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9" r:id="rId3"/>
    <p:sldId id="261" r:id="rId4"/>
    <p:sldId id="269" r:id="rId5"/>
    <p:sldId id="263" r:id="rId6"/>
    <p:sldId id="265" r:id="rId7"/>
    <p:sldId id="266" r:id="rId8"/>
    <p:sldId id="274" r:id="rId9"/>
    <p:sldId id="270" r:id="rId10"/>
    <p:sldId id="272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85" r:id="rId23"/>
    <p:sldId id="297" r:id="rId24"/>
    <p:sldId id="278" r:id="rId25"/>
    <p:sldId id="280" r:id="rId26"/>
    <p:sldId id="281" r:id="rId27"/>
    <p:sldId id="276" r:id="rId28"/>
    <p:sldId id="277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7" d="100"/>
          <a:sy n="67" d="100"/>
        </p:scale>
        <p:origin x="14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DoanTauNhoXiu-V.A-2616180.mp3" TargetMode="Externa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customXml" Target="../ink/ink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127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28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en-US" sz="20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vi-VN" altLang="en-US" sz="20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altLang="en-US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0" y="1566863"/>
            <a:ext cx="91440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vi-VN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pPr marL="0" indent="0" algn="ctr">
              <a:buFontTx/>
              <a:buNone/>
              <a:defRPr/>
            </a:pPr>
            <a:r>
              <a:rPr lang="vi-VN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PHƯƠNG TIỆN GIAO THÔNG ĐƯỜNG THỦY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2313" y="4406900"/>
            <a:ext cx="7772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vi-VN" sz="32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iáo viên: Trần Thị Bích Ngọc</a:t>
            </a:r>
          </a:p>
          <a:p>
            <a:pPr>
              <a:defRPr/>
            </a:pPr>
            <a: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</a:t>
            </a:r>
          </a:p>
          <a:p>
            <a:pPr>
              <a:defRPr/>
            </a:pPr>
            <a:endParaRPr lang="vi-VN" sz="3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200" kern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2021 - 2022</a:t>
            </a:r>
            <a:endParaRPr lang="en-US" sz="3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0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2974506594_f5ddcc0625_o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5175" cy="6858000"/>
          </a:xfrm>
          <a:prstGeom prst="rect">
            <a:avLst/>
          </a:prstGeom>
          <a:noFill/>
        </p:spPr>
      </p:pic>
      <p:pic>
        <p:nvPicPr>
          <p:cNvPr id="66565" name="Picture 5" descr="TNMCA5QCHBWCAAC2EQ1CA7FEUPJCAKKHH8ICAPJJKVHCAIU0SQ5CA0TXIL8CAUJKOR6CABYISSSCADOXMY4CAU0CECGCAGAWPQECAMXS4SICAETK75PCAO7L04TCAZ3CR07CAL8G72YCABSXM4ICA7E2BZ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</p:spPr>
      </p:pic>
      <p:pic>
        <p:nvPicPr>
          <p:cNvPr id="66567" name="Picture 7" descr="anh6_cantho_nl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200400" y="61563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Chiếc xuồng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2954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62200" y="3200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3657600" y="28194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Tàu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thủy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Thuyền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buồm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0" y="2743200"/>
            <a:ext cx="59547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621E-6 L -0.94166 -0.05547 " pathEditMode="relative" ptsTypes="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243" y="4495800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243" y="4495800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h-dep-hoa-tapchidanong-2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pic>
        <p:nvPicPr>
          <p:cNvPr id="5123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07632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68667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72477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8763000" y="403860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11442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43243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828800" y="34290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124200" y="4267200"/>
            <a:ext cx="2209800" cy="1905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286000" y="35052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3733800" y="2667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Xuồng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9" descr="1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86200"/>
            <a:ext cx="6477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7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Quan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sát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đặc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điểm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hình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nhiên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liệu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của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phương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tiện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giao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thông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Tàu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thủy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Thuyền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buồm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Xuồng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18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3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So </a:t>
            </a:r>
            <a:r>
              <a:rPr lang="en-US" sz="3200" dirty="0" err="1">
                <a:latin typeface="Tahoma" pitchFamily="34" charset="0"/>
              </a:rPr>
              <a:t>sánh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giống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và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khác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thuyền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buồm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và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tàu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1905000"/>
            <a:ext cx="4724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So </a:t>
            </a:r>
            <a:r>
              <a:rPr lang="en-US" sz="3200" dirty="0" err="1">
                <a:latin typeface="Tahoma" pitchFamily="34" charset="0"/>
              </a:rPr>
              <a:t>sánh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giống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và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khác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phà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và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xuồng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4" name="Picture 3" descr="Can-gio-diem-hen-ly-tuong-cho-ngay-cuoi-tuan-Sai-Gon-iv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4419599" cy="4800600"/>
          </a:xfrm>
          <a:prstGeom prst="rect">
            <a:avLst/>
          </a:prstGeom>
        </p:spPr>
      </p:pic>
      <p:pic>
        <p:nvPicPr>
          <p:cNvPr id="5" name="Picture 4" descr="1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4724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146" name="Picture 18" descr="Picture1bupbe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1148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phương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tiện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giao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thông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thủy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151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816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7696200" y="0"/>
            <a:ext cx="1447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996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8229600" cy="1143000"/>
          </a:xfrm>
          <a:noFill/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HOẠT ĐỘNG 5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0000FF"/>
                </a:solidFill>
              </a:rPr>
              <a:t>dán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thuyền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buồm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pic>
        <p:nvPicPr>
          <p:cNvPr id="20483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362825" y="-1038225"/>
            <a:ext cx="457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763000" y="-15240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909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71600" y="5105400"/>
            <a:ext cx="38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95425" y="-1038225"/>
            <a:ext cx="457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6200" y="0"/>
            <a:ext cx="457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40195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734300" y="5448300"/>
            <a:ext cx="38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DoanTauNhoXiu-V.A-261618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962400" y="4038600"/>
            <a:ext cx="18288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6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04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7620000" cy="17526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Quan</a:t>
            </a:r>
            <a:r>
              <a:rPr lang="en-US" sz="3200" dirty="0" smtClean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sát</a:t>
            </a:r>
            <a:r>
              <a:rPr lang="en-US" sz="3200" dirty="0" smtClean="0">
                <a:solidFill>
                  <a:srgbClr val="FF3300"/>
                </a:solidFill>
                <a:latin typeface="Arial Narrow" pitchFamily="34" charset="0"/>
              </a:rPr>
              <a:t> PTGT </a:t>
            </a:r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đường</a:t>
            </a:r>
            <a:r>
              <a:rPr lang="en-US" sz="3200" dirty="0" smtClean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thủy</a:t>
            </a:r>
            <a:endParaRPr lang="en-US" sz="3200" dirty="0" smtClean="0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6" name="Picture 5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48200" cy="3352800"/>
          </a:xfrm>
          <a:prstGeom prst="rect">
            <a:avLst/>
          </a:prstGeom>
        </p:spPr>
      </p:pic>
      <p:pic>
        <p:nvPicPr>
          <p:cNvPr id="9" name="Picture 8" descr="Can-gio-diem-hen-ly-tuong-cho-ngay-cuoi-tuan-Sai-Gon-ivi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3200399" cy="3048000"/>
          </a:xfrm>
          <a:prstGeom prst="rect">
            <a:avLst/>
          </a:prstGeom>
        </p:spPr>
      </p:pic>
      <p:pic>
        <p:nvPicPr>
          <p:cNvPr id="12" name="Picture 11" descr="images973783_DSC_00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038600"/>
            <a:ext cx="3124200" cy="2819400"/>
          </a:xfrm>
          <a:prstGeom prst="rect">
            <a:avLst/>
          </a:prstGeom>
        </p:spPr>
      </p:pic>
      <p:pic>
        <p:nvPicPr>
          <p:cNvPr id="13" name="Picture 12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038600"/>
            <a:ext cx="2895600" cy="2819400"/>
          </a:xfrm>
          <a:prstGeom prst="rect">
            <a:avLst/>
          </a:prstGeom>
        </p:spPr>
      </p:pic>
      <p:pic>
        <p:nvPicPr>
          <p:cNvPr id="10" name="Picture 9" descr="pisi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-228600"/>
            <a:ext cx="4419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33800" y="6096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ahoma" pitchFamily="34" charset="0"/>
              </a:rPr>
              <a:t>Tàu thủy</a:t>
            </a:r>
          </a:p>
        </p:txBody>
      </p:sp>
      <p:pic>
        <p:nvPicPr>
          <p:cNvPr id="15370" name="Picture 10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2600" y="914400"/>
            <a:ext cx="82772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7 0.15402 L -0.96093 0.098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00" y="-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124200" y="63388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Tàu thủy</a:t>
            </a:r>
          </a:p>
        </p:txBody>
      </p:sp>
      <p:pic>
        <p:nvPicPr>
          <p:cNvPr id="16392" name="Picture 8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34200" y="2667000"/>
            <a:ext cx="73914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042E-8 L 0.775 -0.0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00" y="-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71800" y="6324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Thuyền buồm </a:t>
            </a:r>
          </a:p>
        </p:txBody>
      </p:sp>
      <p:pic>
        <p:nvPicPr>
          <p:cNvPr id="18438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8400" y="2743200"/>
            <a:ext cx="59547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621E-6 L -0.94166 -0.05547 " pathEditMode="relative" ptsTypes="AA">
                                      <p:cBhvr>
                                        <p:cTn id="6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phà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249</Words>
  <Application>Microsoft Office PowerPoint</Application>
  <PresentationFormat>On-screen Show (4:3)</PresentationFormat>
  <Paragraphs>56</Paragraphs>
  <Slides>31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.VnArabia</vt:lpstr>
      <vt:lpstr>Arial</vt:lpstr>
      <vt:lpstr>Arial Narrow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Quan sát PTGT đường thủy</vt:lpstr>
      <vt:lpstr>PowerPoint Presentation</vt:lpstr>
      <vt:lpstr>PowerPoint Presentation</vt:lpstr>
      <vt:lpstr>PowerPoint Presentation</vt:lpstr>
      <vt:lpstr>PowerPoint Presentation</vt:lpstr>
      <vt:lpstr>Phà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phà</vt:lpstr>
      <vt:lpstr>Tàu thủy</vt:lpstr>
      <vt:lpstr>Thuyền buồm</vt:lpstr>
      <vt:lpstr>Xuồng</vt:lpstr>
      <vt:lpstr>PowerPoint Presentation</vt:lpstr>
      <vt:lpstr>PowerPoint Presentation</vt:lpstr>
      <vt:lpstr>PowerPoint Presentation</vt:lpstr>
      <vt:lpstr>HOẠT ĐỘNG 5  dán thuyền buồm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36</cp:revision>
  <dcterms:created xsi:type="dcterms:W3CDTF">2016-11-23T13:34:46Z</dcterms:created>
  <dcterms:modified xsi:type="dcterms:W3CDTF">2022-05-20T08:26:34Z</dcterms:modified>
</cp:coreProperties>
</file>