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75" r:id="rId4"/>
    <p:sldId id="276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009900"/>
    <a:srgbClr val="D60093"/>
    <a:srgbClr val="0000FF"/>
    <a:srgbClr val="FCA6C1"/>
    <a:srgbClr val="33CC33"/>
    <a:srgbClr val="FFFF99"/>
    <a:srgbClr val="CC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0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2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0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0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4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0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5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461B-1573-40F8-AE9A-B36E2C59CE5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F333-FF58-4396-8906-8E521AD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5.png"/><Relationship Id="rId5" Type="http://schemas.openxmlformats.org/officeDocument/2006/relationships/image" Target="../media/image1.jpeg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4a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ạch đá lát nền Ceramic Trung Đô GF6.7624 vân đ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exagon 10"/>
          <p:cNvSpPr/>
          <p:nvPr/>
        </p:nvSpPr>
        <p:spPr>
          <a:xfrm>
            <a:off x="6047875" y="-26192"/>
            <a:ext cx="7924800" cy="6884192"/>
          </a:xfrm>
          <a:prstGeom prst="hexagon">
            <a:avLst/>
          </a:prstGeom>
          <a:blipFill dpi="0" rotWithShape="1">
            <a:blip r:embed="rId6">
              <a:alphaModFix amt="82000"/>
            </a:blip>
            <a:srcRect/>
            <a:tile tx="0" ty="0" sx="100000" sy="100000" flip="none" algn="tl"/>
          </a:blip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Bất ngờ chiếc bát gần 600 tỷ đồng, ai nghe cũng giật mình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35" y="965968"/>
            <a:ext cx="4771046" cy="3566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36360" y="1061218"/>
            <a:ext cx="30027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</a:rPr>
              <a:t>Mẹ cha công tác</a:t>
            </a:r>
          </a:p>
          <a:p>
            <a:r>
              <a:rPr lang="vi-VN" sz="2400" b="1" dirty="0" smtClean="0">
                <a:solidFill>
                  <a:srgbClr val="0000FF"/>
                </a:solidFill>
              </a:rPr>
              <a:t>Nhà máy Bát Tràng</a:t>
            </a:r>
          </a:p>
          <a:p>
            <a:r>
              <a:rPr lang="vi-VN" sz="2400" b="1" dirty="0" smtClean="0">
                <a:solidFill>
                  <a:srgbClr val="0000FF"/>
                </a:solidFill>
              </a:rPr>
              <a:t>Mang về cho bé</a:t>
            </a:r>
          </a:p>
          <a:p>
            <a:r>
              <a:rPr lang="vi-VN" sz="2400" b="1" dirty="0" smtClean="0">
                <a:solidFill>
                  <a:srgbClr val="0000FF"/>
                </a:solidFill>
              </a:rPr>
              <a:t>Cái bát xinh xinh</a:t>
            </a:r>
          </a:p>
          <a:p>
            <a:endParaRPr lang="vi-VN" sz="2400" b="1" dirty="0">
              <a:solidFill>
                <a:srgbClr val="0000FF"/>
              </a:solidFill>
            </a:endParaRPr>
          </a:p>
          <a:p>
            <a:r>
              <a:rPr lang="vi-VN" sz="2400" b="1" dirty="0" smtClean="0">
                <a:solidFill>
                  <a:srgbClr val="0000FF"/>
                </a:solidFill>
              </a:rPr>
              <a:t>Từ bùn đất sét</a:t>
            </a:r>
          </a:p>
          <a:p>
            <a:r>
              <a:rPr lang="vi-VN" sz="2400" b="1" dirty="0" smtClean="0">
                <a:solidFill>
                  <a:srgbClr val="0000FF"/>
                </a:solidFill>
              </a:rPr>
              <a:t>Qua bàn tay cha</a:t>
            </a:r>
          </a:p>
          <a:p>
            <a:r>
              <a:rPr lang="vi-VN" sz="2400" b="1" dirty="0" smtClean="0">
                <a:solidFill>
                  <a:srgbClr val="0000FF"/>
                </a:solidFill>
              </a:rPr>
              <a:t>Qua bàn tay mẹ </a:t>
            </a:r>
          </a:p>
          <a:p>
            <a:r>
              <a:rPr lang="vi-VN" sz="2400" b="1" dirty="0" smtClean="0">
                <a:solidFill>
                  <a:srgbClr val="0000FF"/>
                </a:solidFill>
              </a:rPr>
              <a:t>Thành cái bát hoa</a:t>
            </a:r>
          </a:p>
          <a:p>
            <a:endParaRPr lang="vi-VN" sz="2400" b="1" dirty="0">
              <a:solidFill>
                <a:srgbClr val="0000FF"/>
              </a:solidFill>
            </a:endParaRPr>
          </a:p>
          <a:p>
            <a:r>
              <a:rPr lang="vi-VN" sz="2400" b="1" dirty="0" smtClean="0">
                <a:solidFill>
                  <a:srgbClr val="0000FF"/>
                </a:solidFill>
              </a:rPr>
              <a:t>Nâng niu bé giữ</a:t>
            </a:r>
          </a:p>
          <a:p>
            <a:r>
              <a:rPr lang="vi-VN" sz="2400" b="1" dirty="0" smtClean="0">
                <a:solidFill>
                  <a:srgbClr val="0000FF"/>
                </a:solidFill>
              </a:rPr>
              <a:t>Mỗi bữa hàng ngày</a:t>
            </a:r>
          </a:p>
          <a:p>
            <a:r>
              <a:rPr lang="vi-VN" sz="2400" b="1" dirty="0" smtClean="0">
                <a:solidFill>
                  <a:srgbClr val="0000FF"/>
                </a:solidFill>
              </a:rPr>
              <a:t>Công cha công mẹ</a:t>
            </a:r>
          </a:p>
          <a:p>
            <a:r>
              <a:rPr lang="vi-VN" sz="2400" b="1" dirty="0" smtClean="0">
                <a:solidFill>
                  <a:srgbClr val="0000FF"/>
                </a:solidFill>
              </a:rPr>
              <a:t>Bé cầm trên tay.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566" y="219098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Cái bát xinh xinh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Bất ngờ chiếc bát gần 600 tỷ đồng, ai nghe cũng giật mìn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345" y="5905568"/>
            <a:ext cx="1091721" cy="8160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ất ngờ chiếc bát gần 600 tỷ đồng, ai nghe cũng giật mì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54" y="5686932"/>
            <a:ext cx="1105239" cy="8261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ất ngờ chiếc bát gần 600 tỷ đồng, ai nghe cũng giật m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34" y="88012"/>
            <a:ext cx="1215384" cy="9085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ất ngờ chiếc bát gần 600 tỷ đồng, ai nghe cũng giật mì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76" y="5037221"/>
            <a:ext cx="979234" cy="7319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26747" y="6396335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D60093"/>
                </a:solidFill>
              </a:rPr>
              <a:t>Thanh Hòa</a:t>
            </a:r>
            <a:endParaRPr lang="en-US" sz="2400" b="1" dirty="0">
              <a:solidFill>
                <a:srgbClr val="D60093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29"/>
    </mc:Choice>
    <mc:Fallback xmlns="">
      <p:transition spd="slow" advTm="35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364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0"/>
                                  </p:iterate>
                                  <p:childTnLst>
                                    <p:set>
                                      <p:cBhvr override="childStyle"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0"/>
                                  </p:iterate>
                                  <p:childTnLst>
                                    <p:set>
                                      <p:cBhvr override="childStyle">
                                        <p:cTn id="54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364"/>
                                  </p:iterate>
                                  <p:childTnLst>
                                    <p:set>
                                      <p:cBhvr override="childStyle">
                                        <p:cTn id="60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0"/>
                                  </p:iterate>
                                  <p:childTnLst>
                                    <p:set>
                                      <p:cBhvr override="childStyle">
                                        <p:cTn id="66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72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364"/>
                                  </p:iterate>
                                  <p:childTnLst>
                                    <p:set>
                                      <p:cBhvr override="childStyle">
                                        <p:cTn id="78" dur="2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84" dur="2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2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ạch lát nền vân đá 80x80 Vitto 0876 cao cấ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/>
        </p:blipFill>
        <p:spPr bwMode="auto">
          <a:xfrm>
            <a:off x="0" y="-7131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ất ngờ chiếc bát gần 600 tỷ đồng, ai nghe cũng giật mìn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52" y="1267046"/>
            <a:ext cx="6924296" cy="51759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25850" y="0"/>
            <a:ext cx="574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Cái bát xinh xinh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2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5"/>
    </mc:Choice>
    <mc:Fallback xmlns="">
      <p:transition spd="slow" advTm="6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ạch lát nền vân đá 80x80 Vitto 0876 cao cấ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/>
        </p:blipFill>
        <p:spPr bwMode="auto">
          <a:xfrm>
            <a:off x="0" y="76200"/>
            <a:ext cx="12192000" cy="67079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12510" y="603084"/>
            <a:ext cx="110794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solidFill>
                  <a:srgbClr val="0000FF"/>
                </a:solidFill>
              </a:rPr>
              <a:t>Mẹ cha công tác</a:t>
            </a:r>
          </a:p>
          <a:p>
            <a:r>
              <a:rPr lang="vi-VN" sz="8800" b="1" dirty="0" smtClean="0">
                <a:solidFill>
                  <a:srgbClr val="0000FF"/>
                </a:solidFill>
              </a:rPr>
              <a:t>Nhà máy Bát Tràng</a:t>
            </a:r>
          </a:p>
          <a:p>
            <a:r>
              <a:rPr lang="vi-VN" sz="8800" b="1" dirty="0" smtClean="0">
                <a:solidFill>
                  <a:srgbClr val="0000FF"/>
                </a:solidFill>
              </a:rPr>
              <a:t>Mang về cho bé</a:t>
            </a:r>
          </a:p>
          <a:p>
            <a:r>
              <a:rPr lang="vi-VN" sz="8800" b="1" dirty="0" smtClean="0">
                <a:solidFill>
                  <a:srgbClr val="0000FF"/>
                </a:solidFill>
              </a:rPr>
              <a:t>Cái bát xinh xinh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3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1"/>
    </mc:Choice>
    <mc:Fallback xmlns="">
      <p:transition spd="slow" advTm="9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364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ạch lát nền vân đá 80x80 Vitto 0876 cao cấ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/>
        </p:blipFill>
        <p:spPr bwMode="auto">
          <a:xfrm>
            <a:off x="116633" y="114300"/>
            <a:ext cx="11980117" cy="6605466"/>
          </a:xfrm>
          <a:prstGeom prst="round2DiagRect">
            <a:avLst/>
          </a:prstGeom>
          <a:solidFill>
            <a:srgbClr val="FF0066"/>
          </a:solidFill>
          <a:ln w="76200">
            <a:solidFill>
              <a:srgbClr val="FF0066"/>
            </a:solidFill>
          </a:ln>
          <a:extLst/>
        </p:spPr>
      </p:pic>
      <p:sp>
        <p:nvSpPr>
          <p:cNvPr id="29" name="TextBox 28"/>
          <p:cNvSpPr txBox="1"/>
          <p:nvPr/>
        </p:nvSpPr>
        <p:spPr>
          <a:xfrm>
            <a:off x="1257300" y="603084"/>
            <a:ext cx="112585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solidFill>
                  <a:srgbClr val="0000FF"/>
                </a:solidFill>
              </a:rPr>
              <a:t>Từ bùn đất sét</a:t>
            </a:r>
          </a:p>
          <a:p>
            <a:r>
              <a:rPr lang="vi-VN" sz="8800" b="1" dirty="0" smtClean="0">
                <a:solidFill>
                  <a:srgbClr val="0000FF"/>
                </a:solidFill>
              </a:rPr>
              <a:t>Qua bàn tay cha</a:t>
            </a:r>
          </a:p>
          <a:p>
            <a:r>
              <a:rPr lang="vi-VN" sz="8800" b="1" dirty="0" smtClean="0">
                <a:solidFill>
                  <a:srgbClr val="0000FF"/>
                </a:solidFill>
              </a:rPr>
              <a:t>Qua bàn tay mẹ </a:t>
            </a:r>
          </a:p>
          <a:p>
            <a:r>
              <a:rPr lang="vi-VN" sz="8800" b="1" dirty="0" smtClean="0">
                <a:solidFill>
                  <a:srgbClr val="0000FF"/>
                </a:solidFill>
              </a:rPr>
              <a:t>Thành cái bát hoa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7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6"/>
    </mc:Choice>
    <mc:Fallback xmlns="">
      <p:transition spd="slow" advTm="9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364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ạch lát nền vân đá 80x80 Vitto 0876 cao cấ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/>
        </p:blipFill>
        <p:spPr bwMode="auto">
          <a:xfrm>
            <a:off x="114300" y="133350"/>
            <a:ext cx="11963400" cy="6581897"/>
          </a:xfrm>
          <a:prstGeom prst="snip2DiagRect">
            <a:avLst/>
          </a:prstGeom>
          <a:noFill/>
          <a:ln w="762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99020" y="832618"/>
            <a:ext cx="10773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solidFill>
                  <a:srgbClr val="0000FF"/>
                </a:solidFill>
              </a:rPr>
              <a:t>Nâng niu bé giữ</a:t>
            </a:r>
          </a:p>
          <a:p>
            <a:r>
              <a:rPr lang="vi-VN" sz="8800" b="1" dirty="0" smtClean="0">
                <a:solidFill>
                  <a:srgbClr val="0000FF"/>
                </a:solidFill>
              </a:rPr>
              <a:t>Mỗi bữa hàng ngày</a:t>
            </a:r>
          </a:p>
          <a:p>
            <a:r>
              <a:rPr lang="vi-VN" sz="8800" b="1" dirty="0" smtClean="0">
                <a:solidFill>
                  <a:srgbClr val="0000FF"/>
                </a:solidFill>
              </a:rPr>
              <a:t>Công cha công mẹ</a:t>
            </a:r>
          </a:p>
          <a:p>
            <a:r>
              <a:rPr lang="vi-VN" sz="8800" b="1" dirty="0" smtClean="0">
                <a:solidFill>
                  <a:srgbClr val="0000FF"/>
                </a:solidFill>
              </a:rPr>
              <a:t>Bé cầm trên tay.</a:t>
            </a:r>
            <a:endParaRPr lang="en-US" sz="8800" b="1" dirty="0">
              <a:solidFill>
                <a:srgbClr val="0000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8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6"/>
    </mc:Choice>
    <mc:Fallback xmlns="">
      <p:transition spd="slow" advTm="11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364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2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7|1.8|1.8|2.1|1.9|1.6|1.7|1.7|2.6|1.9|1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2.1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108</Words>
  <Application>Microsoft Office PowerPoint</Application>
  <PresentationFormat>Widescreen</PresentationFormat>
  <Paragraphs>29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112</cp:revision>
  <dcterms:created xsi:type="dcterms:W3CDTF">2021-10-23T18:29:41Z</dcterms:created>
  <dcterms:modified xsi:type="dcterms:W3CDTF">2021-11-06T15:46:49Z</dcterms:modified>
</cp:coreProperties>
</file>