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0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DFF1-166B-48C0-BF96-0D19042E7BF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8.png"/><Relationship Id="rId5" Type="http://schemas.openxmlformats.org/officeDocument/2006/relationships/image" Target="../media/image60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uck%20Star\Desktop\Tai%20lieu%20du%20thi\nhac%20thuc%20vat\Bau%20Bi%20Thuong%20Nhau%20-%20dang%20cap%20nhat%20%5bNCT%2017634209480967500000%5d.mp3" TargetMode="Externa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Luck%20Star\Desktop\Tai%20lieu%20du%20thi\Video\video%20rau.wmv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70866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phá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loại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rau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307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307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307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308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081" name="Picture 9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838200" cy="1511300"/>
          </a:xfrm>
          <a:prstGeom prst="rect">
            <a:avLst/>
          </a:prstGeom>
          <a:noFill/>
        </p:spPr>
      </p:pic>
      <p:pic>
        <p:nvPicPr>
          <p:cNvPr id="3082" name="Picture 10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04800"/>
            <a:ext cx="838200" cy="15113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58F68E-9EF2-E460-0F7A-CDA8F4970B65}"/>
              </a:ext>
            </a:extLst>
          </p:cNvPr>
          <p:cNvSpPr txBox="1"/>
          <p:nvPr/>
        </p:nvSpPr>
        <p:spPr>
          <a:xfrm>
            <a:off x="2514600" y="3657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MGB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Bé hãy kể các loại rau ăn lá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2400" y="-304800"/>
            <a:ext cx="9067800" cy="68580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700787" imgH="1682072" progId="Photoshop.Image.10">
                  <p:embed/>
                </p:oleObj>
              </mc:Choice>
              <mc:Fallback>
                <p:oleObj name="Image" r:id="rId3" imgW="1700787" imgH="1682072" progId="Photoshop.Image.1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143000" y="152400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323810" imgH="1002821" progId="Photoshop.Image.10">
                  <p:embed/>
                </p:oleObj>
              </mc:Choice>
              <mc:Fallback>
                <p:oleObj name="Image" r:id="rId5" imgW="2323810" imgH="1002821" progId="Photoshop.Image.1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971800" y="1371600"/>
            <a:ext cx="1600200" cy="1447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828800" y="6096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867400" y="457200"/>
            <a:ext cx="2667000" cy="1600200"/>
          </a:xfrm>
          <a:prstGeom prst="flowChartMagnetic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19800" y="685800"/>
            <a:ext cx="2819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Khi cắt quả cà chua ra bên trong có gì nào?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2850" y="2971800"/>
            <a:ext cx="2403475" cy="2770188"/>
          </a:xfrm>
          <a:prstGeom prst="rect">
            <a:avLst/>
          </a:prstGeom>
          <a:noFill/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7" grpId="0" animBg="1"/>
      <p:bldP spid="17418" grpId="0" animBg="1"/>
      <p:bldP spid="17420" grpId="0" animBg="1"/>
      <p:bldP spid="17419" grpId="0"/>
      <p:bldP spid="17419" grpId="1"/>
      <p:bldP spid="174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" y="-381000"/>
            <a:ext cx="8915400" cy="2743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Bé hãy kể tên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các loại rau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ăn quả mà bé biết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33797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4876800" cy="5810250"/>
          </a:xfrm>
          <a:prstGeom prst="rect">
            <a:avLst/>
          </a:prstGeom>
          <a:noFill/>
        </p:spPr>
      </p:pic>
      <p:pic>
        <p:nvPicPr>
          <p:cNvPr id="33798" name="Picture 6" descr="bi n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4876800" cy="5810250"/>
          </a:xfrm>
          <a:prstGeom prst="rect">
            <a:avLst/>
          </a:prstGeom>
          <a:noFill/>
        </p:spPr>
      </p:pic>
      <p:pic>
        <p:nvPicPr>
          <p:cNvPr id="33800" name="Picture 8" descr="muop d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828800"/>
            <a:ext cx="4876800" cy="5810250"/>
          </a:xfrm>
          <a:prstGeom prst="rect">
            <a:avLst/>
          </a:prstGeom>
          <a:noFill/>
        </p:spPr>
      </p:pic>
      <p:pic>
        <p:nvPicPr>
          <p:cNvPr id="33801" name="Picture 9" descr="bi da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81810">
            <a:off x="-457200" y="4876800"/>
            <a:ext cx="4876800" cy="5810250"/>
          </a:xfrm>
          <a:prstGeom prst="rect">
            <a:avLst/>
          </a:prstGeom>
          <a:noFill/>
        </p:spPr>
      </p:pic>
      <p:pic>
        <p:nvPicPr>
          <p:cNvPr id="33802" name="Picture 10" descr="dua chu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657600"/>
            <a:ext cx="8315325" cy="5314950"/>
          </a:xfrm>
          <a:prstGeom prst="rect">
            <a:avLst/>
          </a:prstGeom>
          <a:noFill/>
        </p:spPr>
      </p:pic>
      <p:pic>
        <p:nvPicPr>
          <p:cNvPr id="33803" name="Picture 11" descr="s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657600"/>
            <a:ext cx="7553325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12949220471663394791_574_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8441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44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44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844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696200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Su hào và bắp cải giống 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khác nhau như thế nào?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4640263" cy="7086600"/>
          </a:xfrm>
          <a:prstGeom prst="rect">
            <a:avLst/>
          </a:prstGeom>
          <a:noFill/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343400" y="0"/>
            <a:ext cx="76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462" name="Picture 6" descr="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648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949220471663394791_574_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7652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765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838200" y="1295400"/>
            <a:ext cx="6400800" cy="4267200"/>
          </a:xfrm>
          <a:prstGeom prst="cloudCallout">
            <a:avLst>
              <a:gd name="adj1" fmla="val -47245"/>
              <a:gd name="adj2" fmla="val 37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Bé hãy kể tên các món ăn được chế biến từ rau?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3429000"/>
          </a:xfrm>
          <a:prstGeom prst="rect">
            <a:avLst/>
          </a:prstGeom>
          <a:noFill/>
        </p:spPr>
      </p:pic>
      <p:pic>
        <p:nvPicPr>
          <p:cNvPr id="26629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3962400" cy="2971800"/>
          </a:xfrm>
          <a:prstGeom prst="rect">
            <a:avLst/>
          </a:prstGeom>
          <a:noFill/>
        </p:spPr>
      </p:pic>
      <p:pic>
        <p:nvPicPr>
          <p:cNvPr id="26630" name="Picture 6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6519863" cy="3962400"/>
          </a:xfrm>
          <a:prstGeom prst="rect">
            <a:avLst/>
          </a:prstGeom>
          <a:noFill/>
        </p:spPr>
      </p:pic>
      <p:pic>
        <p:nvPicPr>
          <p:cNvPr id="26631" name="Picture 7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0"/>
            <a:ext cx="3505200" cy="4038600"/>
          </a:xfrm>
          <a:prstGeom prst="rect">
            <a:avLst/>
          </a:prstGeom>
          <a:noFill/>
        </p:spPr>
      </p:pic>
      <p:pic>
        <p:nvPicPr>
          <p:cNvPr id="26632" name="Picture 8" descr="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4633">
            <a:off x="4038600" y="3200400"/>
            <a:ext cx="47625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endParaRPr lang="en-US" sz="66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6148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149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150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15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615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414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371600" y="2743200"/>
            <a:ext cx="67818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mời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xem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video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loại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rau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1749425" cy="388620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7893" name="Picture 5" descr="blumen-pflanzen08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</p:spPr>
      </p:pic>
      <p:pic>
        <p:nvPicPr>
          <p:cNvPr id="37894" name="Picture 6" descr="Picture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</p:spPr>
      </p:pic>
      <p:pic>
        <p:nvPicPr>
          <p:cNvPr id="37895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</p:spPr>
      </p:pic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 giáo dục trẻ 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 gìn vệ sinh trong ăn uống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867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67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67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868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2868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</p:spPr>
      </p:pic>
      <p:pic>
        <p:nvPicPr>
          <p:cNvPr id="28687" name="Picture 15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</p:spPr>
      </p:pic>
      <p:pic>
        <p:nvPicPr>
          <p:cNvPr id="28688" name="Picture 16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</p:spPr>
      </p:pic>
      <p:pic>
        <p:nvPicPr>
          <p:cNvPr id="28689" name="Picture 17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</p:spPr>
      </p:pic>
      <p:pic>
        <p:nvPicPr>
          <p:cNvPr id="28690" name="Picture 18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</p:spPr>
      </p:pic>
      <p:pic>
        <p:nvPicPr>
          <p:cNvPr id="28691" name="Picture 19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</p:spPr>
      </p:pic>
      <p:pic>
        <p:nvPicPr>
          <p:cNvPr id="28692" name="Picture 20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</p:spPr>
      </p:pic>
      <p:pic>
        <p:nvPicPr>
          <p:cNvPr id="28693" name="Picture 21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</p:spPr>
      </p:pic>
      <p:pic>
        <p:nvPicPr>
          <p:cNvPr id="2869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Butterfly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</p:spPr>
      </p:pic>
      <p:pic>
        <p:nvPicPr>
          <p:cNvPr id="28697" name="Picture 25" descr="Butterfly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</p:spPr>
      </p:pic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2133600" y="2362200"/>
            <a:ext cx="4800600" cy="2819400"/>
          </a:xfrm>
          <a:prstGeom prst="cloudCallout">
            <a:avLst>
              <a:gd name="adj1" fmla="val -67560"/>
              <a:gd name="adj2" fmla="val 726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Trò chơi luyện tập</a:t>
            </a:r>
          </a:p>
        </p:txBody>
      </p:sp>
      <p:pic>
        <p:nvPicPr>
          <p:cNvPr id="28699" name="Picture 27" descr="Butterfly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</p:spPr>
      </p:pic>
      <p:pic>
        <p:nvPicPr>
          <p:cNvPr id="28700" name="Picture 28" descr="Butterfly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4770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Trò chơi 1</a:t>
            </a:r>
          </a:p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Thi xem ai nhanh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600200" cy="1905000"/>
            <a:chOff x="3115" y="0"/>
            <a:chExt cx="2170" cy="248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4824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4827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4830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4834" name="Oval 1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5" name="Oval 1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2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4838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39" name="Freeform 2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4841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2" name="Freeform 2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4844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5" name="Freeform 2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4847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8" name="Freeform 3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4850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1" name="Freeform 3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4853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4" name="Freeform 3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4856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7" name="Freeform 4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4859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0" name="Freeform 4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4862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3" name="Freeform 4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4865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6" name="Freeform 5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4868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9" name="Freeform 5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4871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72" name="Freeform 5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4874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75" name="Freeform 5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4877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78" name="Freeform 6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4880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81" name="Freeform 6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4883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84" name="Freeform 6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6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4886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87" name="Freeform 7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4889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0" name="Freeform 7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4892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3" name="Freeform 7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7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4895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6" name="Freeform 8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4898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9" name="Freeform 8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900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01" name="Freeform 8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4903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04" name="Freeform 8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8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4906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07" name="Freeform 9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6" name="Group 9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4909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0" name="Freeform 9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7" name="Group 9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4912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3" name="Freeform 9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8" name="Group 9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4915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6" name="Freeform 10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9" name="Group 10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4918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9" name="Freeform 10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2" name="Group 10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4921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22" name="Freeform 10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3" name="Group 10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4924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25" name="Freeform 10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6" name="Group 11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4927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28" name="Freeform 11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9" name="Group 11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4930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31" name="Freeform 11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32" name="Group 11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4933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34" name="Freeform 11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935" name="Freeform 11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6" name="Arc 12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7" name="Arc 12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8" name="Arc 12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9" name="Arc 12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0" name="Arc 12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1" name="Arc 12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2" name="Arc 12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3" name="Arc 12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4" name="Freeform 12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5" name="Freeform 12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6" name="Arc 13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7" name="Arc 13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8" name="Arc 13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9" name="Freeform 13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0" name="Freeform 13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1" name="Freeform 13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2" name="Freeform 13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3" name="Freeform 13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4" name="Freeform 13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5" name="Freeform 139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6" name="Freeform 14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833" name="Group 141"/>
          <p:cNvGrpSpPr>
            <a:grpSpLocks/>
          </p:cNvGrpSpPr>
          <p:nvPr/>
        </p:nvGrpSpPr>
        <p:grpSpPr bwMode="auto">
          <a:xfrm>
            <a:off x="2971800" y="0"/>
            <a:ext cx="1600200" cy="1905000"/>
            <a:chOff x="3115" y="0"/>
            <a:chExt cx="2170" cy="2486"/>
          </a:xfrm>
        </p:grpSpPr>
        <p:grpSp>
          <p:nvGrpSpPr>
            <p:cNvPr id="34836" name="Group 142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4959" name="Oval 14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0" name="Oval 14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37" name="Group 145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4962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3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0" name="Group 148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4965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6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3" name="Group 151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4846" name="Group 152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4969" name="Oval 153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70" name="Oval 154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849" name="Group 155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4852" name="Group 156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4973" name="Freeform 157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74" name="Freeform 158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55" name="Group 159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4976" name="Freeform 160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77" name="Freeform 161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58" name="Group 162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4979" name="Freeform 163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0" name="Freeform 164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61" name="Group 165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4982" name="Freeform 166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3" name="Freeform 167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64" name="Group 168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4985" name="Freeform 169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6" name="Freeform 170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67" name="Group 171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4988" name="Freeform 172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9" name="Freeform 173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0" name="Group 174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4991" name="Freeform 175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92" name="Freeform 176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3" name="Group 177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4994" name="Freeform 178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95" name="Freeform 179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6" name="Group 180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4997" name="Freeform 181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98" name="Freeform 182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9" name="Group 183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5000" name="Freeform 184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01" name="Freeform 185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82" name="Group 186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5003" name="Freeform 187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04" name="Freeform 188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85" name="Group 189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5006" name="Freeform 190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07" name="Freeform 191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88" name="Group 192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5009" name="Freeform 193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0" name="Freeform 194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91" name="Group 195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5012" name="Freeform 196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3" name="Freeform 197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94" name="Group 198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5015" name="Freeform 199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6" name="Freeform 200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97" name="Group 201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5018" name="Freeform 202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9" name="Freeform 203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02" name="Group 204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5021" name="Freeform 205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22" name="Freeform 206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05" name="Group 207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5024" name="Freeform 208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25" name="Freeform 209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08" name="Group 210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5027" name="Freeform 211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28" name="Freeform 212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11" name="Group 213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5030" name="Freeform 214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31" name="Freeform 215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14" name="Group 216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5033" name="Freeform 217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34" name="Freeform 218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035" name="Freeform 219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36" name="Freeform 220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917" name="Group 221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5038" name="Freeform 222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39" name="Freeform 223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0" name="Group 224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5041" name="Freeform 225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42" name="Freeform 226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3" name="Group 227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5044" name="Freeform 228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45" name="Freeform 229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6" name="Group 230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5047" name="Freeform 231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48" name="Freeform 232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9" name="Group 233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5050" name="Freeform 23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51" name="Freeform 23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32" name="Group 236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5053" name="Freeform 237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54" name="Freeform 238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57" name="Group 239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5056" name="Freeform 240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57" name="Freeform 241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58" name="Group 242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5059" name="Freeform 243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0" name="Freeform 244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61" name="Group 245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5062" name="Freeform 246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3" name="Freeform 247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64" name="Group 248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5065" name="Freeform 249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6" name="Freeform 250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67" name="Group 251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5068" name="Freeform 252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9" name="Freeform 253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070" name="Freeform 254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1" name="Arc 255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2" name="Arc 256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3" name="Arc 257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4" name="Arc 258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Arc 259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6" name="Arc 260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7" name="Arc 261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8" name="Arc 262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9" name="Freeform 263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0" name="Freeform 264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1" name="Arc 265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2" name="Arc 266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3" name="Arc 267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4" name="Freeform 268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5" name="Freeform 269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6" name="Freeform 270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7" name="Freeform 271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8" name="Freeform 272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9" name="Freeform 273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0" name="Freeform 274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1" name="Freeform 275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68" name="Group 276"/>
          <p:cNvGrpSpPr>
            <a:grpSpLocks/>
          </p:cNvGrpSpPr>
          <p:nvPr/>
        </p:nvGrpSpPr>
        <p:grpSpPr bwMode="auto">
          <a:xfrm>
            <a:off x="7543800" y="0"/>
            <a:ext cx="1600200" cy="1905000"/>
            <a:chOff x="3115" y="0"/>
            <a:chExt cx="2170" cy="2486"/>
          </a:xfrm>
        </p:grpSpPr>
        <p:grpSp>
          <p:nvGrpSpPr>
            <p:cNvPr id="34971" name="Group 27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5094" name="Oval 27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5" name="Oval 27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72" name="Group 28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5097" name="Oval 2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8" name="Oval 2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75" name="Group 28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5100" name="Oval 2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1" name="Oval 2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78" name="Group 28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4981" name="Group 28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5104" name="Oval 28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05" name="Oval 28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984" name="Group 29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4987" name="Group 29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5108" name="Freeform 29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09" name="Freeform 29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0" name="Group 29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5111" name="Freeform 29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12" name="Freeform 29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3" name="Group 29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5114" name="Freeform 29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15" name="Freeform 29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6" name="Group 30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5117" name="Freeform 30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18" name="Freeform 30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9" name="Group 30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5120" name="Freeform 30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21" name="Freeform 30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02" name="Group 30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5123" name="Freeform 30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24" name="Freeform 30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05" name="Group 30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5126" name="Freeform 31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27" name="Freeform 31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08" name="Group 31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5129" name="Freeform 31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0" name="Freeform 31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11" name="Group 31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5132" name="Freeform 31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3" name="Freeform 31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14" name="Group 31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5135" name="Freeform 31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6" name="Freeform 32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17" name="Group 32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5138" name="Freeform 32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9" name="Freeform 32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0" name="Group 32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5141" name="Freeform 32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42" name="Freeform 32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3" name="Group 32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5144" name="Freeform 32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45" name="Freeform 32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6" name="Group 33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5147" name="Freeform 33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48" name="Freeform 33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9" name="Group 33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5150" name="Freeform 33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51" name="Freeform 33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32" name="Group 33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5153" name="Freeform 33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54" name="Freeform 33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37" name="Group 33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5156" name="Freeform 34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57" name="Freeform 34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0" name="Group 34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5159" name="Freeform 34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0" name="Freeform 34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3" name="Group 34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5162" name="Freeform 34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3" name="Freeform 34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6" name="Group 34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5165" name="Freeform 34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6" name="Freeform 35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9" name="Group 35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5168" name="Freeform 35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9" name="Freeform 35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170" name="Freeform 35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71" name="Freeform 35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052" name="Group 35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5173" name="Freeform 35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74" name="Freeform 35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55" name="Group 35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5176" name="Freeform 36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77" name="Freeform 36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58" name="Group 36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5179" name="Freeform 36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0" name="Freeform 36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61" name="Group 36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5182" name="Freeform 36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3" name="Freeform 36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64" name="Group 36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5185" name="Freeform 36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6" name="Freeform 37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67" name="Group 37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5188" name="Freeform 37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9" name="Freeform 37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2" name="Group 37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5191" name="Freeform 37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92" name="Freeform 37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3" name="Group 37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5194" name="Freeform 37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95" name="Freeform 37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6" name="Group 38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5197" name="Freeform 38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98" name="Freeform 38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9" name="Group 38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5200" name="Freeform 38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1" name="Freeform 38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102" name="Group 38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5203" name="Freeform 38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4" name="Freeform 38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205" name="Freeform 38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6" name="Arc 39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7" name="Arc 39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8" name="Arc 39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9" name="Arc 39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0" name="Arc 39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1" name="Arc 39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2" name="Arc 39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3" name="Arc 39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4" name="Freeform 39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5" name="Freeform 39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6" name="Arc 40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7" name="Arc 40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8" name="Arc 40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9" name="Freeform 40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0" name="Freeform 40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1" name="Freeform 40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2" name="Freeform 40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3" name="Freeform 40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4" name="Freeform 40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5" name="Freeform 409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" name="Freeform 41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5228" name="Picture 412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29" name="Picture 413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30" name="Picture 414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31" name="Picture 415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32" name="Picture 416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181600"/>
            <a:ext cx="1295400" cy="755650"/>
          </a:xfrm>
          <a:prstGeom prst="rect">
            <a:avLst/>
          </a:prstGeom>
          <a:noFill/>
        </p:spPr>
      </p:pic>
      <p:pic>
        <p:nvPicPr>
          <p:cNvPr id="35233" name="Picture 417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5105400"/>
            <a:ext cx="1295400" cy="755650"/>
          </a:xfrm>
          <a:prstGeom prst="rect">
            <a:avLst/>
          </a:prstGeom>
          <a:noFill/>
        </p:spPr>
      </p:pic>
      <p:pic>
        <p:nvPicPr>
          <p:cNvPr id="35234" name="Picture 418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876800"/>
            <a:ext cx="12954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ORVE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48200"/>
            <a:ext cx="2133600" cy="1905000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010400" cy="259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2: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Thử tài hiểu biết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0" y="3352800"/>
            <a:ext cx="6400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Bé hãy kéo thả chuột 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các loại rau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6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6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6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6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accel="1000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accel="1000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74" name="Picture 10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1828800" cy="2219325"/>
          </a:xfrm>
          <a:prstGeom prst="rect">
            <a:avLst/>
          </a:prstGeom>
          <a:noFill/>
        </p:spPr>
      </p:pic>
      <p:pic>
        <p:nvPicPr>
          <p:cNvPr id="36875" name="Picture 11" descr="rau-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1524000" cy="1295400"/>
          </a:xfrm>
          <a:prstGeom prst="rect">
            <a:avLst/>
          </a:prstGeom>
          <a:noFill/>
        </p:spPr>
      </p:pic>
      <p:pic>
        <p:nvPicPr>
          <p:cNvPr id="36876" name="Picture 12" descr="cu ca r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8600"/>
            <a:ext cx="1676400" cy="2371725"/>
          </a:xfrm>
          <a:prstGeom prst="rect">
            <a:avLst/>
          </a:prstGeom>
          <a:noFill/>
        </p:spPr>
      </p:pic>
      <p:pic>
        <p:nvPicPr>
          <p:cNvPr id="36877" name="Picture 13" descr="bap cai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28600"/>
            <a:ext cx="2430463" cy="2895600"/>
          </a:xfrm>
          <a:prstGeom prst="rect">
            <a:avLst/>
          </a:prstGeom>
          <a:noFill/>
        </p:spPr>
      </p:pic>
      <p:pic>
        <p:nvPicPr>
          <p:cNvPr id="36878" name="Picture 14" descr="bi n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81000"/>
            <a:ext cx="2559050" cy="3048000"/>
          </a:xfrm>
          <a:prstGeom prst="rect">
            <a:avLst/>
          </a:prstGeom>
          <a:noFill/>
        </p:spPr>
      </p:pic>
      <p:pic>
        <p:nvPicPr>
          <p:cNvPr id="36879" name="Picture 15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-228600"/>
            <a:ext cx="4919663" cy="3144838"/>
          </a:xfrm>
          <a:prstGeom prst="rect">
            <a:avLst/>
          </a:prstGeom>
          <a:noFill/>
        </p:spPr>
      </p:pic>
      <p:pic>
        <p:nvPicPr>
          <p:cNvPr id="36880" name="Picture 16" descr="rau ca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28600"/>
            <a:ext cx="1219200" cy="1447800"/>
          </a:xfrm>
          <a:prstGeom prst="rect">
            <a:avLst/>
          </a:prstGeom>
          <a:noFill/>
        </p:spPr>
      </p:pic>
      <p:pic>
        <p:nvPicPr>
          <p:cNvPr id="36881" name="Picture 17" descr="muop d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9600" y="228600"/>
            <a:ext cx="2819400" cy="3962400"/>
          </a:xfrm>
          <a:prstGeom prst="rect">
            <a:avLst/>
          </a:prstGeom>
          <a:noFill/>
        </p:spPr>
      </p:pic>
      <p:pic>
        <p:nvPicPr>
          <p:cNvPr id="36882" name="Picture 18" descr="bi da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</p:spPr>
      </p:pic>
      <p:pic>
        <p:nvPicPr>
          <p:cNvPr id="36883" name="Picture 19" descr="khoai la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805488"/>
            <a:ext cx="2286000" cy="2103437"/>
          </a:xfrm>
          <a:prstGeom prst="rect">
            <a:avLst/>
          </a:prstGeom>
          <a:noFill/>
        </p:spPr>
      </p:pic>
      <p:pic>
        <p:nvPicPr>
          <p:cNvPr id="36884" name="Picture 20" descr="rau-muo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581400"/>
            <a:ext cx="2190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/>
          </a:p>
        </p:txBody>
      </p:sp>
      <p:pic>
        <p:nvPicPr>
          <p:cNvPr id="40963" name="Picture 3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9100" y="-419100"/>
            <a:ext cx="762000" cy="1600200"/>
          </a:xfrm>
          <a:prstGeom prst="rect">
            <a:avLst/>
          </a:prstGeom>
          <a:noFill/>
        </p:spPr>
      </p:pic>
      <p:pic>
        <p:nvPicPr>
          <p:cNvPr id="40964" name="Picture 4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01000" y="-381000"/>
            <a:ext cx="762000" cy="1524000"/>
          </a:xfrm>
          <a:prstGeom prst="rect">
            <a:avLst/>
          </a:prstGeom>
          <a:noFill/>
        </p:spPr>
      </p:pic>
      <p:pic>
        <p:nvPicPr>
          <p:cNvPr id="40965" name="Picture 5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762000" cy="1600200"/>
          </a:xfrm>
          <a:prstGeom prst="rect">
            <a:avLst/>
          </a:prstGeom>
          <a:noFill/>
        </p:spPr>
      </p:pic>
      <p:pic>
        <p:nvPicPr>
          <p:cNvPr id="40966" name="Picture 6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33400"/>
            <a:ext cx="762000" cy="1524000"/>
          </a:xfrm>
          <a:prstGeom prst="rect">
            <a:avLst/>
          </a:prstGeom>
          <a:noFill/>
        </p:spPr>
      </p:pic>
      <p:pic>
        <p:nvPicPr>
          <p:cNvPr id="40967" name="Picture 7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648200"/>
            <a:ext cx="762000" cy="1600200"/>
          </a:xfrm>
          <a:prstGeom prst="rect">
            <a:avLst/>
          </a:prstGeom>
          <a:noFill/>
        </p:spPr>
      </p:pic>
      <p:pic>
        <p:nvPicPr>
          <p:cNvPr id="40968" name="Picture 8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9100" y="5676900"/>
            <a:ext cx="762000" cy="1600200"/>
          </a:xfrm>
          <a:prstGeom prst="rect">
            <a:avLst/>
          </a:prstGeom>
          <a:noFill/>
        </p:spPr>
      </p:pic>
      <p:pic>
        <p:nvPicPr>
          <p:cNvPr id="40969" name="Picture 9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82000" y="4724400"/>
            <a:ext cx="762000" cy="1524000"/>
          </a:xfrm>
          <a:prstGeom prst="rect">
            <a:avLst/>
          </a:prstGeom>
          <a:noFill/>
        </p:spPr>
      </p:pic>
      <p:pic>
        <p:nvPicPr>
          <p:cNvPr id="40970" name="Picture 10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01000" y="5715000"/>
            <a:ext cx="762000" cy="1524000"/>
          </a:xfrm>
          <a:prstGeom prst="rect">
            <a:avLst/>
          </a:prstGeom>
          <a:noFill/>
        </p:spPr>
      </p:pic>
      <p:pic>
        <p:nvPicPr>
          <p:cNvPr id="40971" name="Picture 11" descr="1152962fbcnoddsv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2825" y="2743200"/>
            <a:ext cx="511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1152962fbcnoddsv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511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914650" y="-1009650"/>
            <a:ext cx="381000" cy="2400300"/>
          </a:xfrm>
          <a:prstGeom prst="rect">
            <a:avLst/>
          </a:prstGeom>
          <a:noFill/>
        </p:spPr>
      </p:pic>
      <p:pic>
        <p:nvPicPr>
          <p:cNvPr id="40974" name="Picture 14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962650" y="-1009650"/>
            <a:ext cx="381000" cy="2400300"/>
          </a:xfrm>
          <a:prstGeom prst="rect">
            <a:avLst/>
          </a:prstGeom>
          <a:noFill/>
        </p:spPr>
      </p:pic>
      <p:pic>
        <p:nvPicPr>
          <p:cNvPr id="40975" name="Picture 15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57850" y="5467350"/>
            <a:ext cx="381000" cy="2400300"/>
          </a:xfrm>
          <a:prstGeom prst="rect">
            <a:avLst/>
          </a:prstGeom>
          <a:noFill/>
        </p:spPr>
      </p:pic>
      <p:pic>
        <p:nvPicPr>
          <p:cNvPr id="40976" name="Picture 16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914650" y="5467350"/>
            <a:ext cx="381000" cy="24003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78" name="Picture 18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-2059" y="2068"/>
              <a:ext cx="4320" cy="183"/>
            </a:xfrm>
            <a:prstGeom prst="rect">
              <a:avLst/>
            </a:prstGeom>
            <a:noFill/>
          </p:spPr>
        </p:pic>
        <p:pic>
          <p:nvPicPr>
            <p:cNvPr id="40979" name="Picture 19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</p:spPr>
        </p:pic>
        <p:pic>
          <p:nvPicPr>
            <p:cNvPr id="40980" name="Picture 20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</p:spPr>
        </p:pic>
        <p:pic>
          <p:nvPicPr>
            <p:cNvPr id="40981" name="Picture 21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</p:spPr>
        </p:pic>
      </p:grpSp>
      <p:sp>
        <p:nvSpPr>
          <p:cNvPr id="40983" name="WordArt 2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886200" cy="201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40984" name="WordArt 24"/>
          <p:cNvSpPr>
            <a:spLocks noChangeArrowheads="1" noChangeShapeType="1" noTextEdit="1"/>
          </p:cNvSpPr>
          <p:nvPr/>
        </p:nvSpPr>
        <p:spPr bwMode="auto">
          <a:xfrm>
            <a:off x="1143000" y="4038600"/>
            <a:ext cx="64389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86" name="Bau Bi Thuong Nhau - dang cap nhat [NCT 17634209480967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638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4177" fill="hold"/>
                                        <p:tgtEl>
                                          <p:spTgt spid="40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6"/>
                </p:tgtEl>
              </p:cMediaNode>
            </p:audio>
          </p:childTnLst>
        </p:cTn>
      </p:par>
    </p:tnLst>
    <p:bldLst>
      <p:bldP spid="40983" grpId="0" animBg="1"/>
      <p:bldP spid="40983" grpId="1" animBg="1"/>
      <p:bldP spid="409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video rau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800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95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644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2286000"/>
            <a:ext cx="7848600" cy="4191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Bạn nào giỏi kể tên các loại rau mà các con vừa được xem cho cô</a:t>
            </a:r>
            <a:br>
              <a:rPr lang="en-US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và các bạn cùng nghe nào?.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682750"/>
            <a:ext cx="7127875" cy="9048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Các con vừa được xem đoạn video nói về gì nào?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819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819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819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20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20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</p:spPr>
      </p:pic>
      <p:pic>
        <p:nvPicPr>
          <p:cNvPr id="8207" name="Picture 15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</p:spPr>
      </p:pic>
      <p:pic>
        <p:nvPicPr>
          <p:cNvPr id="8208" name="Picture 16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</p:spPr>
      </p:pic>
      <p:pic>
        <p:nvPicPr>
          <p:cNvPr id="8209" name="Picture 17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</p:spPr>
      </p:pic>
      <p:pic>
        <p:nvPicPr>
          <p:cNvPr id="8210" name="Picture 18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</p:spPr>
      </p:pic>
      <p:pic>
        <p:nvPicPr>
          <p:cNvPr id="8211" name="Picture 19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</p:spPr>
      </p:pic>
      <p:pic>
        <p:nvPicPr>
          <p:cNvPr id="8212" name="Picture 20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</p:spPr>
      </p:pic>
      <p:pic>
        <p:nvPicPr>
          <p:cNvPr id="8213" name="Picture 21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2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922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922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922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34290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Nội dung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514600" y="3200400"/>
            <a:ext cx="44196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Khám phá một số loại rau</a:t>
            </a:r>
          </a:p>
        </p:txBody>
      </p:sp>
      <p:pic>
        <p:nvPicPr>
          <p:cNvPr id="9228" name="Picture 12" descr="comicbird-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447800"/>
            <a:ext cx="1828800" cy="850900"/>
          </a:xfrm>
          <a:prstGeom prst="rect">
            <a:avLst/>
          </a:prstGeom>
          <a:noFill/>
        </p:spPr>
      </p:pic>
      <p:pic>
        <p:nvPicPr>
          <p:cNvPr id="9229" name="Picture 13" descr="comicbird-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1828800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G_2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57800" y="51816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latin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953000" y="3505200"/>
            <a:ext cx="4191000" cy="3352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Ai có ý kiến gì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 về củ su hào nào</a:t>
            </a:r>
          </a:p>
        </p:txBody>
      </p:sp>
      <p:pic>
        <p:nvPicPr>
          <p:cNvPr id="1025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5285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33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562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905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029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</p:spPr>
      </p:pic>
      <p:pic>
        <p:nvPicPr>
          <p:cNvPr id="11282" name="Picture 18" descr="v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</p:spPr>
      </p:pic>
      <p:pic>
        <p:nvPicPr>
          <p:cNvPr id="11283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09600" y="228600"/>
            <a:ext cx="8229600" cy="1143000"/>
          </a:xfrm>
          <a:prstGeom prst="cloudCallout">
            <a:avLst>
              <a:gd name="adj1" fmla="val -48204"/>
              <a:gd name="adj2" fmla="val 5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Bé hãy kể thêm</a:t>
            </a:r>
          </a:p>
          <a:p>
            <a:pPr algn="ctr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các loại rau ăn củ mà bé biết?</a:t>
            </a:r>
          </a:p>
        </p:txBody>
      </p:sp>
      <p:pic>
        <p:nvPicPr>
          <p:cNvPr id="30727" name="Picture 7" descr="cu ca 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4876800" cy="5810250"/>
          </a:xfrm>
          <a:prstGeom prst="rect">
            <a:avLst/>
          </a:prstGeom>
          <a:noFill/>
        </p:spPr>
      </p:pic>
      <p:pic>
        <p:nvPicPr>
          <p:cNvPr id="30729" name="Picture 9" descr="cu c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4876800" cy="5810250"/>
          </a:xfrm>
          <a:prstGeom prst="rect">
            <a:avLst/>
          </a:prstGeom>
          <a:noFill/>
        </p:spPr>
      </p:pic>
      <p:pic>
        <p:nvPicPr>
          <p:cNvPr id="30730" name="Picture 10" descr="hanh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371600"/>
            <a:ext cx="2667000" cy="5810250"/>
          </a:xfrm>
          <a:prstGeom prst="rect">
            <a:avLst/>
          </a:prstGeom>
          <a:noFill/>
        </p:spPr>
      </p:pic>
      <p:pic>
        <p:nvPicPr>
          <p:cNvPr id="30731" name="Picture 11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800600"/>
            <a:ext cx="4044950" cy="4819650"/>
          </a:xfrm>
          <a:prstGeom prst="rect">
            <a:avLst/>
          </a:prstGeom>
          <a:noFill/>
        </p:spPr>
      </p:pic>
      <p:pic>
        <p:nvPicPr>
          <p:cNvPr id="30732" name="Picture 12" descr="khoai s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191000"/>
            <a:ext cx="6345238" cy="10534650"/>
          </a:xfrm>
          <a:prstGeom prst="rect">
            <a:avLst/>
          </a:prstGeom>
          <a:noFill/>
        </p:spPr>
      </p:pic>
      <p:pic>
        <p:nvPicPr>
          <p:cNvPr id="30733" name="Picture 13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8315325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3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7650"/>
            <a:ext cx="8763000" cy="710565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90600" y="5029200"/>
            <a:ext cx="6477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Bạn nào có nhận xét gì về rau bắp cải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267</Words>
  <Application>Microsoft Office PowerPoint</Application>
  <PresentationFormat>On-screen Show (4:3)</PresentationFormat>
  <Paragraphs>37</Paragraphs>
  <Slides>25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.VnAvant</vt:lpstr>
      <vt:lpstr>.VnTime</vt:lpstr>
      <vt:lpstr>Arial</vt:lpstr>
      <vt:lpstr>Calibri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Bạn nào giỏi kể tên các loại rau mà các con vừa được xem cho cô và các bạn cùng nghe nào?.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Creater by Thai Binh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</cp:revision>
  <dcterms:created xsi:type="dcterms:W3CDTF">2016-04-08T08:58:19Z</dcterms:created>
  <dcterms:modified xsi:type="dcterms:W3CDTF">2022-10-31T14:33:08Z</dcterms:modified>
</cp:coreProperties>
</file>