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8" r:id="rId3"/>
  </p:sldMasterIdLst>
  <p:notesMasterIdLst>
    <p:notesMasterId r:id="rId71"/>
  </p:notesMasterIdLst>
  <p:sldIdLst>
    <p:sldId id="515" r:id="rId4"/>
    <p:sldId id="513" r:id="rId5"/>
    <p:sldId id="338" r:id="rId6"/>
    <p:sldId id="512" r:id="rId7"/>
    <p:sldId id="416" r:id="rId8"/>
    <p:sldId id="459" r:id="rId9"/>
    <p:sldId id="460" r:id="rId10"/>
    <p:sldId id="461" r:id="rId11"/>
    <p:sldId id="508" r:id="rId12"/>
    <p:sldId id="483" r:id="rId13"/>
    <p:sldId id="503" r:id="rId14"/>
    <p:sldId id="463" r:id="rId15"/>
    <p:sldId id="509" r:id="rId16"/>
    <p:sldId id="510" r:id="rId17"/>
    <p:sldId id="484" r:id="rId18"/>
    <p:sldId id="479" r:id="rId19"/>
    <p:sldId id="480" r:id="rId20"/>
    <p:sldId id="458" r:id="rId21"/>
    <p:sldId id="492" r:id="rId22"/>
    <p:sldId id="399" r:id="rId23"/>
    <p:sldId id="400" r:id="rId24"/>
    <p:sldId id="401" r:id="rId25"/>
    <p:sldId id="402" r:id="rId26"/>
    <p:sldId id="455" r:id="rId27"/>
    <p:sldId id="444" r:id="rId28"/>
    <p:sldId id="405" r:id="rId29"/>
    <p:sldId id="449" r:id="rId30"/>
    <p:sldId id="406" r:id="rId31"/>
    <p:sldId id="498" r:id="rId32"/>
    <p:sldId id="451" r:id="rId33"/>
    <p:sldId id="450" r:id="rId34"/>
    <p:sldId id="502" r:id="rId35"/>
    <p:sldId id="409" r:id="rId36"/>
    <p:sldId id="410" r:id="rId37"/>
    <p:sldId id="337" r:id="rId38"/>
    <p:sldId id="411" r:id="rId39"/>
    <p:sldId id="413" r:id="rId40"/>
    <p:sldId id="415" r:id="rId41"/>
    <p:sldId id="507" r:id="rId42"/>
    <p:sldId id="326" r:id="rId43"/>
    <p:sldId id="417" r:id="rId44"/>
    <p:sldId id="418" r:id="rId45"/>
    <p:sldId id="511" r:id="rId46"/>
    <p:sldId id="424" r:id="rId47"/>
    <p:sldId id="422" r:id="rId48"/>
    <p:sldId id="423" r:id="rId49"/>
    <p:sldId id="426" r:id="rId50"/>
    <p:sldId id="425" r:id="rId51"/>
    <p:sldId id="427" r:id="rId52"/>
    <p:sldId id="428" r:id="rId53"/>
    <p:sldId id="429" r:id="rId54"/>
    <p:sldId id="430" r:id="rId55"/>
    <p:sldId id="431" r:id="rId56"/>
    <p:sldId id="432" r:id="rId57"/>
    <p:sldId id="433" r:id="rId58"/>
    <p:sldId id="434" r:id="rId59"/>
    <p:sldId id="435" r:id="rId60"/>
    <p:sldId id="436" r:id="rId61"/>
    <p:sldId id="437" r:id="rId62"/>
    <p:sldId id="439" r:id="rId63"/>
    <p:sldId id="440" r:id="rId64"/>
    <p:sldId id="441" r:id="rId65"/>
    <p:sldId id="442" r:id="rId66"/>
    <p:sldId id="443" r:id="rId67"/>
    <p:sldId id="347" r:id="rId68"/>
    <p:sldId id="475" r:id="rId69"/>
    <p:sldId id="517" r:id="rId70"/>
  </p:sldIdLst>
  <p:sldSz cx="12192000" cy="6858000"/>
  <p:notesSz cx="6858000" cy="9144000"/>
  <p:defaultTextStyle>
    <a:defPPr>
      <a:defRPr lang="vi-VN"/>
    </a:defPPr>
    <a:lvl1pPr marL="0" algn="l" defTabSz="914156" rtl="0" eaLnBrk="1" latinLnBrk="0" hangingPunct="1">
      <a:defRPr sz="1900" kern="1200">
        <a:solidFill>
          <a:schemeClr val="tx1"/>
        </a:solidFill>
        <a:latin typeface="+mn-lt"/>
        <a:ea typeface="+mn-ea"/>
        <a:cs typeface="+mn-cs"/>
      </a:defRPr>
    </a:lvl1pPr>
    <a:lvl2pPr marL="457077" algn="l" defTabSz="914156" rtl="0" eaLnBrk="1" latinLnBrk="0" hangingPunct="1">
      <a:defRPr sz="1900" kern="1200">
        <a:solidFill>
          <a:schemeClr val="tx1"/>
        </a:solidFill>
        <a:latin typeface="+mn-lt"/>
        <a:ea typeface="+mn-ea"/>
        <a:cs typeface="+mn-cs"/>
      </a:defRPr>
    </a:lvl2pPr>
    <a:lvl3pPr marL="914156" algn="l" defTabSz="914156" rtl="0" eaLnBrk="1" latinLnBrk="0" hangingPunct="1">
      <a:defRPr sz="1900" kern="1200">
        <a:solidFill>
          <a:schemeClr val="tx1"/>
        </a:solidFill>
        <a:latin typeface="+mn-lt"/>
        <a:ea typeface="+mn-ea"/>
        <a:cs typeface="+mn-cs"/>
      </a:defRPr>
    </a:lvl3pPr>
    <a:lvl4pPr marL="1371234" algn="l" defTabSz="914156" rtl="0" eaLnBrk="1" latinLnBrk="0" hangingPunct="1">
      <a:defRPr sz="1900" kern="1200">
        <a:solidFill>
          <a:schemeClr val="tx1"/>
        </a:solidFill>
        <a:latin typeface="+mn-lt"/>
        <a:ea typeface="+mn-ea"/>
        <a:cs typeface="+mn-cs"/>
      </a:defRPr>
    </a:lvl4pPr>
    <a:lvl5pPr marL="1828312" algn="l" defTabSz="914156" rtl="0" eaLnBrk="1" latinLnBrk="0" hangingPunct="1">
      <a:defRPr sz="1900" kern="1200">
        <a:solidFill>
          <a:schemeClr val="tx1"/>
        </a:solidFill>
        <a:latin typeface="+mn-lt"/>
        <a:ea typeface="+mn-ea"/>
        <a:cs typeface="+mn-cs"/>
      </a:defRPr>
    </a:lvl5pPr>
    <a:lvl6pPr marL="2285389" algn="l" defTabSz="914156" rtl="0" eaLnBrk="1" latinLnBrk="0" hangingPunct="1">
      <a:defRPr sz="1900" kern="1200">
        <a:solidFill>
          <a:schemeClr val="tx1"/>
        </a:solidFill>
        <a:latin typeface="+mn-lt"/>
        <a:ea typeface="+mn-ea"/>
        <a:cs typeface="+mn-cs"/>
      </a:defRPr>
    </a:lvl6pPr>
    <a:lvl7pPr marL="2742468" algn="l" defTabSz="914156" rtl="0" eaLnBrk="1" latinLnBrk="0" hangingPunct="1">
      <a:defRPr sz="1900" kern="1200">
        <a:solidFill>
          <a:schemeClr val="tx1"/>
        </a:solidFill>
        <a:latin typeface="+mn-lt"/>
        <a:ea typeface="+mn-ea"/>
        <a:cs typeface="+mn-cs"/>
      </a:defRPr>
    </a:lvl7pPr>
    <a:lvl8pPr marL="3199546" algn="l" defTabSz="914156" rtl="0" eaLnBrk="1" latinLnBrk="0" hangingPunct="1">
      <a:defRPr sz="1900" kern="1200">
        <a:solidFill>
          <a:schemeClr val="tx1"/>
        </a:solidFill>
        <a:latin typeface="+mn-lt"/>
        <a:ea typeface="+mn-ea"/>
        <a:cs typeface="+mn-cs"/>
      </a:defRPr>
    </a:lvl8pPr>
    <a:lvl9pPr marL="3656625" algn="l" defTabSz="91415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9" autoAdjust="0"/>
    <p:restoredTop sz="94660" autoAdjust="0"/>
  </p:normalViewPr>
  <p:slideViewPr>
    <p:cSldViewPr snapToGrid="0">
      <p:cViewPr>
        <p:scale>
          <a:sx n="83" d="100"/>
          <a:sy n="83" d="100"/>
        </p:scale>
        <p:origin x="-222" y="12"/>
      </p:cViewPr>
      <p:guideLst>
        <p:guide orient="horz" pos="2161"/>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F54953-7B61-D841-B5BF-BA301464F7EC}"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8888E2BC-4955-5A48-9353-CEA0C2964418}">
      <dgm:prSet phldrT="[Text]" custT="1"/>
      <dgm:spPr/>
      <dgm:t>
        <a:bodyPr/>
        <a:lstStyle/>
        <a:p>
          <a:r>
            <a:rPr lang="en-US" sz="5000" b="1">
              <a:latin typeface="Times New Roman"/>
              <a:cs typeface="Times New Roman"/>
            </a:rPr>
            <a:t>GIẢI </a:t>
          </a:r>
        </a:p>
        <a:p>
          <a:r>
            <a:rPr lang="en-US" sz="5000" b="1">
              <a:latin typeface="Times New Roman"/>
              <a:cs typeface="Times New Roman"/>
            </a:rPr>
            <a:t>             ĐÁP</a:t>
          </a:r>
        </a:p>
      </dgm:t>
    </dgm:pt>
    <dgm:pt modelId="{2EBD99B5-808F-FD48-BDD2-D67AD8D9888C}" type="parTrans" cxnId="{60A8CDB8-7822-D14A-8135-3C4C7B8A25D3}">
      <dgm:prSet/>
      <dgm:spPr/>
      <dgm:t>
        <a:bodyPr/>
        <a:lstStyle/>
        <a:p>
          <a:endParaRPr lang="en-US"/>
        </a:p>
      </dgm:t>
    </dgm:pt>
    <dgm:pt modelId="{A16E88B8-B7EB-0043-B97F-7CD29681D905}" type="sibTrans" cxnId="{60A8CDB8-7822-D14A-8135-3C4C7B8A25D3}">
      <dgm:prSet/>
      <dgm:spPr/>
      <dgm:t>
        <a:bodyPr/>
        <a:lstStyle/>
        <a:p>
          <a:endParaRPr lang="en-US"/>
        </a:p>
      </dgm:t>
    </dgm:pt>
    <dgm:pt modelId="{CD7F71F5-6325-F446-93E3-491D00B1775A}">
      <dgm:prSet phldrT="[Text]" custT="1"/>
      <dgm:spPr/>
      <dgm:t>
        <a:bodyPr/>
        <a:lstStyle/>
        <a:p>
          <a:pPr algn="ctr"/>
          <a:r>
            <a:rPr lang="en-US" sz="4000" b="1">
              <a:latin typeface="Times New Roman"/>
              <a:cs typeface="Times New Roman"/>
            </a:rPr>
            <a:t>TRAO ĐỔI </a:t>
          </a:r>
        </a:p>
        <a:p>
          <a:pPr algn="ctr"/>
          <a:r>
            <a:rPr lang="en-US" sz="4000" b="1">
              <a:latin typeface="Times New Roman"/>
              <a:cs typeface="Times New Roman"/>
            </a:rPr>
            <a:t>CỦA HỌC VIÊN</a:t>
          </a:r>
        </a:p>
      </dgm:t>
    </dgm:pt>
    <dgm:pt modelId="{D001E380-B1D7-A348-A30B-A39D3F3EF525}" type="parTrans" cxnId="{C435B842-615D-4D46-B706-CCB7121876E1}">
      <dgm:prSet/>
      <dgm:spPr/>
      <dgm:t>
        <a:bodyPr/>
        <a:lstStyle/>
        <a:p>
          <a:endParaRPr lang="en-US"/>
        </a:p>
      </dgm:t>
    </dgm:pt>
    <dgm:pt modelId="{416F2DEE-6413-3F42-BC7E-7AEA2BF1E035}" type="sibTrans" cxnId="{C435B842-615D-4D46-B706-CCB7121876E1}">
      <dgm:prSet/>
      <dgm:spPr/>
      <dgm:t>
        <a:bodyPr/>
        <a:lstStyle/>
        <a:p>
          <a:endParaRPr lang="en-US"/>
        </a:p>
      </dgm:t>
    </dgm:pt>
    <dgm:pt modelId="{D3C1BD4B-2CCC-744D-AF89-C2A047079907}">
      <dgm:prSet/>
      <dgm:spPr/>
      <dgm:t>
        <a:bodyPr/>
        <a:lstStyle/>
        <a:p>
          <a:endParaRPr lang="en-US"/>
        </a:p>
      </dgm:t>
    </dgm:pt>
    <dgm:pt modelId="{56A3405B-F0DF-3641-8460-6A879D96BB85}" type="parTrans" cxnId="{EB909A00-D6D8-0140-B628-B0E760F2EDD0}">
      <dgm:prSet/>
      <dgm:spPr/>
      <dgm:t>
        <a:bodyPr/>
        <a:lstStyle/>
        <a:p>
          <a:endParaRPr lang="en-US"/>
        </a:p>
      </dgm:t>
    </dgm:pt>
    <dgm:pt modelId="{FCC69BB9-DAB4-2C45-8F09-AA3C849F8C96}" type="sibTrans" cxnId="{EB909A00-D6D8-0140-B628-B0E760F2EDD0}">
      <dgm:prSet/>
      <dgm:spPr/>
      <dgm:t>
        <a:bodyPr/>
        <a:lstStyle/>
        <a:p>
          <a:endParaRPr lang="en-US"/>
        </a:p>
      </dgm:t>
    </dgm:pt>
    <dgm:pt modelId="{2CD3E525-7381-2941-8103-931A57FDDB41}" type="pres">
      <dgm:prSet presAssocID="{4BF54953-7B61-D841-B5BF-BA301464F7EC}" presName="Name0" presStyleCnt="0">
        <dgm:presLayoutVars>
          <dgm:chMax val="2"/>
          <dgm:chPref val="2"/>
          <dgm:animLvl val="lvl"/>
        </dgm:presLayoutVars>
      </dgm:prSet>
      <dgm:spPr/>
      <dgm:t>
        <a:bodyPr/>
        <a:lstStyle/>
        <a:p>
          <a:endParaRPr lang="en-US"/>
        </a:p>
      </dgm:t>
    </dgm:pt>
    <dgm:pt modelId="{50E8DAA8-EDA0-E24D-9AC6-748AA3B425AC}" type="pres">
      <dgm:prSet presAssocID="{4BF54953-7B61-D841-B5BF-BA301464F7EC}" presName="LeftText" presStyleLbl="revTx" presStyleIdx="0" presStyleCnt="0">
        <dgm:presLayoutVars>
          <dgm:bulletEnabled val="1"/>
        </dgm:presLayoutVars>
      </dgm:prSet>
      <dgm:spPr/>
      <dgm:t>
        <a:bodyPr/>
        <a:lstStyle/>
        <a:p>
          <a:endParaRPr lang="en-US"/>
        </a:p>
      </dgm:t>
    </dgm:pt>
    <dgm:pt modelId="{63992248-8716-CB44-BE76-555A66F54FA7}" type="pres">
      <dgm:prSet presAssocID="{4BF54953-7B61-D841-B5BF-BA301464F7EC}" presName="LeftNode" presStyleLbl="bgImgPlace1" presStyleIdx="0" presStyleCnt="2" custScaleX="260381" custScaleY="88600" custLinFactNeighborX="-77496" custLinFactNeighborY="29654">
        <dgm:presLayoutVars>
          <dgm:chMax val="2"/>
          <dgm:chPref val="2"/>
        </dgm:presLayoutVars>
      </dgm:prSet>
      <dgm:spPr/>
      <dgm:t>
        <a:bodyPr/>
        <a:lstStyle/>
        <a:p>
          <a:endParaRPr lang="en-US"/>
        </a:p>
      </dgm:t>
    </dgm:pt>
    <dgm:pt modelId="{D4C5A24B-EEF0-6642-9927-B88565D772FF}" type="pres">
      <dgm:prSet presAssocID="{4BF54953-7B61-D841-B5BF-BA301464F7EC}" presName="RightText" presStyleLbl="revTx" presStyleIdx="0" presStyleCnt="0">
        <dgm:presLayoutVars>
          <dgm:bulletEnabled val="1"/>
        </dgm:presLayoutVars>
      </dgm:prSet>
      <dgm:spPr/>
      <dgm:t>
        <a:bodyPr/>
        <a:lstStyle/>
        <a:p>
          <a:endParaRPr lang="en-US"/>
        </a:p>
      </dgm:t>
    </dgm:pt>
    <dgm:pt modelId="{1AF9BB07-5656-3A4E-9CB5-3FFFB64E4F33}" type="pres">
      <dgm:prSet presAssocID="{4BF54953-7B61-D841-B5BF-BA301464F7EC}" presName="RightNode" presStyleLbl="bgImgPlace1" presStyleIdx="1" presStyleCnt="2" custScaleX="244662" custLinFactNeighborX="79845" custLinFactNeighborY="-29654">
        <dgm:presLayoutVars>
          <dgm:chMax val="0"/>
          <dgm:chPref val="0"/>
        </dgm:presLayoutVars>
      </dgm:prSet>
      <dgm:spPr/>
      <dgm:t>
        <a:bodyPr/>
        <a:lstStyle/>
        <a:p>
          <a:endParaRPr lang="en-US"/>
        </a:p>
      </dgm:t>
    </dgm:pt>
    <dgm:pt modelId="{05EC4C5B-6F9C-0B4D-86E9-5A05F77E80E9}" type="pres">
      <dgm:prSet presAssocID="{4BF54953-7B61-D841-B5BF-BA301464F7EC}" presName="TopArrow" presStyleLbl="node1" presStyleIdx="0" presStyleCnt="2" custAng="18875497" custScaleX="105279" custLinFactNeighborX="-32799" custLinFactNeighborY="13872"/>
      <dgm:spPr/>
    </dgm:pt>
    <dgm:pt modelId="{CC0A17CD-D213-1F42-B242-CC47F020EA65}" type="pres">
      <dgm:prSet presAssocID="{4BF54953-7B61-D841-B5BF-BA301464F7EC}" presName="BottomArrow" presStyleLbl="node1" presStyleIdx="1" presStyleCnt="2" custAng="19742617" custLinFactNeighborX="41692" custLinFactNeighborY="-11005"/>
      <dgm:spPr/>
    </dgm:pt>
  </dgm:ptLst>
  <dgm:cxnLst>
    <dgm:cxn modelId="{C3BFC056-843A-3E46-92D4-CD461B7DBBB7}" type="presOf" srcId="{CD7F71F5-6325-F446-93E3-491D00B1775A}" destId="{1AF9BB07-5656-3A4E-9CB5-3FFFB64E4F33}" srcOrd="1" destOrd="0" presId="urn:microsoft.com/office/officeart/2009/layout/ReverseList"/>
    <dgm:cxn modelId="{60A8CDB8-7822-D14A-8135-3C4C7B8A25D3}" srcId="{4BF54953-7B61-D841-B5BF-BA301464F7EC}" destId="{8888E2BC-4955-5A48-9353-CEA0C2964418}" srcOrd="0" destOrd="0" parTransId="{2EBD99B5-808F-FD48-BDD2-D67AD8D9888C}" sibTransId="{A16E88B8-B7EB-0043-B97F-7CD29681D905}"/>
    <dgm:cxn modelId="{F8939B3B-08DD-B94B-999B-83C7181B85D1}" type="presOf" srcId="{CD7F71F5-6325-F446-93E3-491D00B1775A}" destId="{D4C5A24B-EEF0-6642-9927-B88565D772FF}" srcOrd="0" destOrd="0" presId="urn:microsoft.com/office/officeart/2009/layout/ReverseList"/>
    <dgm:cxn modelId="{C435B842-615D-4D46-B706-CCB7121876E1}" srcId="{4BF54953-7B61-D841-B5BF-BA301464F7EC}" destId="{CD7F71F5-6325-F446-93E3-491D00B1775A}" srcOrd="1" destOrd="0" parTransId="{D001E380-B1D7-A348-A30B-A39D3F3EF525}" sibTransId="{416F2DEE-6413-3F42-BC7E-7AEA2BF1E035}"/>
    <dgm:cxn modelId="{3DCE612F-3533-0A43-A80D-0FBC090758E5}" type="presOf" srcId="{8888E2BC-4955-5A48-9353-CEA0C2964418}" destId="{63992248-8716-CB44-BE76-555A66F54FA7}" srcOrd="1" destOrd="0" presId="urn:microsoft.com/office/officeart/2009/layout/ReverseList"/>
    <dgm:cxn modelId="{EB909A00-D6D8-0140-B628-B0E760F2EDD0}" srcId="{4BF54953-7B61-D841-B5BF-BA301464F7EC}" destId="{D3C1BD4B-2CCC-744D-AF89-C2A047079907}" srcOrd="2" destOrd="0" parTransId="{56A3405B-F0DF-3641-8460-6A879D96BB85}" sibTransId="{FCC69BB9-DAB4-2C45-8F09-AA3C849F8C96}"/>
    <dgm:cxn modelId="{EE65ECD1-AFF2-364B-9FE8-766B1038829C}" type="presOf" srcId="{8888E2BC-4955-5A48-9353-CEA0C2964418}" destId="{50E8DAA8-EDA0-E24D-9AC6-748AA3B425AC}" srcOrd="0" destOrd="0" presId="urn:microsoft.com/office/officeart/2009/layout/ReverseList"/>
    <dgm:cxn modelId="{8828A17F-3F72-1847-B30E-B700099D55BA}" type="presOf" srcId="{4BF54953-7B61-D841-B5BF-BA301464F7EC}" destId="{2CD3E525-7381-2941-8103-931A57FDDB41}" srcOrd="0" destOrd="0" presId="urn:microsoft.com/office/officeart/2009/layout/ReverseList"/>
    <dgm:cxn modelId="{E913093D-841F-2D44-8D52-7BE28A5DF0FE}" type="presParOf" srcId="{2CD3E525-7381-2941-8103-931A57FDDB41}" destId="{50E8DAA8-EDA0-E24D-9AC6-748AA3B425AC}" srcOrd="0" destOrd="0" presId="urn:microsoft.com/office/officeart/2009/layout/ReverseList"/>
    <dgm:cxn modelId="{8795B491-1369-264E-841A-5D2F2E548951}" type="presParOf" srcId="{2CD3E525-7381-2941-8103-931A57FDDB41}" destId="{63992248-8716-CB44-BE76-555A66F54FA7}" srcOrd="1" destOrd="0" presId="urn:microsoft.com/office/officeart/2009/layout/ReverseList"/>
    <dgm:cxn modelId="{FAADC27A-1C90-C54C-BC82-3E1BB360373C}" type="presParOf" srcId="{2CD3E525-7381-2941-8103-931A57FDDB41}" destId="{D4C5A24B-EEF0-6642-9927-B88565D772FF}" srcOrd="2" destOrd="0" presId="urn:microsoft.com/office/officeart/2009/layout/ReverseList"/>
    <dgm:cxn modelId="{C9B7CEBB-66F2-2949-A0E0-3291DDAC7F5E}" type="presParOf" srcId="{2CD3E525-7381-2941-8103-931A57FDDB41}" destId="{1AF9BB07-5656-3A4E-9CB5-3FFFB64E4F33}" srcOrd="3" destOrd="0" presId="urn:microsoft.com/office/officeart/2009/layout/ReverseList"/>
    <dgm:cxn modelId="{419E868F-9B60-3744-8CC5-B190444A5AAE}" type="presParOf" srcId="{2CD3E525-7381-2941-8103-931A57FDDB41}" destId="{05EC4C5B-6F9C-0B4D-86E9-5A05F77E80E9}" srcOrd="4" destOrd="0" presId="urn:microsoft.com/office/officeart/2009/layout/ReverseList"/>
    <dgm:cxn modelId="{1DA7CEFE-2AF9-DB45-8FAE-9FA44D8AF838}" type="presParOf" srcId="{2CD3E525-7381-2941-8103-931A57FDDB41}" destId="{CC0A17CD-D213-1F42-B242-CC47F020EA65}"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15867-9A3B-4968-800F-C5FFDFCFFE7E}" type="datetimeFigureOut">
              <a:rPr lang="vi-VN" smtClean="0"/>
              <a:t>05/11/2021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90B26-1625-46D1-8480-830BBED0A2E1}" type="slidenum">
              <a:rPr lang="vi-VN" smtClean="0"/>
              <a:t>‹#›</a:t>
            </a:fld>
            <a:endParaRPr lang="vi-VN"/>
          </a:p>
        </p:txBody>
      </p:sp>
    </p:spTree>
    <p:extLst>
      <p:ext uri="{BB962C8B-B14F-4D97-AF65-F5344CB8AC3E}">
        <p14:creationId xmlns:p14="http://schemas.microsoft.com/office/powerpoint/2010/main" val="3519431199"/>
      </p:ext>
    </p:extLst>
  </p:cSld>
  <p:clrMap bg1="lt1" tx1="dk1" bg2="lt2" tx2="dk2" accent1="accent1" accent2="accent2" accent3="accent3" accent4="accent4" accent5="accent5" accent6="accent6" hlink="hlink" folHlink="folHlink"/>
  <p:notesStyle>
    <a:lvl1pPr marL="0" algn="l" defTabSz="914156" rtl="0" eaLnBrk="1" latinLnBrk="0" hangingPunct="1">
      <a:defRPr sz="1200" kern="1200">
        <a:solidFill>
          <a:schemeClr val="tx1"/>
        </a:solidFill>
        <a:latin typeface="+mn-lt"/>
        <a:ea typeface="+mn-ea"/>
        <a:cs typeface="+mn-cs"/>
      </a:defRPr>
    </a:lvl1pPr>
    <a:lvl2pPr marL="457077" algn="l" defTabSz="914156" rtl="0" eaLnBrk="1" latinLnBrk="0" hangingPunct="1">
      <a:defRPr sz="1200" kern="1200">
        <a:solidFill>
          <a:schemeClr val="tx1"/>
        </a:solidFill>
        <a:latin typeface="+mn-lt"/>
        <a:ea typeface="+mn-ea"/>
        <a:cs typeface="+mn-cs"/>
      </a:defRPr>
    </a:lvl2pPr>
    <a:lvl3pPr marL="914156" algn="l" defTabSz="914156" rtl="0" eaLnBrk="1" latinLnBrk="0" hangingPunct="1">
      <a:defRPr sz="1200" kern="1200">
        <a:solidFill>
          <a:schemeClr val="tx1"/>
        </a:solidFill>
        <a:latin typeface="+mn-lt"/>
        <a:ea typeface="+mn-ea"/>
        <a:cs typeface="+mn-cs"/>
      </a:defRPr>
    </a:lvl3pPr>
    <a:lvl4pPr marL="1371234" algn="l" defTabSz="914156" rtl="0" eaLnBrk="1" latinLnBrk="0" hangingPunct="1">
      <a:defRPr sz="1200" kern="1200">
        <a:solidFill>
          <a:schemeClr val="tx1"/>
        </a:solidFill>
        <a:latin typeface="+mn-lt"/>
        <a:ea typeface="+mn-ea"/>
        <a:cs typeface="+mn-cs"/>
      </a:defRPr>
    </a:lvl4pPr>
    <a:lvl5pPr marL="1828312" algn="l" defTabSz="914156" rtl="0" eaLnBrk="1" latinLnBrk="0" hangingPunct="1">
      <a:defRPr sz="1200" kern="1200">
        <a:solidFill>
          <a:schemeClr val="tx1"/>
        </a:solidFill>
        <a:latin typeface="+mn-lt"/>
        <a:ea typeface="+mn-ea"/>
        <a:cs typeface="+mn-cs"/>
      </a:defRPr>
    </a:lvl5pPr>
    <a:lvl6pPr marL="2285389" algn="l" defTabSz="914156" rtl="0" eaLnBrk="1" latinLnBrk="0" hangingPunct="1">
      <a:defRPr sz="1200" kern="1200">
        <a:solidFill>
          <a:schemeClr val="tx1"/>
        </a:solidFill>
        <a:latin typeface="+mn-lt"/>
        <a:ea typeface="+mn-ea"/>
        <a:cs typeface="+mn-cs"/>
      </a:defRPr>
    </a:lvl6pPr>
    <a:lvl7pPr marL="2742468" algn="l" defTabSz="914156" rtl="0" eaLnBrk="1" latinLnBrk="0" hangingPunct="1">
      <a:defRPr sz="1200" kern="1200">
        <a:solidFill>
          <a:schemeClr val="tx1"/>
        </a:solidFill>
        <a:latin typeface="+mn-lt"/>
        <a:ea typeface="+mn-ea"/>
        <a:cs typeface="+mn-cs"/>
      </a:defRPr>
    </a:lvl7pPr>
    <a:lvl8pPr marL="3199546" algn="l" defTabSz="914156" rtl="0" eaLnBrk="1" latinLnBrk="0" hangingPunct="1">
      <a:defRPr sz="1200" kern="1200">
        <a:solidFill>
          <a:schemeClr val="tx1"/>
        </a:solidFill>
        <a:latin typeface="+mn-lt"/>
        <a:ea typeface="+mn-ea"/>
        <a:cs typeface="+mn-cs"/>
      </a:defRPr>
    </a:lvl8pPr>
    <a:lvl9pPr marL="3656625" algn="l" defTabSz="9141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Long Biên, tháng 10 năm 2015</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8BE634-1680-49AC-B57A-757562DB74D9}" type="slidenum">
              <a:rPr lang="en-US">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87DF12-8E1D-4F6D-A33E-D6A66A560B18}"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270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87DF12-8E1D-4F6D-A33E-D6A66A560B18}"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27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3D6CB6-9BBA-4C1C-A7D6-9583B589FBBB}"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416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06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3D6CB6-9BBA-4C1C-A7D6-9583B589FBBB}"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416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137719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Long Biên, tháng 10 năm 2015</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38BE634-1680-49AC-B57A-757562DB74D9}" type="slidenum">
              <a:rPr lang="en-US">
                <a:solidFill>
                  <a:prstClr val="black"/>
                </a:solidFill>
              </a:rPr>
              <a:pPr/>
              <a:t>67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solidFill>
          <a:srgbClr val="FFFFFF"/>
        </a:solidFill>
        <a:effectLst/>
      </p:bgPr>
    </p:bg>
    <p:spTree>
      <p:nvGrpSpPr>
        <p:cNvPr id="1" name=""/>
        <p:cNvGrpSpPr/>
        <p:nvPr/>
      </p:nvGrpSpPr>
      <p:grpSpPr>
        <a:xfrm>
          <a:off x="0" y="0"/>
          <a:ext cx="0" cy="0"/>
          <a:chOff x="0" y="0"/>
          <a:chExt cx="0" cy="0"/>
        </a:xfrm>
      </p:grpSpPr>
      <p:pic>
        <p:nvPicPr>
          <p:cNvPr id="3157" name="Picture 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701"/>
            <a:ext cx="12192000" cy="280828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bwMode="gray">
          <a:xfrm>
            <a:off x="1016003" y="2895600"/>
            <a:ext cx="8834967" cy="990600"/>
          </a:xfrm>
          <a:effectLst>
            <a:outerShdw dist="35921" dir="2700000" algn="ctr" rotWithShape="0">
              <a:srgbClr val="B2B2B2">
                <a:alpha val="50000"/>
              </a:srgbClr>
            </a:outerShdw>
          </a:effectLst>
        </p:spPr>
        <p:txBody>
          <a:bodyPr/>
          <a:lstStyle>
            <a:lvl1pPr algn="l">
              <a:defRPr sz="60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gray">
          <a:xfrm>
            <a:off x="1016000" y="3962402"/>
            <a:ext cx="8839200" cy="381001"/>
          </a:xfrm>
        </p:spPr>
        <p:txBody>
          <a:bodyPr/>
          <a:lstStyle>
            <a:lvl1pPr marL="0" indent="0">
              <a:buFont typeface="Wingdings" panose="05000000000000000000" pitchFamily="2" charset="2"/>
              <a:buNone/>
              <a:defRPr b="1">
                <a:solidFill>
                  <a:schemeClr val="accent1"/>
                </a:solidFill>
              </a:defRPr>
            </a:lvl1pPr>
          </a:lstStyle>
          <a:p>
            <a:pPr lvl="0"/>
            <a:r>
              <a:rPr lang="en-US" noProof="0"/>
              <a:t>Click to edit Master subtitle style</a:t>
            </a:r>
          </a:p>
        </p:txBody>
      </p:sp>
      <p:sp>
        <p:nvSpPr>
          <p:cNvPr id="3146" name="Rectangle 74"/>
          <p:cNvSpPr>
            <a:spLocks noGrp="1" noChangeArrowheads="1"/>
          </p:cNvSpPr>
          <p:nvPr>
            <p:ph type="dt" sz="half" idx="2"/>
          </p:nvPr>
        </p:nvSpPr>
        <p:spPr bwMode="white">
          <a:xfrm>
            <a:off x="609600" y="6553203"/>
            <a:ext cx="2336800" cy="168275"/>
          </a:xfrm>
        </p:spPr>
        <p:txBody>
          <a:bodyPr/>
          <a:lstStyle>
            <a:lvl1pPr>
              <a:defRPr sz="1500" b="0">
                <a:effectLst>
                  <a:outerShdw blurRad="38100" dist="38100" dir="2700000" algn="tl">
                    <a:srgbClr val="C0C0C0"/>
                  </a:outerShdw>
                </a:effectLst>
                <a:latin typeface="Times New Roman" panose="02020603050405020304" pitchFamily="18" charset="0"/>
              </a:defRPr>
            </a:lvl1pPr>
          </a:lstStyle>
          <a:p>
            <a:endParaRPr lang="en-US"/>
          </a:p>
        </p:txBody>
      </p:sp>
      <p:sp>
        <p:nvSpPr>
          <p:cNvPr id="3147" name="Rectangle 75"/>
          <p:cNvSpPr>
            <a:spLocks noGrp="1" noChangeArrowheads="1"/>
          </p:cNvSpPr>
          <p:nvPr>
            <p:ph type="ftr" sz="quarter" idx="3"/>
          </p:nvPr>
        </p:nvSpPr>
        <p:spPr bwMode="white">
          <a:xfrm>
            <a:off x="4165600" y="6550027"/>
            <a:ext cx="3860800" cy="171451"/>
          </a:xfrm>
        </p:spPr>
        <p:txBody>
          <a:bodyPr/>
          <a:lstStyle>
            <a:lvl1pPr algn="ctr">
              <a:defRPr sz="1500" b="0">
                <a:effectLst>
                  <a:outerShdw blurRad="38100" dist="38100" dir="2700000" algn="tl">
                    <a:srgbClr val="C0C0C0"/>
                  </a:outerShdw>
                </a:effectLst>
                <a:latin typeface="Times New Roman" panose="02020603050405020304" pitchFamily="18" charset="0"/>
              </a:defRPr>
            </a:lvl1pPr>
          </a:lstStyle>
          <a:p>
            <a:endParaRPr lang="en-US"/>
          </a:p>
        </p:txBody>
      </p:sp>
      <p:sp>
        <p:nvSpPr>
          <p:cNvPr id="3148" name="Rectangle 76"/>
          <p:cNvSpPr>
            <a:spLocks noGrp="1" noChangeArrowheads="1"/>
          </p:cNvSpPr>
          <p:nvPr>
            <p:ph type="sldNum" sz="quarter" idx="4"/>
          </p:nvPr>
        </p:nvSpPr>
        <p:spPr bwMode="white">
          <a:xfrm>
            <a:off x="8737600" y="6535740"/>
            <a:ext cx="2844800" cy="185737"/>
          </a:xfrm>
        </p:spPr>
        <p:txBody>
          <a:bodyPr/>
          <a:lstStyle>
            <a:lvl1pPr algn="r">
              <a:defRPr sz="1500" b="0">
                <a:effectLst>
                  <a:outerShdw blurRad="38100" dist="38100" dir="2700000" algn="tl">
                    <a:srgbClr val="C0C0C0"/>
                  </a:outerShdw>
                </a:effectLst>
                <a:latin typeface="Times New Roman" panose="02020603050405020304" pitchFamily="18" charset="0"/>
              </a:defRPr>
            </a:lvl1pPr>
          </a:lstStyle>
          <a:p>
            <a:fld id="{0FEAB866-CDA9-454E-BC9F-929EF6DBBE4C}" type="slidenum">
              <a:rPr lang="en-US"/>
              <a:pPr/>
              <a:t>‹#›</a:t>
            </a:fld>
            <a:endParaRPr lang="en-US"/>
          </a:p>
        </p:txBody>
      </p:sp>
      <p:sp>
        <p:nvSpPr>
          <p:cNvPr id="3150" name="Text Box 78"/>
          <p:cNvSpPr txBox="1">
            <a:spLocks noChangeArrowheads="1"/>
          </p:cNvSpPr>
          <p:nvPr/>
        </p:nvSpPr>
        <p:spPr bwMode="white">
          <a:xfrm>
            <a:off x="10058400" y="6019800"/>
            <a:ext cx="16256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8" rIns="91415" bIns="45708">
            <a:spAutoFit/>
          </a:bodyPr>
          <a:lstStyle/>
          <a:p>
            <a:pPr algn="ctr"/>
            <a:r>
              <a:rPr lang="en-US" sz="2400" b="1">
                <a:solidFill>
                  <a:srgbClr val="FFFFFF"/>
                </a:solidFill>
                <a:latin typeface="Verdana" panose="020B0604030504040204" pitchFamily="34" charset="0"/>
              </a:rPr>
              <a:t>LOGO</a:t>
            </a:r>
          </a:p>
        </p:txBody>
      </p:sp>
      <p:pic>
        <p:nvPicPr>
          <p:cNvPr id="3162" name="ShockwaveFlash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3" y="0"/>
            <a:ext cx="12189884" cy="251459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21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BAF2194E-DFB8-48C4-A6B9-31B2E84D8AB6}"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792243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52401"/>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9F64A8E1-CC3F-4A64-9B10-BC3C012612C7}"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226656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2"/>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900"/>
            </a:p>
          </p:txBody>
        </p:sp>
      </p:grpSp>
      <p:sp>
        <p:nvSpPr>
          <p:cNvPr id="7" name="Text Placeholder 9"/>
          <p:cNvSpPr>
            <a:spLocks noGrp="1"/>
          </p:cNvSpPr>
          <p:nvPr>
            <p:ph type="body" sz="quarter" idx="10" hasCustomPrompt="1"/>
          </p:nvPr>
        </p:nvSpPr>
        <p:spPr>
          <a:xfrm>
            <a:off x="3772131" y="5106393"/>
            <a:ext cx="4608512" cy="76808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80"/>
            <a:ext cx="4608512" cy="384043"/>
          </a:xfrm>
          <a:prstGeom prst="rect">
            <a:avLst/>
          </a:prstGeom>
        </p:spPr>
        <p:txBody>
          <a:bodyPr anchor="ctr"/>
          <a:lstStyle>
            <a:lvl1pPr marL="0" indent="0" algn="ctr">
              <a:buNone/>
              <a:defRPr sz="15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29153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6769216" y="-1758150"/>
            <a:ext cx="1549400" cy="5040299"/>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1422399" y="-1447797"/>
            <a:ext cx="2476500" cy="5346700"/>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3553268" y="3299268"/>
            <a:ext cx="1897765" cy="5219699"/>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7962901" y="3657536"/>
            <a:ext cx="4229099" cy="3200466"/>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8506200" y="-1031500"/>
            <a:ext cx="2667000" cy="470460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903"/>
            <a:ext cx="3381965"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10064068" y="1968501"/>
            <a:ext cx="2127933" cy="4889499"/>
          </a:xfrm>
          <a:prstGeom prst="rect">
            <a:avLst/>
          </a:prstGeom>
          <a:noFill/>
          <a:ln>
            <a:noFill/>
          </a:ln>
        </p:spPr>
      </p:pic>
    </p:spTree>
    <p:extLst>
      <p:ext uri="{BB962C8B-B14F-4D97-AF65-F5344CB8AC3E}">
        <p14:creationId xmlns:p14="http://schemas.microsoft.com/office/powerpoint/2010/main" val="90782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1117"/>
            <a:ext cx="12192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5" name="Rectangle 4"/>
          <p:cNvSpPr/>
          <p:nvPr/>
        </p:nvSpPr>
        <p:spPr>
          <a:xfrm>
            <a:off x="-12700" y="6055787"/>
            <a:ext cx="2999317" cy="71331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6" name="Rectangle 5"/>
          <p:cNvSpPr/>
          <p:nvPr/>
        </p:nvSpPr>
        <p:spPr>
          <a:xfrm>
            <a:off x="3145371" y="6045201"/>
            <a:ext cx="9046633" cy="7154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9"/>
            <a:ext cx="8940800" cy="685800"/>
          </a:xfrm>
        </p:spPr>
        <p:txBody>
          <a:bodyPr anchor="ctr">
            <a:normAutofit/>
          </a:bodyPr>
          <a:lstStyle>
            <a:lvl1pPr marL="0" indent="0" algn="l">
              <a:buNone/>
              <a:defRPr sz="3500">
                <a:solidFill>
                  <a:srgbClr val="FFFFFF"/>
                </a:solidFill>
              </a:defRPr>
            </a:lvl1pPr>
            <a:lvl2pPr marL="609194" indent="0" algn="ctr">
              <a:buNone/>
            </a:lvl2pPr>
            <a:lvl3pPr marL="1218387" indent="0" algn="ctr">
              <a:buNone/>
            </a:lvl3pPr>
            <a:lvl4pPr marL="1827581" indent="0" algn="ctr">
              <a:buNone/>
            </a:lvl4pPr>
            <a:lvl5pPr marL="2436774" indent="0" algn="ctr">
              <a:buNone/>
            </a:lvl5pPr>
            <a:lvl6pPr marL="3045968" indent="0" algn="ctr">
              <a:buNone/>
            </a:lvl6pPr>
            <a:lvl7pPr marL="3655161" indent="0" algn="ctr">
              <a:buNone/>
            </a:lvl7pPr>
            <a:lvl8pPr marL="4264355" indent="0" algn="ctr">
              <a:buNone/>
            </a:lvl8pPr>
            <a:lvl9pPr marL="4873548"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8484"/>
            <a:ext cx="2743200" cy="685800"/>
          </a:xfrm>
          <a:prstGeom prst="rect">
            <a:avLst/>
          </a:prstGeom>
        </p:spPr>
        <p:txBody>
          <a:bodyPr lIns="121839" tIns="60920" rIns="121839" bIns="60920">
            <a:noAutofit/>
          </a:bodyPr>
          <a:lstStyle>
            <a:lvl1pPr algn="ctr" eaLnBrk="1" hangingPunct="1">
              <a:defRPr sz="2700">
                <a:solidFill>
                  <a:srgbClr val="FFFFFF"/>
                </a:solidFill>
                <a:latin typeface="Arial" charset="0"/>
              </a:defRPr>
            </a:lvl1pPr>
          </a:lstStyle>
          <a:p>
            <a:pPr defTabSz="1218387" fontAlgn="base">
              <a:spcBef>
                <a:spcPct val="0"/>
              </a:spcBef>
              <a:spcAft>
                <a:spcPct val="0"/>
              </a:spcAft>
              <a:defRPr/>
            </a:pPr>
            <a:endParaRPr lang="en-US">
              <a:ea typeface="MS PGothic" panose="020B0600070205080204" pitchFamily="34" charset="-128"/>
            </a:endParaRPr>
          </a:p>
        </p:txBody>
      </p:sp>
      <p:sp>
        <p:nvSpPr>
          <p:cNvPr id="10" name="Footer Placeholder 16"/>
          <p:cNvSpPr>
            <a:spLocks noGrp="1"/>
          </p:cNvSpPr>
          <p:nvPr>
            <p:ph type="ftr" sz="quarter" idx="11"/>
          </p:nvPr>
        </p:nvSpPr>
        <p:spPr>
          <a:xfrm>
            <a:off x="2781300" y="237070"/>
            <a:ext cx="7823200" cy="364067"/>
          </a:xfrm>
          <a:prstGeom prst="rect">
            <a:avLst/>
          </a:prstGeom>
        </p:spPr>
        <p:txBody>
          <a:bodyPr lIns="121839" tIns="60920" rIns="121839" bIns="60920"/>
          <a:lstStyle>
            <a:lvl1pPr algn="r" eaLnBrk="1" hangingPunct="1">
              <a:defRPr>
                <a:solidFill>
                  <a:schemeClr val="tx2"/>
                </a:solidFill>
                <a:latin typeface="Arial" charset="0"/>
              </a:defRPr>
            </a:lvl1pPr>
          </a:lstStyle>
          <a:p>
            <a:pPr defTabSz="1218387" fontAlgn="base">
              <a:spcBef>
                <a:spcPct val="0"/>
              </a:spcBef>
              <a:spcAft>
                <a:spcPct val="0"/>
              </a:spcAft>
              <a:defRPr/>
            </a:pPr>
            <a:endParaRPr lang="en-US">
              <a:solidFill>
                <a:srgbClr val="775F55"/>
              </a:solidFill>
              <a:ea typeface="MS PGothic" panose="020B0600070205080204" pitchFamily="34" charset="-128"/>
            </a:endParaRPr>
          </a:p>
        </p:txBody>
      </p:sp>
      <p:sp>
        <p:nvSpPr>
          <p:cNvPr id="11" name="Slide Number Placeholder 28"/>
          <p:cNvSpPr>
            <a:spLocks noGrp="1"/>
          </p:cNvSpPr>
          <p:nvPr>
            <p:ph type="sldNum" sz="quarter" idx="12"/>
          </p:nvPr>
        </p:nvSpPr>
        <p:spPr>
          <a:xfrm>
            <a:off x="10668000" y="228603"/>
            <a:ext cx="1117600" cy="381001"/>
          </a:xfrm>
          <a:prstGeom prst="rect">
            <a:avLst/>
          </a:prstGeom>
        </p:spPr>
        <p:txBody>
          <a:bodyPr lIns="121839" tIns="60920" rIns="121839" bIns="60920"/>
          <a:lstStyle>
            <a:lvl1pPr>
              <a:defRPr>
                <a:solidFill>
                  <a:schemeClr val="tx2"/>
                </a:solidFill>
              </a:defRPr>
            </a:lvl1pPr>
          </a:lstStyle>
          <a:p>
            <a:pPr defTabSz="1218387" fontAlgn="base">
              <a:spcBef>
                <a:spcPct val="0"/>
              </a:spcBef>
              <a:spcAft>
                <a:spcPct val="0"/>
              </a:spcAft>
              <a:defRPr/>
            </a:pPr>
            <a:fld id="{D7CA4ECC-9105-4D10-A878-DC0716B7441B}" type="slidenum">
              <a:rPr lang="en-US" smtClean="0">
                <a:solidFill>
                  <a:srgbClr val="775F55"/>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srgbClr val="775F5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392634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9249664"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1"/>
            <a:ext cx="10871200" cy="44957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0" y="1272121"/>
            <a:ext cx="711200" cy="243416"/>
          </a:xfrm>
          <a:prstGeom prst="rect">
            <a:avLst/>
          </a:prstGeom>
        </p:spPr>
        <p:txBody>
          <a:bodyPr lIns="121839" tIns="60920" rIns="121839" bIns="60920"/>
          <a:lstStyle>
            <a:lvl1pPr>
              <a:defRPr/>
            </a:lvl1pPr>
          </a:lstStyle>
          <a:p>
            <a:pPr defTabSz="1218387" fontAlgn="base">
              <a:spcBef>
                <a:spcPct val="0"/>
              </a:spcBef>
              <a:spcAft>
                <a:spcPct val="0"/>
              </a:spcAft>
              <a:defRPr/>
            </a:pPr>
            <a:fld id="{F5388498-B0DD-4452-8806-EA799FB9E99C}"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7677739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3" name="Text Placeholder 2"/>
          <p:cNvSpPr>
            <a:spLocks noGrp="1"/>
          </p:cNvSpPr>
          <p:nvPr>
            <p:ph type="body" idx="1"/>
          </p:nvPr>
        </p:nvSpPr>
        <p:spPr>
          <a:xfrm>
            <a:off x="1828803" y="2743226"/>
            <a:ext cx="9497484" cy="1673225"/>
          </a:xfrm>
        </p:spPr>
        <p:txBody>
          <a:bodyPr/>
          <a:lstStyle>
            <a:lvl1pPr marL="0" indent="0">
              <a:buNone/>
              <a:defRPr sz="3700">
                <a:solidFill>
                  <a:schemeClr val="tx2"/>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59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8128000" y="6248401"/>
            <a:ext cx="3556000"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8" name="Slide Number Placeholder 12"/>
          <p:cNvSpPr>
            <a:spLocks noGrp="1"/>
          </p:cNvSpPr>
          <p:nvPr>
            <p:ph type="sldNum" sz="quarter" idx="11"/>
          </p:nvPr>
        </p:nvSpPr>
        <p:spPr>
          <a:xfrm>
            <a:off x="0" y="1752600"/>
            <a:ext cx="1727200" cy="702733"/>
          </a:xfrm>
          <a:prstGeom prst="rect">
            <a:avLst/>
          </a:prstGeom>
        </p:spPr>
        <p:txBody>
          <a:bodyPr lIns="121839" tIns="60920" rIns="121839" bIns="60920">
            <a:noAutofit/>
          </a:bodyPr>
          <a:lstStyle>
            <a:lvl1pPr>
              <a:defRPr sz="3200"/>
            </a:lvl1pPr>
          </a:lstStyle>
          <a:p>
            <a:pPr defTabSz="1218387" fontAlgn="base">
              <a:spcBef>
                <a:spcPct val="0"/>
              </a:spcBef>
              <a:spcAft>
                <a:spcPct val="0"/>
              </a:spcAft>
              <a:defRPr/>
            </a:pPr>
            <a:fld id="{FA34C843-BEAD-40C0-8B9E-4773F5957A9E}"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
        <p:nvSpPr>
          <p:cNvPr id="9" name="Footer Placeholder 13"/>
          <p:cNvSpPr>
            <a:spLocks noGrp="1"/>
          </p:cNvSpPr>
          <p:nvPr>
            <p:ph type="ftr" sz="quarter" idx="12"/>
          </p:nvPr>
        </p:nvSpPr>
        <p:spPr>
          <a:xfrm>
            <a:off x="812805" y="6248401"/>
            <a:ext cx="7228417"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16028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8128000" y="6248401"/>
            <a:ext cx="3556000" cy="368300"/>
          </a:xfrm>
          <a:prstGeom prst="rect">
            <a:avLst/>
          </a:prstGeom>
        </p:spPr>
        <p:txBody>
          <a:bodyPr lIns="121839" tIns="60920" rIns="121839" bIns="60920" rtlCol="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6" name="Slide Number Placeholder 9"/>
          <p:cNvSpPr>
            <a:spLocks noGrp="1"/>
          </p:cNvSpPr>
          <p:nvPr>
            <p:ph type="sldNum" sz="quarter" idx="11"/>
          </p:nvPr>
        </p:nvSpPr>
        <p:spPr>
          <a:xfrm>
            <a:off x="0" y="1272121"/>
            <a:ext cx="711200" cy="243416"/>
          </a:xfrm>
          <a:prstGeom prst="rect">
            <a:avLst/>
          </a:prstGeom>
        </p:spPr>
        <p:txBody>
          <a:bodyPr lIns="121839" tIns="60920" rIns="121839" bIns="60920"/>
          <a:lstStyle>
            <a:lvl1pPr>
              <a:defRPr/>
            </a:lvl1pPr>
          </a:lstStyle>
          <a:p>
            <a:pPr defTabSz="1218387" fontAlgn="base">
              <a:spcBef>
                <a:spcPct val="0"/>
              </a:spcBef>
              <a:spcAft>
                <a:spcPct val="0"/>
              </a:spcAft>
              <a:defRPr/>
            </a:pPr>
            <a:fld id="{BA958A74-0790-4FD3-85EC-493520FD3B8B}"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
        <p:nvSpPr>
          <p:cNvPr id="7" name="Footer Placeholder 11"/>
          <p:cNvSpPr>
            <a:spLocks noGrp="1"/>
          </p:cNvSpPr>
          <p:nvPr>
            <p:ph type="ftr" sz="quarter" idx="12"/>
          </p:nvPr>
        </p:nvSpPr>
        <p:spPr>
          <a:xfrm>
            <a:off x="812805" y="6248401"/>
            <a:ext cx="7228417" cy="368300"/>
          </a:xfrm>
          <a:prstGeom prst="rect">
            <a:avLst/>
          </a:prstGeom>
        </p:spPr>
        <p:txBody>
          <a:bodyPr lIns="121839" tIns="60920" rIns="121839" bIns="60920" rtlCol="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28998446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65"/>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1"/>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1"/>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3"/>
            <a:ext cx="5181600" cy="640081"/>
          </a:xfrm>
          <a:solidFill>
            <a:schemeClr val="accent2"/>
          </a:solidFill>
        </p:spPr>
        <p:txBody>
          <a:bodyPr rtlCol="0" anchor="ctr"/>
          <a:lstStyle>
            <a:lvl1pPr marL="0" indent="0">
              <a:buFontTx/>
              <a:buNone/>
              <a:defRPr sz="27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3"/>
            <a:ext cx="5181600" cy="640081"/>
          </a:xfrm>
          <a:solidFill>
            <a:schemeClr val="accent4"/>
          </a:solidFill>
        </p:spPr>
        <p:txBody>
          <a:bodyPr rtlCol="0" anchor="ctr"/>
          <a:lstStyle>
            <a:lvl1pPr marL="0" indent="0">
              <a:buFontTx/>
              <a:buNone/>
              <a:defRPr sz="27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8128000" y="6248401"/>
            <a:ext cx="3556000" cy="368300"/>
          </a:xfrm>
          <a:prstGeom prst="rect">
            <a:avLst/>
          </a:prstGeom>
        </p:spPr>
        <p:txBody>
          <a:bodyPr lIns="121839" tIns="60920" rIns="121839" bIns="60920" rtlCol="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8" name="Slide Number Placeholder 11"/>
          <p:cNvSpPr>
            <a:spLocks noGrp="1"/>
          </p:cNvSpPr>
          <p:nvPr>
            <p:ph type="sldNum" sz="quarter" idx="11"/>
          </p:nvPr>
        </p:nvSpPr>
        <p:spPr>
          <a:xfrm>
            <a:off x="0" y="1272121"/>
            <a:ext cx="711200" cy="243416"/>
          </a:xfrm>
          <a:prstGeom prst="rect">
            <a:avLst/>
          </a:prstGeom>
        </p:spPr>
        <p:txBody>
          <a:bodyPr lIns="121839" tIns="60920" rIns="121839" bIns="60920"/>
          <a:lstStyle>
            <a:lvl1pPr>
              <a:defRPr/>
            </a:lvl1pPr>
          </a:lstStyle>
          <a:p>
            <a:pPr defTabSz="1218387" fontAlgn="base">
              <a:spcBef>
                <a:spcPct val="0"/>
              </a:spcBef>
              <a:spcAft>
                <a:spcPct val="0"/>
              </a:spcAft>
              <a:defRPr/>
            </a:pPr>
            <a:fld id="{5E5EEB1D-B42E-42D8-84E6-09BC34098B49}"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
        <p:nvSpPr>
          <p:cNvPr id="9" name="Footer Placeholder 13"/>
          <p:cNvSpPr>
            <a:spLocks noGrp="1"/>
          </p:cNvSpPr>
          <p:nvPr>
            <p:ph type="ftr" sz="quarter" idx="12"/>
          </p:nvPr>
        </p:nvSpPr>
        <p:spPr>
          <a:xfrm>
            <a:off x="812805" y="6248401"/>
            <a:ext cx="7228417" cy="368300"/>
          </a:xfrm>
          <a:prstGeom prst="rect">
            <a:avLst/>
          </a:prstGeom>
        </p:spPr>
        <p:txBody>
          <a:bodyPr lIns="121839" tIns="60920" rIns="121839" bIns="60920" rtlCol="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12655900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128000" y="6248401"/>
            <a:ext cx="3556000"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4" name="Footer Placeholder 3"/>
          <p:cNvSpPr>
            <a:spLocks noGrp="1"/>
          </p:cNvSpPr>
          <p:nvPr>
            <p:ph type="ftr" sz="quarter" idx="11"/>
          </p:nvPr>
        </p:nvSpPr>
        <p:spPr>
          <a:xfrm>
            <a:off x="812805" y="6248401"/>
            <a:ext cx="7228417"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
        <p:nvSpPr>
          <p:cNvPr id="5" name="Slide Number Placeholder 4"/>
          <p:cNvSpPr>
            <a:spLocks noGrp="1"/>
          </p:cNvSpPr>
          <p:nvPr>
            <p:ph type="sldNum" sz="quarter" idx="12"/>
          </p:nvPr>
        </p:nvSpPr>
        <p:spPr>
          <a:xfrm>
            <a:off x="0" y="1272121"/>
            <a:ext cx="711200" cy="243416"/>
          </a:xfrm>
          <a:prstGeom prst="rect">
            <a:avLst/>
          </a:prstGeom>
        </p:spPr>
        <p:txBody>
          <a:bodyPr lIns="121839" tIns="60920" rIns="121839" bIns="60920"/>
          <a:lstStyle>
            <a:lvl1pPr>
              <a:defRPr/>
            </a:lvl1pPr>
          </a:lstStyle>
          <a:p>
            <a:pPr defTabSz="1218387" fontAlgn="base">
              <a:spcBef>
                <a:spcPct val="0"/>
              </a:spcBef>
              <a:spcAft>
                <a:spcPct val="0"/>
              </a:spcAft>
              <a:defRPr/>
            </a:pPr>
            <a:fld id="{5852628B-D8B0-418B-AE92-E7F4722FF671}"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420575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C0565457-0D7F-4779-8F3E-765DB9772DE5}"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2717526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3" name="Footer Placeholder 2"/>
          <p:cNvSpPr>
            <a:spLocks noGrp="1"/>
          </p:cNvSpPr>
          <p:nvPr>
            <p:ph type="ftr" sz="quarter" idx="11"/>
          </p:nvPr>
        </p:nvSpPr>
        <p:spPr>
          <a:xfrm>
            <a:off x="812805" y="6248401"/>
            <a:ext cx="7228417"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
        <p:nvSpPr>
          <p:cNvPr id="4" name="Slide Number Placeholder 3"/>
          <p:cNvSpPr>
            <a:spLocks noGrp="1"/>
          </p:cNvSpPr>
          <p:nvPr>
            <p:ph type="sldNum" sz="quarter" idx="12"/>
          </p:nvPr>
        </p:nvSpPr>
        <p:spPr>
          <a:xfrm>
            <a:off x="0" y="6248402"/>
            <a:ext cx="711200" cy="381001"/>
          </a:xfrm>
          <a:prstGeom prst="rect">
            <a:avLst/>
          </a:prstGeom>
        </p:spPr>
        <p:txBody>
          <a:bodyPr lIns="121839" tIns="60920" rIns="121839" bIns="60920"/>
          <a:lstStyle>
            <a:lvl1pPr>
              <a:defRPr>
                <a:solidFill>
                  <a:schemeClr val="tx2"/>
                </a:solidFill>
              </a:defRPr>
            </a:lvl1pPr>
          </a:lstStyle>
          <a:p>
            <a:pPr defTabSz="1218387" fontAlgn="base">
              <a:spcBef>
                <a:spcPct val="0"/>
              </a:spcBef>
              <a:spcAft>
                <a:spcPct val="0"/>
              </a:spcAft>
              <a:defRPr/>
            </a:pPr>
            <a:fld id="{B947676A-E38B-4C63-8C57-924A971E748F}" type="slidenum">
              <a:rPr lang="en-US" smtClean="0">
                <a:solidFill>
                  <a:srgbClr val="775F55"/>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srgbClr val="775F5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011639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65"/>
            <a:ext cx="10769600" cy="869950"/>
          </a:xfrm>
        </p:spPr>
        <p:txBody>
          <a:bodyPr/>
          <a:lstStyle>
            <a:lvl1pPr algn="l">
              <a:buNone/>
              <a:defRPr sz="59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3"/>
            <a:ext cx="2133600" cy="4343401"/>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82759" tIns="243676" rIns="182759" bIns="121839"/>
          <a:lstStyle>
            <a:lvl1pPr marL="0" indent="0">
              <a:spcAft>
                <a:spcPts val="1333"/>
              </a:spcAft>
              <a:buNone/>
              <a:defRPr sz="2400"/>
            </a:lvl1pPr>
            <a:lvl2pPr>
              <a:buNone/>
              <a:defRPr sz="1600"/>
            </a:lvl2pPr>
            <a:lvl3pPr>
              <a:buNone/>
              <a:defRPr sz="1300"/>
            </a:lvl3pPr>
            <a:lvl4pPr>
              <a:buNone/>
              <a:defRPr sz="1200"/>
            </a:lvl4pPr>
            <a:lvl5pPr>
              <a:buNone/>
              <a:defRPr sz="1200"/>
            </a:lvl5pPr>
          </a:lstStyle>
          <a:p>
            <a:pPr lvl="0"/>
            <a:r>
              <a:rPr lang="en-US" smtClean="0"/>
              <a:t>Click to edit Master text styles</a:t>
            </a:r>
          </a:p>
        </p:txBody>
      </p:sp>
      <p:sp>
        <p:nvSpPr>
          <p:cNvPr id="9" name="Content Placeholder 8"/>
          <p:cNvSpPr>
            <a:spLocks noGrp="1"/>
          </p:cNvSpPr>
          <p:nvPr>
            <p:ph sz="quarter" idx="1"/>
          </p:nvPr>
        </p:nvSpPr>
        <p:spPr>
          <a:xfrm>
            <a:off x="3149600" y="1752603"/>
            <a:ext cx="8534400" cy="4419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128000" y="6248401"/>
            <a:ext cx="3556000"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6" name="Footer Placeholder 5"/>
          <p:cNvSpPr>
            <a:spLocks noGrp="1"/>
          </p:cNvSpPr>
          <p:nvPr>
            <p:ph type="ftr" sz="quarter" idx="11"/>
          </p:nvPr>
        </p:nvSpPr>
        <p:spPr>
          <a:xfrm>
            <a:off x="812805" y="6248401"/>
            <a:ext cx="7228417"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
        <p:nvSpPr>
          <p:cNvPr id="7" name="Slide Number Placeholder 6"/>
          <p:cNvSpPr>
            <a:spLocks noGrp="1"/>
          </p:cNvSpPr>
          <p:nvPr>
            <p:ph type="sldNum" sz="quarter" idx="12"/>
          </p:nvPr>
        </p:nvSpPr>
        <p:spPr>
          <a:xfrm>
            <a:off x="0" y="1272121"/>
            <a:ext cx="711200" cy="243416"/>
          </a:xfrm>
          <a:prstGeom prst="rect">
            <a:avLst/>
          </a:prstGeom>
        </p:spPr>
        <p:txBody>
          <a:bodyPr lIns="121839" tIns="60920" rIns="121839" bIns="60920"/>
          <a:lstStyle>
            <a:lvl1pPr>
              <a:defRPr/>
            </a:lvl1pPr>
          </a:lstStyle>
          <a:p>
            <a:pPr defTabSz="1218387" fontAlgn="base">
              <a:spcBef>
                <a:spcPct val="0"/>
              </a:spcBef>
              <a:spcAft>
                <a:spcPct val="0"/>
              </a:spcAft>
              <a:defRPr/>
            </a:pPr>
            <a:fld id="{0C745652-590E-41CD-B2A0-FE7536569215}"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6874398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2700" y="4572004"/>
            <a:ext cx="12192000" cy="8868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6" name="Rectangle 5"/>
          <p:cNvSpPr/>
          <p:nvPr/>
        </p:nvSpPr>
        <p:spPr>
          <a:xfrm>
            <a:off x="-12696" y="4665137"/>
            <a:ext cx="1951567" cy="71331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7" name="Rectangle 6"/>
          <p:cNvSpPr/>
          <p:nvPr/>
        </p:nvSpPr>
        <p:spPr>
          <a:xfrm>
            <a:off x="2059517" y="4654551"/>
            <a:ext cx="10132483" cy="7154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8" name="Rectangle 7"/>
          <p:cNvSpPr/>
          <p:nvPr/>
        </p:nvSpPr>
        <p:spPr bwMode="white">
          <a:xfrm>
            <a:off x="1930405" y="0"/>
            <a:ext cx="133351" cy="68685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4" name="Text Placeholder 3"/>
          <p:cNvSpPr>
            <a:spLocks noGrp="1"/>
          </p:cNvSpPr>
          <p:nvPr>
            <p:ph type="body" sz="half" idx="2"/>
          </p:nvPr>
        </p:nvSpPr>
        <p:spPr>
          <a:xfrm>
            <a:off x="2133600" y="5486401"/>
            <a:ext cx="9753600" cy="685800"/>
          </a:xfrm>
        </p:spPr>
        <p:txBody>
          <a:bodyPr/>
          <a:lstStyle>
            <a:lvl1pPr marL="0" indent="0">
              <a:buFontTx/>
              <a:buNone/>
              <a:defRPr sz="2300"/>
            </a:lvl1pPr>
            <a:lvl2pPr>
              <a:buFontTx/>
              <a:buNone/>
              <a:defRPr sz="1600"/>
            </a:lvl2pPr>
            <a:lvl3pPr>
              <a:buFontTx/>
              <a:buNone/>
              <a:defRPr sz="1300"/>
            </a:lvl3pPr>
            <a:lvl4pPr>
              <a:buFontTx/>
              <a:buNone/>
              <a:defRPr sz="1200"/>
            </a:lvl4pPr>
            <a:lvl5pPr>
              <a:buFontTx/>
              <a:buNone/>
              <a:defRPr sz="1200"/>
            </a:lvl5pPr>
          </a:lstStyle>
          <a:p>
            <a:pPr lvl="0"/>
            <a:r>
              <a:rPr lang="en-US" smtClean="0"/>
              <a:t>Click to edit Master text styles</a:t>
            </a:r>
          </a:p>
        </p:txBody>
      </p:sp>
      <p:sp>
        <p:nvSpPr>
          <p:cNvPr id="2" name="Title 1"/>
          <p:cNvSpPr>
            <a:spLocks noGrp="1"/>
          </p:cNvSpPr>
          <p:nvPr>
            <p:ph type="title"/>
          </p:nvPr>
        </p:nvSpPr>
        <p:spPr>
          <a:xfrm>
            <a:off x="2133600" y="4648199"/>
            <a:ext cx="9753600" cy="685800"/>
          </a:xfrm>
        </p:spPr>
        <p:txBody>
          <a:bodyPr/>
          <a:lstStyle>
            <a:lvl1pPr algn="l">
              <a:buNone/>
              <a:defRPr sz="37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3"/>
            <a:ext cx="10111232" cy="4568952"/>
          </a:xfrm>
          <a:solidFill>
            <a:schemeClr val="accent1">
              <a:tint val="40000"/>
            </a:schemeClr>
          </a:solidFill>
          <a:ln>
            <a:noFill/>
          </a:ln>
        </p:spPr>
        <p:txBody>
          <a:bodyPr>
            <a:normAutofit/>
          </a:bodyPr>
          <a:lstStyle>
            <a:lvl1pPr marL="0" indent="0">
              <a:buNone/>
              <a:defRPr sz="4300"/>
            </a:lvl1pPr>
          </a:lstStyle>
          <a:p>
            <a:pPr lvl="0"/>
            <a:r>
              <a:rPr lang="en-US" noProof="0" smtClean="0"/>
              <a:t>Click icon to add picture</a:t>
            </a:r>
            <a:endParaRPr lang="en-US" noProof="0"/>
          </a:p>
        </p:txBody>
      </p:sp>
      <p:sp>
        <p:nvSpPr>
          <p:cNvPr id="9" name="Date Placeholder 11"/>
          <p:cNvSpPr>
            <a:spLocks noGrp="1"/>
          </p:cNvSpPr>
          <p:nvPr>
            <p:ph type="dt" sz="half" idx="10"/>
          </p:nvPr>
        </p:nvSpPr>
        <p:spPr>
          <a:xfrm>
            <a:off x="8331200" y="6248401"/>
            <a:ext cx="3556000" cy="368300"/>
          </a:xfrm>
          <a:prstGeom prst="rect">
            <a:avLst/>
          </a:prstGeom>
        </p:spPr>
        <p:txBody>
          <a:bodyPr lIns="121839" tIns="60920" rIns="121839" bIns="60920" rtlCol="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10" name="Slide Number Placeholder 12"/>
          <p:cNvSpPr>
            <a:spLocks noGrp="1"/>
          </p:cNvSpPr>
          <p:nvPr>
            <p:ph type="sldNum" sz="quarter" idx="11"/>
          </p:nvPr>
        </p:nvSpPr>
        <p:spPr>
          <a:xfrm>
            <a:off x="0" y="4667253"/>
            <a:ext cx="1930400" cy="664634"/>
          </a:xfrm>
          <a:prstGeom prst="rect">
            <a:avLst/>
          </a:prstGeom>
        </p:spPr>
        <p:txBody>
          <a:bodyPr lIns="121839" tIns="60920" rIns="121839" bIns="60920"/>
          <a:lstStyle>
            <a:lvl1pPr>
              <a:defRPr sz="3700"/>
            </a:lvl1pPr>
          </a:lstStyle>
          <a:p>
            <a:pPr defTabSz="1218387" fontAlgn="base">
              <a:spcBef>
                <a:spcPct val="0"/>
              </a:spcBef>
              <a:spcAft>
                <a:spcPct val="0"/>
              </a:spcAft>
              <a:defRPr/>
            </a:pPr>
            <a:fld id="{A773CD34-2DBD-4316-9836-A657762126FA}"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
        <p:nvSpPr>
          <p:cNvPr id="11" name="Footer Placeholder 13"/>
          <p:cNvSpPr>
            <a:spLocks noGrp="1"/>
          </p:cNvSpPr>
          <p:nvPr>
            <p:ph type="ftr" sz="quarter" idx="12"/>
          </p:nvPr>
        </p:nvSpPr>
        <p:spPr>
          <a:xfrm>
            <a:off x="2133600" y="6248401"/>
            <a:ext cx="6096000" cy="368300"/>
          </a:xfrm>
          <a:prstGeom prst="rect">
            <a:avLst/>
          </a:prstGeom>
        </p:spPr>
        <p:txBody>
          <a:bodyPr lIns="121839" tIns="60920" rIns="121839" bIns="60920" rtlCol="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Tree>
    <p:extLst>
      <p:ext uri="{BB962C8B-B14F-4D97-AF65-F5344CB8AC3E}">
        <p14:creationId xmlns:p14="http://schemas.microsoft.com/office/powerpoint/2010/main" val="331804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128000" y="6248401"/>
            <a:ext cx="3556000"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5" name="Footer Placeholder 4"/>
          <p:cNvSpPr>
            <a:spLocks noGrp="1"/>
          </p:cNvSpPr>
          <p:nvPr>
            <p:ph type="ftr" sz="quarter" idx="11"/>
          </p:nvPr>
        </p:nvSpPr>
        <p:spPr>
          <a:xfrm>
            <a:off x="812805" y="6248401"/>
            <a:ext cx="7228417"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
        <p:nvSpPr>
          <p:cNvPr id="6" name="Slide Number Placeholder 5"/>
          <p:cNvSpPr>
            <a:spLocks noGrp="1"/>
          </p:cNvSpPr>
          <p:nvPr>
            <p:ph type="sldNum" sz="quarter" idx="12"/>
          </p:nvPr>
        </p:nvSpPr>
        <p:spPr>
          <a:xfrm>
            <a:off x="0" y="1272121"/>
            <a:ext cx="711200" cy="243416"/>
          </a:xfrm>
          <a:prstGeom prst="rect">
            <a:avLst/>
          </a:prstGeom>
        </p:spPr>
        <p:txBody>
          <a:bodyPr lIns="121839" tIns="60920" rIns="121839" bIns="60920"/>
          <a:lstStyle>
            <a:lvl1pPr>
              <a:defRPr/>
            </a:lvl1pPr>
          </a:lstStyle>
          <a:p>
            <a:pPr defTabSz="1218387" fontAlgn="base">
              <a:spcBef>
                <a:spcPct val="0"/>
              </a:spcBef>
              <a:spcAft>
                <a:spcPct val="0"/>
              </a:spcAft>
              <a:defRPr/>
            </a:pPr>
            <a:fld id="{05D45323-1936-4C2B-A0FE-B87331772097}"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408454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5" y="3"/>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5" name="Rectangle 4"/>
          <p:cNvSpPr/>
          <p:nvPr/>
        </p:nvSpPr>
        <p:spPr>
          <a:xfrm>
            <a:off x="8189384" y="609599"/>
            <a:ext cx="304800" cy="624840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6" name="Rectangle 5"/>
          <p:cNvSpPr/>
          <p:nvPr/>
        </p:nvSpPr>
        <p:spPr>
          <a:xfrm>
            <a:off x="8189384" y="0"/>
            <a:ext cx="304800" cy="533399"/>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1839" tIns="60920" rIns="121839" bIns="60920" anchor="ctr"/>
          <a:lstStyle/>
          <a:p>
            <a:pPr algn="ctr" defTabSz="1218387" fontAlgn="base">
              <a:spcBef>
                <a:spcPct val="0"/>
              </a:spcBef>
              <a:spcAft>
                <a:spcPct val="0"/>
              </a:spcAft>
              <a:defRPr/>
            </a:pPr>
            <a:endParaRPr lang="en-US" sz="1900">
              <a:solidFill>
                <a:prstClr val="white"/>
              </a:solidFill>
            </a:endParaRPr>
          </a:p>
        </p:txBody>
      </p:sp>
      <p:sp>
        <p:nvSpPr>
          <p:cNvPr id="2" name="Vertical Title 1"/>
          <p:cNvSpPr>
            <a:spLocks noGrp="1"/>
          </p:cNvSpPr>
          <p:nvPr>
            <p:ph type="title" orient="vert"/>
          </p:nvPr>
        </p:nvSpPr>
        <p:spPr>
          <a:xfrm>
            <a:off x="8737600" y="609604"/>
            <a:ext cx="27432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15"/>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www.thmemgallery.com</a:t>
            </a:r>
            <a:endParaRPr lang="en-US">
              <a:solidFill>
                <a:prstClr val="black"/>
              </a:solidFill>
              <a:ea typeface="MS PGothic" panose="020B0600070205080204" pitchFamily="34" charset="-128"/>
            </a:endParaRPr>
          </a:p>
        </p:txBody>
      </p:sp>
      <p:sp>
        <p:nvSpPr>
          <p:cNvPr id="8" name="Footer Placeholder 4"/>
          <p:cNvSpPr>
            <a:spLocks noGrp="1"/>
          </p:cNvSpPr>
          <p:nvPr>
            <p:ph type="ftr" sz="quarter" idx="11"/>
          </p:nvPr>
        </p:nvSpPr>
        <p:spPr>
          <a:xfrm>
            <a:off x="609605" y="6248401"/>
            <a:ext cx="7431617" cy="368300"/>
          </a:xfrm>
          <a:prstGeom prst="rect">
            <a:avLst/>
          </a:prstGeom>
        </p:spPr>
        <p:txBody>
          <a:bodyPr lIns="121839" tIns="60920" rIns="121839" bIns="60920"/>
          <a:lstStyle>
            <a:lvl1pPr eaLnBrk="1" hangingPunct="1">
              <a:defRPr>
                <a:latin typeface="Arial" charset="0"/>
              </a:defRPr>
            </a:lvl1pPr>
          </a:lstStyle>
          <a:p>
            <a:pPr defTabSz="1218387" fontAlgn="base">
              <a:spcBef>
                <a:spcPct val="0"/>
              </a:spcBef>
              <a:spcAft>
                <a:spcPct val="0"/>
              </a:spcAft>
              <a:defRPr/>
            </a:pPr>
            <a:r>
              <a:rPr lang="en-US" smtClean="0">
                <a:solidFill>
                  <a:prstClr val="black"/>
                </a:solidFill>
                <a:ea typeface="MS PGothic" panose="020B0600070205080204" pitchFamily="34" charset="-128"/>
              </a:rPr>
              <a:t>Company Logo</a:t>
            </a:r>
            <a:endParaRPr lang="en-US">
              <a:solidFill>
                <a:prstClr val="black"/>
              </a:solidFill>
              <a:ea typeface="MS PGothic" panose="020B0600070205080204" pitchFamily="34" charset="-128"/>
            </a:endParaRPr>
          </a:p>
        </p:txBody>
      </p:sp>
      <p:sp>
        <p:nvSpPr>
          <p:cNvPr id="9" name="Slide Number Placeholder 5"/>
          <p:cNvSpPr>
            <a:spLocks noGrp="1"/>
          </p:cNvSpPr>
          <p:nvPr>
            <p:ph type="sldNum" sz="quarter" idx="12"/>
          </p:nvPr>
        </p:nvSpPr>
        <p:spPr>
          <a:xfrm rot="5400000">
            <a:off x="8075087" y="103720"/>
            <a:ext cx="533399" cy="325967"/>
          </a:xfrm>
          <a:prstGeom prst="rect">
            <a:avLst/>
          </a:prstGeom>
        </p:spPr>
        <p:txBody>
          <a:bodyPr lIns="121839" tIns="60920" rIns="121839" bIns="60920"/>
          <a:lstStyle>
            <a:lvl1pPr>
              <a:defRPr/>
            </a:lvl1pPr>
          </a:lstStyle>
          <a:p>
            <a:pPr defTabSz="1218387" fontAlgn="base">
              <a:spcBef>
                <a:spcPct val="0"/>
              </a:spcBef>
              <a:spcAft>
                <a:spcPct val="0"/>
              </a:spcAft>
              <a:defRPr/>
            </a:pPr>
            <a:fld id="{20093A46-E464-4C4D-89BD-F71CC67A3838}" type="slidenum">
              <a:rPr lang="en-US" smtClean="0">
                <a:solidFill>
                  <a:prstClr val="black"/>
                </a:solidFill>
                <a:latin typeface="Arial" panose="020B0604020202020204" pitchFamily="34" charset="0"/>
                <a:ea typeface="MS PGothic" panose="020B0600070205080204" pitchFamily="34" charset="-128"/>
              </a:rPr>
              <a:pPr defTabSz="1218387"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975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1117"/>
            <a:ext cx="12192000" cy="88688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5" name="Rectangle 4"/>
          <p:cNvSpPr/>
          <p:nvPr/>
        </p:nvSpPr>
        <p:spPr>
          <a:xfrm>
            <a:off x="-12700" y="6055786"/>
            <a:ext cx="2999317" cy="71331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6" name="Rectangle 5"/>
          <p:cNvSpPr/>
          <p:nvPr/>
        </p:nvSpPr>
        <p:spPr>
          <a:xfrm>
            <a:off x="3145369" y="6045201"/>
            <a:ext cx="9046633" cy="7154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3149600" y="6050039"/>
            <a:ext cx="8940800" cy="685800"/>
          </a:xfrm>
        </p:spPr>
        <p:txBody>
          <a:bodyPr anchor="ctr">
            <a:normAutofit/>
          </a:bodyPr>
          <a:lstStyle>
            <a:lvl1pPr marL="0" indent="0" algn="l">
              <a:buNone/>
              <a:defRPr sz="3500">
                <a:solidFill>
                  <a:srgbClr val="FFFFFF"/>
                </a:solidFill>
              </a:defRPr>
            </a:lvl1pPr>
            <a:lvl2pPr marL="609356" indent="0" algn="ctr">
              <a:buNone/>
            </a:lvl2pPr>
            <a:lvl3pPr marL="1218712" indent="0" algn="ctr">
              <a:buNone/>
            </a:lvl3pPr>
            <a:lvl4pPr marL="1828068" indent="0" algn="ctr">
              <a:buNone/>
            </a:lvl4pPr>
            <a:lvl5pPr marL="2437425" indent="0" algn="ctr">
              <a:buNone/>
            </a:lvl5pPr>
            <a:lvl6pPr marL="3046781" indent="0" algn="ctr">
              <a:buNone/>
            </a:lvl6pPr>
            <a:lvl7pPr marL="3656137" indent="0" algn="ctr">
              <a:buNone/>
            </a:lvl7pPr>
            <a:lvl8pPr marL="4265493" indent="0" algn="ctr">
              <a:buNone/>
            </a:lvl8pPr>
            <a:lvl9pPr marL="4874849"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101600" y="6068484"/>
            <a:ext cx="2743200" cy="685800"/>
          </a:xfrm>
          <a:prstGeom prst="rect">
            <a:avLst/>
          </a:prstGeom>
        </p:spPr>
        <p:txBody>
          <a:bodyPr lIns="121871" tIns="60936" rIns="121871" bIns="60936">
            <a:noAutofit/>
          </a:bodyPr>
          <a:lstStyle>
            <a:lvl1pPr algn="ctr" eaLnBrk="1" hangingPunct="1">
              <a:defRPr sz="2700">
                <a:solidFill>
                  <a:srgbClr val="FFFFFF"/>
                </a:solidFill>
                <a:latin typeface="Arial" charset="0"/>
              </a:defRPr>
            </a:lvl1pPr>
          </a:lstStyle>
          <a:p>
            <a:pPr defTabSz="1218712" fontAlgn="base">
              <a:spcBef>
                <a:spcPct val="0"/>
              </a:spcBef>
              <a:spcAft>
                <a:spcPct val="0"/>
              </a:spcAft>
              <a:defRPr/>
            </a:pPr>
            <a:endParaRPr lang="en-US">
              <a:ea typeface="MS PGothic" panose="020B0600070205080204" pitchFamily="34" charset="-128"/>
            </a:endParaRPr>
          </a:p>
        </p:txBody>
      </p:sp>
      <p:sp>
        <p:nvSpPr>
          <p:cNvPr id="10" name="Footer Placeholder 16"/>
          <p:cNvSpPr>
            <a:spLocks noGrp="1"/>
          </p:cNvSpPr>
          <p:nvPr>
            <p:ph type="ftr" sz="quarter" idx="11"/>
          </p:nvPr>
        </p:nvSpPr>
        <p:spPr>
          <a:xfrm>
            <a:off x="2781300" y="237068"/>
            <a:ext cx="7823200" cy="364067"/>
          </a:xfrm>
          <a:prstGeom prst="rect">
            <a:avLst/>
          </a:prstGeom>
        </p:spPr>
        <p:txBody>
          <a:bodyPr lIns="121871" tIns="60936" rIns="121871" bIns="60936"/>
          <a:lstStyle>
            <a:lvl1pPr algn="r" eaLnBrk="1" hangingPunct="1">
              <a:defRPr>
                <a:solidFill>
                  <a:schemeClr val="tx2"/>
                </a:solidFill>
                <a:latin typeface="Arial" charset="0"/>
              </a:defRPr>
            </a:lvl1pPr>
          </a:lstStyle>
          <a:p>
            <a:pPr defTabSz="1218712" fontAlgn="base">
              <a:spcBef>
                <a:spcPct val="0"/>
              </a:spcBef>
              <a:spcAft>
                <a:spcPct val="0"/>
              </a:spcAft>
              <a:defRPr/>
            </a:pPr>
            <a:endParaRPr lang="en-US" sz="1800">
              <a:solidFill>
                <a:srgbClr val="775F55"/>
              </a:solidFill>
              <a:ea typeface="MS PGothic" panose="020B0600070205080204" pitchFamily="34" charset="-128"/>
            </a:endParaRPr>
          </a:p>
        </p:txBody>
      </p:sp>
      <p:sp>
        <p:nvSpPr>
          <p:cNvPr id="11" name="Slide Number Placeholder 28"/>
          <p:cNvSpPr>
            <a:spLocks noGrp="1"/>
          </p:cNvSpPr>
          <p:nvPr>
            <p:ph type="sldNum" sz="quarter" idx="12"/>
          </p:nvPr>
        </p:nvSpPr>
        <p:spPr>
          <a:xfrm>
            <a:off x="10668000" y="228601"/>
            <a:ext cx="1117600" cy="381001"/>
          </a:xfrm>
          <a:prstGeom prst="rect">
            <a:avLst/>
          </a:prstGeom>
        </p:spPr>
        <p:txBody>
          <a:bodyPr lIns="121871" tIns="60936" rIns="121871" bIns="60936"/>
          <a:lstStyle>
            <a:lvl1pPr>
              <a:defRPr>
                <a:solidFill>
                  <a:schemeClr val="tx2"/>
                </a:solidFill>
              </a:defRPr>
            </a:lvl1pPr>
          </a:lstStyle>
          <a:p>
            <a:pPr defTabSz="1218712" fontAlgn="base">
              <a:spcBef>
                <a:spcPct val="0"/>
              </a:spcBef>
              <a:spcAft>
                <a:spcPct val="0"/>
              </a:spcAft>
              <a:defRPr/>
            </a:pPr>
            <a:fld id="{D7CA4ECC-9105-4D10-A878-DC0716B7441B}" type="slidenum">
              <a:rPr lang="en-US" sz="1800">
                <a:solidFill>
                  <a:srgbClr val="775F55"/>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srgbClr val="775F5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216927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9249664"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816864" y="1600201"/>
            <a:ext cx="10871200" cy="44957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0" y="1272119"/>
            <a:ext cx="711200" cy="243416"/>
          </a:xfrm>
          <a:prstGeom prst="rect">
            <a:avLst/>
          </a:prstGeom>
        </p:spPr>
        <p:txBody>
          <a:bodyPr lIns="121871" tIns="60936" rIns="121871" bIns="60936"/>
          <a:lstStyle>
            <a:lvl1pPr>
              <a:defRPr/>
            </a:lvl1pPr>
          </a:lstStyle>
          <a:p>
            <a:pPr defTabSz="1218712" fontAlgn="base">
              <a:spcBef>
                <a:spcPct val="0"/>
              </a:spcBef>
              <a:spcAft>
                <a:spcPct val="0"/>
              </a:spcAft>
              <a:defRPr/>
            </a:pPr>
            <a:fld id="{F5388498-B0DD-4452-8806-EA799FB9E99C}" type="slidenum">
              <a:rPr lang="en-US" sz="1800">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123275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3" name="Text Placeholder 2"/>
          <p:cNvSpPr>
            <a:spLocks noGrp="1"/>
          </p:cNvSpPr>
          <p:nvPr>
            <p:ph type="body" idx="1"/>
          </p:nvPr>
        </p:nvSpPr>
        <p:spPr>
          <a:xfrm>
            <a:off x="1828803" y="2743223"/>
            <a:ext cx="9497484" cy="1673225"/>
          </a:xfrm>
        </p:spPr>
        <p:txBody>
          <a:bodyPr/>
          <a:lstStyle>
            <a:lvl1pPr marL="0" indent="0">
              <a:buNone/>
              <a:defRPr sz="3700">
                <a:solidFill>
                  <a:schemeClr val="tx2"/>
                </a:solidFill>
              </a:defRPr>
            </a:lvl1pPr>
            <a:lvl2pPr>
              <a:buNone/>
              <a:defRPr sz="2400">
                <a:solidFill>
                  <a:schemeClr val="tx1">
                    <a:tint val="75000"/>
                  </a:schemeClr>
                </a:solidFill>
              </a:defRPr>
            </a:lvl2pPr>
            <a:lvl3pPr>
              <a:buNone/>
              <a:defRPr sz="21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59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8128000" y="6248401"/>
            <a:ext cx="3556000"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8" name="Slide Number Placeholder 12"/>
          <p:cNvSpPr>
            <a:spLocks noGrp="1"/>
          </p:cNvSpPr>
          <p:nvPr>
            <p:ph type="sldNum" sz="quarter" idx="11"/>
          </p:nvPr>
        </p:nvSpPr>
        <p:spPr>
          <a:xfrm>
            <a:off x="0" y="1752600"/>
            <a:ext cx="1727200" cy="702733"/>
          </a:xfrm>
          <a:prstGeom prst="rect">
            <a:avLst/>
          </a:prstGeom>
        </p:spPr>
        <p:txBody>
          <a:bodyPr lIns="121871" tIns="60936" rIns="121871" bIns="60936">
            <a:noAutofit/>
          </a:bodyPr>
          <a:lstStyle>
            <a:lvl1pPr>
              <a:defRPr sz="3200"/>
            </a:lvl1pPr>
          </a:lstStyle>
          <a:p>
            <a:pPr defTabSz="1218712" fontAlgn="base">
              <a:spcBef>
                <a:spcPct val="0"/>
              </a:spcBef>
              <a:spcAft>
                <a:spcPct val="0"/>
              </a:spcAft>
              <a:defRPr/>
            </a:pPr>
            <a:fld id="{FA34C843-BEAD-40C0-8B9E-4773F5957A9E}" type="slidenum">
              <a:rPr lang="en-US">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
        <p:nvSpPr>
          <p:cNvPr id="9" name="Footer Placeholder 13"/>
          <p:cNvSpPr>
            <a:spLocks noGrp="1"/>
          </p:cNvSpPr>
          <p:nvPr>
            <p:ph type="ftr" sz="quarter" idx="12"/>
          </p:nvPr>
        </p:nvSpPr>
        <p:spPr>
          <a:xfrm>
            <a:off x="812802" y="6248401"/>
            <a:ext cx="7228417"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Tree>
    <p:extLst>
      <p:ext uri="{BB962C8B-B14F-4D97-AF65-F5344CB8AC3E}">
        <p14:creationId xmlns:p14="http://schemas.microsoft.com/office/powerpoint/2010/main" val="3461380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812800"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6459868" y="1589567"/>
            <a:ext cx="5181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8128000" y="6248401"/>
            <a:ext cx="3556000" cy="368300"/>
          </a:xfrm>
          <a:prstGeom prst="rect">
            <a:avLst/>
          </a:prstGeom>
        </p:spPr>
        <p:txBody>
          <a:bodyPr lIns="121871" tIns="60936" rIns="121871" bIns="60936" rtlCol="0"/>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6" name="Slide Number Placeholder 9"/>
          <p:cNvSpPr>
            <a:spLocks noGrp="1"/>
          </p:cNvSpPr>
          <p:nvPr>
            <p:ph type="sldNum" sz="quarter" idx="11"/>
          </p:nvPr>
        </p:nvSpPr>
        <p:spPr>
          <a:xfrm>
            <a:off x="0" y="1272119"/>
            <a:ext cx="711200" cy="243416"/>
          </a:xfrm>
          <a:prstGeom prst="rect">
            <a:avLst/>
          </a:prstGeom>
        </p:spPr>
        <p:txBody>
          <a:bodyPr lIns="121871" tIns="60936" rIns="121871" bIns="60936"/>
          <a:lstStyle>
            <a:lvl1pPr>
              <a:defRPr/>
            </a:lvl1pPr>
          </a:lstStyle>
          <a:p>
            <a:pPr defTabSz="1218712" fontAlgn="base">
              <a:spcBef>
                <a:spcPct val="0"/>
              </a:spcBef>
              <a:spcAft>
                <a:spcPct val="0"/>
              </a:spcAft>
              <a:defRPr/>
            </a:pPr>
            <a:fld id="{BA958A74-0790-4FD3-85EC-493520FD3B8B}" type="slidenum">
              <a:rPr lang="en-US" sz="1800">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prstClr val="black"/>
              </a:solidFill>
              <a:latin typeface="Arial" panose="020B0604020202020204" pitchFamily="34" charset="0"/>
              <a:ea typeface="MS PGothic" panose="020B0600070205080204" pitchFamily="34" charset="-128"/>
            </a:endParaRPr>
          </a:p>
        </p:txBody>
      </p:sp>
      <p:sp>
        <p:nvSpPr>
          <p:cNvPr id="7" name="Footer Placeholder 11"/>
          <p:cNvSpPr>
            <a:spLocks noGrp="1"/>
          </p:cNvSpPr>
          <p:nvPr>
            <p:ph type="ftr" sz="quarter" idx="12"/>
          </p:nvPr>
        </p:nvSpPr>
        <p:spPr>
          <a:xfrm>
            <a:off x="812802" y="6248401"/>
            <a:ext cx="7228417" cy="368300"/>
          </a:xfrm>
          <a:prstGeom prst="rect">
            <a:avLst/>
          </a:prstGeom>
        </p:spPr>
        <p:txBody>
          <a:bodyPr lIns="121871" tIns="60936" rIns="121871" bIns="60936" rtlCol="0"/>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Tree>
    <p:extLst>
      <p:ext uri="{BB962C8B-B14F-4D97-AF65-F5344CB8AC3E}">
        <p14:creationId xmlns:p14="http://schemas.microsoft.com/office/powerpoint/2010/main" val="11950214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65"/>
            <a:ext cx="108712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812800" y="2438401"/>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6400800" y="2438401"/>
            <a:ext cx="51816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812800" y="1752600"/>
            <a:ext cx="5181600" cy="640081"/>
          </a:xfrm>
          <a:solidFill>
            <a:schemeClr val="accent2"/>
          </a:solidFill>
        </p:spPr>
        <p:txBody>
          <a:bodyPr rtlCol="0" anchor="ctr"/>
          <a:lstStyle>
            <a:lvl1pPr marL="0" indent="0">
              <a:buFontTx/>
              <a:buNone/>
              <a:defRPr sz="27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6400800" y="1752600"/>
            <a:ext cx="5181600" cy="640081"/>
          </a:xfrm>
          <a:solidFill>
            <a:schemeClr val="accent4"/>
          </a:solidFill>
        </p:spPr>
        <p:txBody>
          <a:bodyPr rtlCol="0" anchor="ctr"/>
          <a:lstStyle>
            <a:lvl1pPr marL="0" indent="0">
              <a:buFontTx/>
              <a:buNone/>
              <a:defRPr sz="27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8128000" y="6248401"/>
            <a:ext cx="3556000" cy="368300"/>
          </a:xfrm>
          <a:prstGeom prst="rect">
            <a:avLst/>
          </a:prstGeom>
        </p:spPr>
        <p:txBody>
          <a:bodyPr lIns="121871" tIns="60936" rIns="121871" bIns="60936" rtlCol="0"/>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8" name="Slide Number Placeholder 11"/>
          <p:cNvSpPr>
            <a:spLocks noGrp="1"/>
          </p:cNvSpPr>
          <p:nvPr>
            <p:ph type="sldNum" sz="quarter" idx="11"/>
          </p:nvPr>
        </p:nvSpPr>
        <p:spPr>
          <a:xfrm>
            <a:off x="0" y="1272119"/>
            <a:ext cx="711200" cy="243416"/>
          </a:xfrm>
          <a:prstGeom prst="rect">
            <a:avLst/>
          </a:prstGeom>
        </p:spPr>
        <p:txBody>
          <a:bodyPr lIns="121871" tIns="60936" rIns="121871" bIns="60936"/>
          <a:lstStyle>
            <a:lvl1pPr>
              <a:defRPr/>
            </a:lvl1pPr>
          </a:lstStyle>
          <a:p>
            <a:pPr defTabSz="1218712" fontAlgn="base">
              <a:spcBef>
                <a:spcPct val="0"/>
              </a:spcBef>
              <a:spcAft>
                <a:spcPct val="0"/>
              </a:spcAft>
              <a:defRPr/>
            </a:pPr>
            <a:fld id="{5E5EEB1D-B42E-42D8-84E6-09BC34098B49}" type="slidenum">
              <a:rPr lang="en-US" sz="1800">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prstClr val="black"/>
              </a:solidFill>
              <a:latin typeface="Arial" panose="020B0604020202020204" pitchFamily="34" charset="0"/>
              <a:ea typeface="MS PGothic" panose="020B0600070205080204" pitchFamily="34" charset="-128"/>
            </a:endParaRPr>
          </a:p>
        </p:txBody>
      </p:sp>
      <p:sp>
        <p:nvSpPr>
          <p:cNvPr id="9" name="Footer Placeholder 13"/>
          <p:cNvSpPr>
            <a:spLocks noGrp="1"/>
          </p:cNvSpPr>
          <p:nvPr>
            <p:ph type="ftr" sz="quarter" idx="12"/>
          </p:nvPr>
        </p:nvSpPr>
        <p:spPr>
          <a:xfrm>
            <a:off x="812802" y="6248401"/>
            <a:ext cx="7228417" cy="368300"/>
          </a:xfrm>
          <a:prstGeom prst="rect">
            <a:avLst/>
          </a:prstGeom>
        </p:spPr>
        <p:txBody>
          <a:bodyPr lIns="121871" tIns="60936" rIns="121871" bIns="60936" rtlCol="0"/>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Tree>
    <p:extLst>
      <p:ext uri="{BB962C8B-B14F-4D97-AF65-F5344CB8AC3E}">
        <p14:creationId xmlns:p14="http://schemas.microsoft.com/office/powerpoint/2010/main" val="914763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400"/>
            </a:lvl1pPr>
            <a:lvl2pPr marL="457077" indent="0">
              <a:buNone/>
              <a:defRPr sz="2000"/>
            </a:lvl2pPr>
            <a:lvl3pPr marL="914156" indent="0">
              <a:buNone/>
              <a:defRPr sz="1900"/>
            </a:lvl3pPr>
            <a:lvl4pPr marL="1371234" indent="0">
              <a:buNone/>
              <a:defRPr sz="1600"/>
            </a:lvl4pPr>
            <a:lvl5pPr marL="1828312" indent="0">
              <a:buNone/>
              <a:defRPr sz="1600"/>
            </a:lvl5pPr>
            <a:lvl6pPr marL="2285389" indent="0">
              <a:buNone/>
              <a:defRPr sz="1600"/>
            </a:lvl6pPr>
            <a:lvl7pPr marL="2742468" indent="0">
              <a:buNone/>
              <a:defRPr sz="1600"/>
            </a:lvl7pPr>
            <a:lvl8pPr marL="3199546" indent="0">
              <a:buNone/>
              <a:defRPr sz="1600"/>
            </a:lvl8pPr>
            <a:lvl9pPr marL="3656625" indent="0">
              <a:buNone/>
              <a:defRPr sz="16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Company Logo</a:t>
            </a:r>
          </a:p>
        </p:txBody>
      </p:sp>
      <p:sp>
        <p:nvSpPr>
          <p:cNvPr id="5" name="Slide Number Placeholder 4"/>
          <p:cNvSpPr>
            <a:spLocks noGrp="1"/>
          </p:cNvSpPr>
          <p:nvPr>
            <p:ph type="sldNum" sz="quarter" idx="11"/>
          </p:nvPr>
        </p:nvSpPr>
        <p:spPr/>
        <p:txBody>
          <a:bodyPr/>
          <a:lstStyle>
            <a:lvl1pPr>
              <a:defRPr/>
            </a:lvl1pPr>
          </a:lstStyle>
          <a:p>
            <a:fld id="{276C0608-5BE6-409F-8F0F-24A8539275B8}" type="slidenum">
              <a:rPr lang="en-US"/>
              <a:pPr/>
              <a:t>‹#›</a:t>
            </a:fld>
            <a:endParaRPr lang="en-US"/>
          </a:p>
        </p:txBody>
      </p:sp>
      <p:sp>
        <p:nvSpPr>
          <p:cNvPr id="6" name="Date Placeholder 5"/>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991668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128000" y="6248401"/>
            <a:ext cx="3556000"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4" name="Footer Placeholder 3"/>
          <p:cNvSpPr>
            <a:spLocks noGrp="1"/>
          </p:cNvSpPr>
          <p:nvPr>
            <p:ph type="ftr" sz="quarter" idx="11"/>
          </p:nvPr>
        </p:nvSpPr>
        <p:spPr>
          <a:xfrm>
            <a:off x="812802" y="6248401"/>
            <a:ext cx="7228417"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
        <p:nvSpPr>
          <p:cNvPr id="5" name="Slide Number Placeholder 4"/>
          <p:cNvSpPr>
            <a:spLocks noGrp="1"/>
          </p:cNvSpPr>
          <p:nvPr>
            <p:ph type="sldNum" sz="quarter" idx="12"/>
          </p:nvPr>
        </p:nvSpPr>
        <p:spPr>
          <a:xfrm>
            <a:off x="0" y="1272119"/>
            <a:ext cx="711200" cy="243416"/>
          </a:xfrm>
          <a:prstGeom prst="rect">
            <a:avLst/>
          </a:prstGeom>
        </p:spPr>
        <p:txBody>
          <a:bodyPr lIns="121871" tIns="60936" rIns="121871" bIns="60936"/>
          <a:lstStyle>
            <a:lvl1pPr>
              <a:defRPr/>
            </a:lvl1pPr>
          </a:lstStyle>
          <a:p>
            <a:pPr defTabSz="1218712" fontAlgn="base">
              <a:spcBef>
                <a:spcPct val="0"/>
              </a:spcBef>
              <a:spcAft>
                <a:spcPct val="0"/>
              </a:spcAft>
              <a:defRPr/>
            </a:pPr>
            <a:fld id="{5852628B-D8B0-418B-AE92-E7F4722FF671}" type="slidenum">
              <a:rPr lang="en-US" sz="1800">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42545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128000" y="6248401"/>
            <a:ext cx="3556000"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3" name="Footer Placeholder 2"/>
          <p:cNvSpPr>
            <a:spLocks noGrp="1"/>
          </p:cNvSpPr>
          <p:nvPr>
            <p:ph type="ftr" sz="quarter" idx="11"/>
          </p:nvPr>
        </p:nvSpPr>
        <p:spPr>
          <a:xfrm>
            <a:off x="812802" y="6248401"/>
            <a:ext cx="7228417"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
        <p:nvSpPr>
          <p:cNvPr id="4" name="Slide Number Placeholder 3"/>
          <p:cNvSpPr>
            <a:spLocks noGrp="1"/>
          </p:cNvSpPr>
          <p:nvPr>
            <p:ph type="sldNum" sz="quarter" idx="12"/>
          </p:nvPr>
        </p:nvSpPr>
        <p:spPr>
          <a:xfrm>
            <a:off x="0" y="6248400"/>
            <a:ext cx="711200" cy="381001"/>
          </a:xfrm>
          <a:prstGeom prst="rect">
            <a:avLst/>
          </a:prstGeom>
        </p:spPr>
        <p:txBody>
          <a:bodyPr lIns="121871" tIns="60936" rIns="121871" bIns="60936"/>
          <a:lstStyle>
            <a:lvl1pPr>
              <a:defRPr>
                <a:solidFill>
                  <a:schemeClr val="tx2"/>
                </a:solidFill>
              </a:defRPr>
            </a:lvl1pPr>
          </a:lstStyle>
          <a:p>
            <a:pPr defTabSz="1218712" fontAlgn="base">
              <a:spcBef>
                <a:spcPct val="0"/>
              </a:spcBef>
              <a:spcAft>
                <a:spcPct val="0"/>
              </a:spcAft>
              <a:defRPr/>
            </a:pPr>
            <a:fld id="{B947676A-E38B-4C63-8C57-924A971E748F}" type="slidenum">
              <a:rPr lang="en-US" sz="1800">
                <a:solidFill>
                  <a:srgbClr val="775F55"/>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srgbClr val="775F55"/>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60532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65"/>
            <a:ext cx="10769600" cy="869950"/>
          </a:xfrm>
        </p:spPr>
        <p:txBody>
          <a:bodyPr/>
          <a:lstStyle>
            <a:lvl1pPr algn="l">
              <a:buNone/>
              <a:defRPr sz="5900" b="0"/>
            </a:lvl1pPr>
          </a:lstStyle>
          <a:p>
            <a:r>
              <a:rPr lang="en-US" smtClean="0"/>
              <a:t>Click to edit Master title style</a:t>
            </a:r>
            <a:endParaRPr lang="en-US"/>
          </a:p>
        </p:txBody>
      </p:sp>
      <p:sp>
        <p:nvSpPr>
          <p:cNvPr id="3" name="Text Placeholder 2"/>
          <p:cNvSpPr>
            <a:spLocks noGrp="1"/>
          </p:cNvSpPr>
          <p:nvPr>
            <p:ph type="body" idx="2"/>
          </p:nvPr>
        </p:nvSpPr>
        <p:spPr>
          <a:xfrm>
            <a:off x="812800" y="1752600"/>
            <a:ext cx="2133600" cy="4343401"/>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82807" tIns="243742" rIns="182807" bIns="121871"/>
          <a:lstStyle>
            <a:lvl1pPr marL="0" indent="0">
              <a:spcAft>
                <a:spcPts val="1333"/>
              </a:spcAft>
              <a:buNone/>
              <a:defRPr sz="2400"/>
            </a:lvl1pPr>
            <a:lvl2pPr>
              <a:buNone/>
              <a:defRPr sz="1600"/>
            </a:lvl2pPr>
            <a:lvl3pPr>
              <a:buNone/>
              <a:defRPr sz="1300"/>
            </a:lvl3pPr>
            <a:lvl4pPr>
              <a:buNone/>
              <a:defRPr sz="1200"/>
            </a:lvl4pPr>
            <a:lvl5pPr>
              <a:buNone/>
              <a:defRPr sz="1200"/>
            </a:lvl5pPr>
          </a:lstStyle>
          <a:p>
            <a:pPr lvl="0"/>
            <a:r>
              <a:rPr lang="en-US" smtClean="0"/>
              <a:t>Click to edit Master text styles</a:t>
            </a:r>
          </a:p>
        </p:txBody>
      </p:sp>
      <p:sp>
        <p:nvSpPr>
          <p:cNvPr id="9" name="Content Placeholder 8"/>
          <p:cNvSpPr>
            <a:spLocks noGrp="1"/>
          </p:cNvSpPr>
          <p:nvPr>
            <p:ph sz="quarter" idx="1"/>
          </p:nvPr>
        </p:nvSpPr>
        <p:spPr>
          <a:xfrm>
            <a:off x="3149600" y="1752601"/>
            <a:ext cx="8534400" cy="4419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128000" y="6248401"/>
            <a:ext cx="3556000"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6" name="Footer Placeholder 5"/>
          <p:cNvSpPr>
            <a:spLocks noGrp="1"/>
          </p:cNvSpPr>
          <p:nvPr>
            <p:ph type="ftr" sz="quarter" idx="11"/>
          </p:nvPr>
        </p:nvSpPr>
        <p:spPr>
          <a:xfrm>
            <a:off x="812802" y="6248401"/>
            <a:ext cx="7228417"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
        <p:nvSpPr>
          <p:cNvPr id="7" name="Slide Number Placeholder 6"/>
          <p:cNvSpPr>
            <a:spLocks noGrp="1"/>
          </p:cNvSpPr>
          <p:nvPr>
            <p:ph type="sldNum" sz="quarter" idx="12"/>
          </p:nvPr>
        </p:nvSpPr>
        <p:spPr>
          <a:xfrm>
            <a:off x="0" y="1272119"/>
            <a:ext cx="711200" cy="243416"/>
          </a:xfrm>
          <a:prstGeom prst="rect">
            <a:avLst/>
          </a:prstGeom>
        </p:spPr>
        <p:txBody>
          <a:bodyPr lIns="121871" tIns="60936" rIns="121871" bIns="60936"/>
          <a:lstStyle>
            <a:lvl1pPr>
              <a:defRPr/>
            </a:lvl1pPr>
          </a:lstStyle>
          <a:p>
            <a:pPr defTabSz="1218712" fontAlgn="base">
              <a:spcBef>
                <a:spcPct val="0"/>
              </a:spcBef>
              <a:spcAft>
                <a:spcPct val="0"/>
              </a:spcAft>
              <a:defRPr/>
            </a:pPr>
            <a:fld id="{0C745652-590E-41CD-B2A0-FE7536569215}" type="slidenum">
              <a:rPr lang="en-US" sz="1800">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540290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12700" y="4572002"/>
            <a:ext cx="12192000" cy="8868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6" name="Rectangle 5"/>
          <p:cNvSpPr/>
          <p:nvPr/>
        </p:nvSpPr>
        <p:spPr>
          <a:xfrm>
            <a:off x="-12698" y="4665134"/>
            <a:ext cx="1951567" cy="71331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7" name="Rectangle 6"/>
          <p:cNvSpPr/>
          <p:nvPr/>
        </p:nvSpPr>
        <p:spPr>
          <a:xfrm>
            <a:off x="2059517" y="4654551"/>
            <a:ext cx="10132483" cy="715433"/>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8" name="Rectangle 7"/>
          <p:cNvSpPr/>
          <p:nvPr/>
        </p:nvSpPr>
        <p:spPr bwMode="white">
          <a:xfrm>
            <a:off x="1930402" y="0"/>
            <a:ext cx="133351" cy="686858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4" name="Text Placeholder 3"/>
          <p:cNvSpPr>
            <a:spLocks noGrp="1"/>
          </p:cNvSpPr>
          <p:nvPr>
            <p:ph type="body" sz="half" idx="2"/>
          </p:nvPr>
        </p:nvSpPr>
        <p:spPr>
          <a:xfrm>
            <a:off x="2133600" y="5486401"/>
            <a:ext cx="9753600" cy="685800"/>
          </a:xfrm>
        </p:spPr>
        <p:txBody>
          <a:bodyPr/>
          <a:lstStyle>
            <a:lvl1pPr marL="0" indent="0">
              <a:buFontTx/>
              <a:buNone/>
              <a:defRPr sz="2300"/>
            </a:lvl1pPr>
            <a:lvl2pPr>
              <a:buFontTx/>
              <a:buNone/>
              <a:defRPr sz="1600"/>
            </a:lvl2pPr>
            <a:lvl3pPr>
              <a:buFontTx/>
              <a:buNone/>
              <a:defRPr sz="1300"/>
            </a:lvl3pPr>
            <a:lvl4pPr>
              <a:buFontTx/>
              <a:buNone/>
              <a:defRPr sz="1200"/>
            </a:lvl4pPr>
            <a:lvl5pPr>
              <a:buFontTx/>
              <a:buNone/>
              <a:defRPr sz="1200"/>
            </a:lvl5pPr>
          </a:lstStyle>
          <a:p>
            <a:pPr lvl="0"/>
            <a:r>
              <a:rPr lang="en-US" smtClean="0"/>
              <a:t>Click to edit Master text styles</a:t>
            </a:r>
          </a:p>
        </p:txBody>
      </p:sp>
      <p:sp>
        <p:nvSpPr>
          <p:cNvPr id="2" name="Title 1"/>
          <p:cNvSpPr>
            <a:spLocks noGrp="1"/>
          </p:cNvSpPr>
          <p:nvPr>
            <p:ph type="title"/>
          </p:nvPr>
        </p:nvSpPr>
        <p:spPr>
          <a:xfrm>
            <a:off x="2133600" y="4648199"/>
            <a:ext cx="9753600" cy="685800"/>
          </a:xfrm>
        </p:spPr>
        <p:txBody>
          <a:bodyPr/>
          <a:lstStyle>
            <a:lvl1pPr algn="l">
              <a:buNone/>
              <a:defRPr sz="37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2080768" y="1"/>
            <a:ext cx="10111232" cy="4568952"/>
          </a:xfrm>
          <a:solidFill>
            <a:schemeClr val="accent1">
              <a:tint val="40000"/>
            </a:schemeClr>
          </a:solidFill>
          <a:ln>
            <a:noFill/>
          </a:ln>
        </p:spPr>
        <p:txBody>
          <a:bodyPr>
            <a:normAutofit/>
          </a:bodyPr>
          <a:lstStyle>
            <a:lvl1pPr marL="0" indent="0">
              <a:buNone/>
              <a:defRPr sz="4300"/>
            </a:lvl1pPr>
          </a:lstStyle>
          <a:p>
            <a:pPr lvl="0"/>
            <a:r>
              <a:rPr lang="en-US" noProof="0" smtClean="0"/>
              <a:t>Click icon to add picture</a:t>
            </a:r>
            <a:endParaRPr lang="en-US" noProof="0"/>
          </a:p>
        </p:txBody>
      </p:sp>
      <p:sp>
        <p:nvSpPr>
          <p:cNvPr id="9" name="Date Placeholder 11"/>
          <p:cNvSpPr>
            <a:spLocks noGrp="1"/>
          </p:cNvSpPr>
          <p:nvPr>
            <p:ph type="dt" sz="half" idx="10"/>
          </p:nvPr>
        </p:nvSpPr>
        <p:spPr>
          <a:xfrm>
            <a:off x="8331200" y="6248401"/>
            <a:ext cx="3556000" cy="368300"/>
          </a:xfrm>
          <a:prstGeom prst="rect">
            <a:avLst/>
          </a:prstGeom>
        </p:spPr>
        <p:txBody>
          <a:bodyPr lIns="121871" tIns="60936" rIns="121871" bIns="60936" rtlCol="0"/>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10" name="Slide Number Placeholder 12"/>
          <p:cNvSpPr>
            <a:spLocks noGrp="1"/>
          </p:cNvSpPr>
          <p:nvPr>
            <p:ph type="sldNum" sz="quarter" idx="11"/>
          </p:nvPr>
        </p:nvSpPr>
        <p:spPr>
          <a:xfrm>
            <a:off x="0" y="4667252"/>
            <a:ext cx="1930400" cy="664634"/>
          </a:xfrm>
          <a:prstGeom prst="rect">
            <a:avLst/>
          </a:prstGeom>
        </p:spPr>
        <p:txBody>
          <a:bodyPr lIns="121871" tIns="60936" rIns="121871" bIns="60936"/>
          <a:lstStyle>
            <a:lvl1pPr>
              <a:defRPr sz="3700"/>
            </a:lvl1pPr>
          </a:lstStyle>
          <a:p>
            <a:pPr defTabSz="1218712" fontAlgn="base">
              <a:spcBef>
                <a:spcPct val="0"/>
              </a:spcBef>
              <a:spcAft>
                <a:spcPct val="0"/>
              </a:spcAft>
              <a:defRPr/>
            </a:pPr>
            <a:fld id="{A773CD34-2DBD-4316-9836-A657762126FA}" type="slidenum">
              <a:rPr lang="en-US">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a:solidFill>
                <a:prstClr val="black"/>
              </a:solidFill>
              <a:latin typeface="Arial" panose="020B0604020202020204" pitchFamily="34" charset="0"/>
              <a:ea typeface="MS PGothic" panose="020B0600070205080204" pitchFamily="34" charset="-128"/>
            </a:endParaRPr>
          </a:p>
        </p:txBody>
      </p:sp>
      <p:sp>
        <p:nvSpPr>
          <p:cNvPr id="11" name="Footer Placeholder 13"/>
          <p:cNvSpPr>
            <a:spLocks noGrp="1"/>
          </p:cNvSpPr>
          <p:nvPr>
            <p:ph type="ftr" sz="quarter" idx="12"/>
          </p:nvPr>
        </p:nvSpPr>
        <p:spPr>
          <a:xfrm>
            <a:off x="2133600" y="6248401"/>
            <a:ext cx="6096000" cy="368300"/>
          </a:xfrm>
          <a:prstGeom prst="rect">
            <a:avLst/>
          </a:prstGeom>
        </p:spPr>
        <p:txBody>
          <a:bodyPr lIns="121871" tIns="60936" rIns="121871" bIns="60936" rtlCol="0"/>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Tree>
    <p:extLst>
      <p:ext uri="{BB962C8B-B14F-4D97-AF65-F5344CB8AC3E}">
        <p14:creationId xmlns:p14="http://schemas.microsoft.com/office/powerpoint/2010/main" val="253421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128000" y="6248401"/>
            <a:ext cx="3556000"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5" name="Footer Placeholder 4"/>
          <p:cNvSpPr>
            <a:spLocks noGrp="1"/>
          </p:cNvSpPr>
          <p:nvPr>
            <p:ph type="ftr" sz="quarter" idx="11"/>
          </p:nvPr>
        </p:nvSpPr>
        <p:spPr>
          <a:xfrm>
            <a:off x="812802" y="6248401"/>
            <a:ext cx="7228417"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
        <p:nvSpPr>
          <p:cNvPr id="6" name="Slide Number Placeholder 5"/>
          <p:cNvSpPr>
            <a:spLocks noGrp="1"/>
          </p:cNvSpPr>
          <p:nvPr>
            <p:ph type="sldNum" sz="quarter" idx="12"/>
          </p:nvPr>
        </p:nvSpPr>
        <p:spPr>
          <a:xfrm>
            <a:off x="0" y="1272119"/>
            <a:ext cx="711200" cy="243416"/>
          </a:xfrm>
          <a:prstGeom prst="rect">
            <a:avLst/>
          </a:prstGeom>
        </p:spPr>
        <p:txBody>
          <a:bodyPr lIns="121871" tIns="60936" rIns="121871" bIns="60936"/>
          <a:lstStyle>
            <a:lvl1pPr>
              <a:defRPr/>
            </a:lvl1pPr>
          </a:lstStyle>
          <a:p>
            <a:pPr defTabSz="1218712" fontAlgn="base">
              <a:spcBef>
                <a:spcPct val="0"/>
              </a:spcBef>
              <a:spcAft>
                <a:spcPct val="0"/>
              </a:spcAft>
              <a:defRPr/>
            </a:pPr>
            <a:fld id="{05D45323-1936-4C2B-A0FE-B87331772097}" type="slidenum">
              <a:rPr lang="en-US" sz="1800">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11877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8128002" y="1"/>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5" name="Rectangle 4"/>
          <p:cNvSpPr/>
          <p:nvPr/>
        </p:nvSpPr>
        <p:spPr>
          <a:xfrm>
            <a:off x="8189384" y="609599"/>
            <a:ext cx="304800" cy="624840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6" name="Rectangle 5"/>
          <p:cNvSpPr/>
          <p:nvPr/>
        </p:nvSpPr>
        <p:spPr>
          <a:xfrm>
            <a:off x="8189384" y="0"/>
            <a:ext cx="304800" cy="533399"/>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21871" tIns="60936" rIns="121871" bIns="60936" anchor="ctr"/>
          <a:lstStyle/>
          <a:p>
            <a:pPr algn="ctr" defTabSz="1218712" fontAlgn="base">
              <a:spcBef>
                <a:spcPct val="0"/>
              </a:spcBef>
              <a:spcAft>
                <a:spcPct val="0"/>
              </a:spcAft>
              <a:defRPr/>
            </a:pPr>
            <a:endParaRPr lang="en-US" sz="1800">
              <a:solidFill>
                <a:prstClr val="white"/>
              </a:solidFill>
            </a:endParaRPr>
          </a:p>
        </p:txBody>
      </p:sp>
      <p:sp>
        <p:nvSpPr>
          <p:cNvPr id="2" name="Vertical Title 1"/>
          <p:cNvSpPr>
            <a:spLocks noGrp="1"/>
          </p:cNvSpPr>
          <p:nvPr>
            <p:ph type="title" orient="vert"/>
          </p:nvPr>
        </p:nvSpPr>
        <p:spPr>
          <a:xfrm>
            <a:off x="8737600" y="609603"/>
            <a:ext cx="27432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09615"/>
            <a:ext cx="74168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8737600" y="6248401"/>
            <a:ext cx="2946400"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www.thmemgallery.com</a:t>
            </a:r>
          </a:p>
        </p:txBody>
      </p:sp>
      <p:sp>
        <p:nvSpPr>
          <p:cNvPr id="8" name="Footer Placeholder 4"/>
          <p:cNvSpPr>
            <a:spLocks noGrp="1"/>
          </p:cNvSpPr>
          <p:nvPr>
            <p:ph type="ftr" sz="quarter" idx="11"/>
          </p:nvPr>
        </p:nvSpPr>
        <p:spPr>
          <a:xfrm>
            <a:off x="609602" y="6248401"/>
            <a:ext cx="7431617" cy="368300"/>
          </a:xfrm>
          <a:prstGeom prst="rect">
            <a:avLst/>
          </a:prstGeom>
        </p:spPr>
        <p:txBody>
          <a:bodyPr lIns="121871" tIns="60936" rIns="121871" bIns="60936"/>
          <a:lstStyle>
            <a:lvl1pPr eaLnBrk="1" hangingPunct="1">
              <a:defRPr>
                <a:latin typeface="Arial" charset="0"/>
              </a:defRPr>
            </a:lvl1pPr>
          </a:lstStyle>
          <a:p>
            <a:pPr defTabSz="1218712" fontAlgn="base">
              <a:spcBef>
                <a:spcPct val="0"/>
              </a:spcBef>
              <a:spcAft>
                <a:spcPct val="0"/>
              </a:spcAft>
              <a:defRPr/>
            </a:pPr>
            <a:r>
              <a:rPr lang="en-US" sz="1800">
                <a:solidFill>
                  <a:prstClr val="black"/>
                </a:solidFill>
                <a:ea typeface="MS PGothic" panose="020B0600070205080204" pitchFamily="34" charset="-128"/>
              </a:rPr>
              <a:t>Company Logo</a:t>
            </a:r>
          </a:p>
        </p:txBody>
      </p:sp>
      <p:sp>
        <p:nvSpPr>
          <p:cNvPr id="9" name="Slide Number Placeholder 5"/>
          <p:cNvSpPr>
            <a:spLocks noGrp="1"/>
          </p:cNvSpPr>
          <p:nvPr>
            <p:ph type="sldNum" sz="quarter" idx="12"/>
          </p:nvPr>
        </p:nvSpPr>
        <p:spPr>
          <a:xfrm rot="5400000">
            <a:off x="8075085" y="103718"/>
            <a:ext cx="533399" cy="325967"/>
          </a:xfrm>
          <a:prstGeom prst="rect">
            <a:avLst/>
          </a:prstGeom>
        </p:spPr>
        <p:txBody>
          <a:bodyPr lIns="121871" tIns="60936" rIns="121871" bIns="60936"/>
          <a:lstStyle>
            <a:lvl1pPr>
              <a:defRPr/>
            </a:lvl1pPr>
          </a:lstStyle>
          <a:p>
            <a:pPr defTabSz="1218712" fontAlgn="base">
              <a:spcBef>
                <a:spcPct val="0"/>
              </a:spcBef>
              <a:spcAft>
                <a:spcPct val="0"/>
              </a:spcAft>
              <a:defRPr/>
            </a:pPr>
            <a:fld id="{20093A46-E464-4C4D-89BD-F71CC67A3838}" type="slidenum">
              <a:rPr lang="en-US" sz="1800">
                <a:solidFill>
                  <a:prstClr val="black"/>
                </a:solidFill>
                <a:latin typeface="Arial" panose="020B0604020202020204" pitchFamily="34" charset="0"/>
                <a:ea typeface="MS PGothic" panose="020B0600070205080204" pitchFamily="34" charset="-128"/>
              </a:rPr>
              <a:pPr defTabSz="1218712" fontAlgn="base">
                <a:spcBef>
                  <a:spcPct val="0"/>
                </a:spcBef>
                <a:spcAft>
                  <a:spcPct val="0"/>
                </a:spcAft>
                <a:defRPr/>
              </a:pPr>
              <a:t>‹#›</a:t>
            </a:fld>
            <a:endParaRPr lang="en-US" sz="1800">
              <a:solidFill>
                <a:prstClr val="black"/>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8646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19200"/>
            <a:ext cx="538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FBFE5744-BA0E-440D-BFBE-6832E1FC6F16}"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44507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9" y="1681163"/>
            <a:ext cx="5158316" cy="823912"/>
          </a:xfrm>
        </p:spPr>
        <p:txBody>
          <a:bodyPr anchor="b"/>
          <a:lstStyle>
            <a:lvl1pPr marL="0" indent="0">
              <a:buNone/>
              <a:defRPr sz="2400" b="1"/>
            </a:lvl1pPr>
            <a:lvl2pPr marL="457077" indent="0">
              <a:buNone/>
              <a:defRPr sz="2000" b="1"/>
            </a:lvl2pPr>
            <a:lvl3pPr marL="914156" indent="0">
              <a:buNone/>
              <a:defRPr sz="1900" b="1"/>
            </a:lvl3pPr>
            <a:lvl4pPr marL="1371234" indent="0">
              <a:buNone/>
              <a:defRPr sz="1600" b="1"/>
            </a:lvl4pPr>
            <a:lvl5pPr marL="1828312" indent="0">
              <a:buNone/>
              <a:defRPr sz="1600" b="1"/>
            </a:lvl5pPr>
            <a:lvl6pPr marL="2285389" indent="0">
              <a:buNone/>
              <a:defRPr sz="1600" b="1"/>
            </a:lvl6pPr>
            <a:lvl7pPr marL="2742468" indent="0">
              <a:buNone/>
              <a:defRPr sz="1600" b="1"/>
            </a:lvl7pPr>
            <a:lvl8pPr marL="3199546" indent="0">
              <a:buNone/>
              <a:defRPr sz="1600" b="1"/>
            </a:lvl8pPr>
            <a:lvl9pPr marL="3656625"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9"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077" indent="0">
              <a:buNone/>
              <a:defRPr sz="2000" b="1"/>
            </a:lvl2pPr>
            <a:lvl3pPr marL="914156" indent="0">
              <a:buNone/>
              <a:defRPr sz="1900" b="1"/>
            </a:lvl3pPr>
            <a:lvl4pPr marL="1371234" indent="0">
              <a:buNone/>
              <a:defRPr sz="1600" b="1"/>
            </a:lvl4pPr>
            <a:lvl5pPr marL="1828312" indent="0">
              <a:buNone/>
              <a:defRPr sz="1600" b="1"/>
            </a:lvl5pPr>
            <a:lvl6pPr marL="2285389" indent="0">
              <a:buNone/>
              <a:defRPr sz="1600" b="1"/>
            </a:lvl6pPr>
            <a:lvl7pPr marL="2742468" indent="0">
              <a:buNone/>
              <a:defRPr sz="1600" b="1"/>
            </a:lvl7pPr>
            <a:lvl8pPr marL="3199546" indent="0">
              <a:buNone/>
              <a:defRPr sz="1600" b="1"/>
            </a:lvl8pPr>
            <a:lvl9pPr marL="365662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Company Logo</a:t>
            </a:r>
          </a:p>
        </p:txBody>
      </p:sp>
      <p:sp>
        <p:nvSpPr>
          <p:cNvPr id="8" name="Slide Number Placeholder 7"/>
          <p:cNvSpPr>
            <a:spLocks noGrp="1"/>
          </p:cNvSpPr>
          <p:nvPr>
            <p:ph type="sldNum" sz="quarter" idx="11"/>
          </p:nvPr>
        </p:nvSpPr>
        <p:spPr/>
        <p:txBody>
          <a:bodyPr/>
          <a:lstStyle>
            <a:lvl1pPr>
              <a:defRPr/>
            </a:lvl1pPr>
          </a:lstStyle>
          <a:p>
            <a:fld id="{8C001B21-277E-460B-A47A-71EFE2DC87D8}" type="slidenum">
              <a:rPr lang="en-US"/>
              <a:pPr/>
              <a:t>‹#›</a:t>
            </a:fld>
            <a:endParaRPr lang="en-US"/>
          </a:p>
        </p:txBody>
      </p:sp>
      <p:sp>
        <p:nvSpPr>
          <p:cNvPr id="9" name="Date Placeholder 8"/>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2370478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Company Logo</a:t>
            </a:r>
          </a:p>
        </p:txBody>
      </p:sp>
      <p:sp>
        <p:nvSpPr>
          <p:cNvPr id="4" name="Slide Number Placeholder 3"/>
          <p:cNvSpPr>
            <a:spLocks noGrp="1"/>
          </p:cNvSpPr>
          <p:nvPr>
            <p:ph type="sldNum" sz="quarter" idx="11"/>
          </p:nvPr>
        </p:nvSpPr>
        <p:spPr/>
        <p:txBody>
          <a:bodyPr/>
          <a:lstStyle>
            <a:lvl1pPr>
              <a:defRPr/>
            </a:lvl1pPr>
          </a:lstStyle>
          <a:p>
            <a:fld id="{563652E6-B221-47A4-AB15-C3E3A1C03872}" type="slidenum">
              <a:rPr lang="en-US"/>
              <a:pPr/>
              <a:t>‹#›</a:t>
            </a:fld>
            <a:endParaRPr lang="en-US"/>
          </a:p>
        </p:txBody>
      </p:sp>
      <p:sp>
        <p:nvSpPr>
          <p:cNvPr id="5" name="Date Placeholder 4"/>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39333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Company Logo</a:t>
            </a:r>
          </a:p>
        </p:txBody>
      </p:sp>
      <p:sp>
        <p:nvSpPr>
          <p:cNvPr id="3" name="Slide Number Placeholder 2"/>
          <p:cNvSpPr>
            <a:spLocks noGrp="1"/>
          </p:cNvSpPr>
          <p:nvPr>
            <p:ph type="sldNum" sz="quarter" idx="11"/>
          </p:nvPr>
        </p:nvSpPr>
        <p:spPr/>
        <p:txBody>
          <a:bodyPr/>
          <a:lstStyle>
            <a:lvl1pPr>
              <a:defRPr/>
            </a:lvl1pPr>
          </a:lstStyle>
          <a:p>
            <a:fld id="{042FD8AA-419E-415C-84B5-61693B3B23F7}" type="slidenum">
              <a:rPr lang="en-US"/>
              <a:pPr/>
              <a:t>‹#›</a:t>
            </a:fld>
            <a:endParaRPr lang="en-US"/>
          </a:p>
        </p:txBody>
      </p:sp>
      <p:sp>
        <p:nvSpPr>
          <p:cNvPr id="4" name="Date Placeholder 3"/>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0444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1"/>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600"/>
            </a:lvl1pPr>
            <a:lvl2pPr marL="457077" indent="0">
              <a:buNone/>
              <a:defRPr sz="1500"/>
            </a:lvl2pPr>
            <a:lvl3pPr marL="914156" indent="0">
              <a:buNone/>
              <a:defRPr sz="1200"/>
            </a:lvl3pPr>
            <a:lvl4pPr marL="1371234" indent="0">
              <a:buNone/>
              <a:defRPr sz="1100"/>
            </a:lvl4pPr>
            <a:lvl5pPr marL="1828312" indent="0">
              <a:buNone/>
              <a:defRPr sz="1100"/>
            </a:lvl5pPr>
            <a:lvl6pPr marL="2285389" indent="0">
              <a:buNone/>
              <a:defRPr sz="1100"/>
            </a:lvl6pPr>
            <a:lvl7pPr marL="2742468" indent="0">
              <a:buNone/>
              <a:defRPr sz="1100"/>
            </a:lvl7pPr>
            <a:lvl8pPr marL="3199546" indent="0">
              <a:buNone/>
              <a:defRPr sz="1100"/>
            </a:lvl8pPr>
            <a:lvl9pPr marL="365662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151F797D-2324-4764-AB5C-96C1F5098B67}"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3272028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1" y="457201"/>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6"/>
          </a:xfrm>
        </p:spPr>
        <p:txBody>
          <a:bodyPr/>
          <a:lstStyle>
            <a:lvl1pPr marL="0" indent="0">
              <a:buNone/>
              <a:defRPr sz="3200"/>
            </a:lvl1pPr>
            <a:lvl2pPr marL="457077" indent="0">
              <a:buNone/>
              <a:defRPr sz="2800"/>
            </a:lvl2pPr>
            <a:lvl3pPr marL="914156" indent="0">
              <a:buNone/>
              <a:defRPr sz="2400"/>
            </a:lvl3pPr>
            <a:lvl4pPr marL="1371234" indent="0">
              <a:buNone/>
              <a:defRPr sz="2000"/>
            </a:lvl4pPr>
            <a:lvl5pPr marL="1828312" indent="0">
              <a:buNone/>
              <a:defRPr sz="2000"/>
            </a:lvl5pPr>
            <a:lvl6pPr marL="2285389" indent="0">
              <a:buNone/>
              <a:defRPr sz="2000"/>
            </a:lvl6pPr>
            <a:lvl7pPr marL="2742468" indent="0">
              <a:buNone/>
              <a:defRPr sz="2000"/>
            </a:lvl7pPr>
            <a:lvl8pPr marL="3199546" indent="0">
              <a:buNone/>
              <a:defRPr sz="2000"/>
            </a:lvl8pPr>
            <a:lvl9pPr marL="3656625" indent="0">
              <a:buNone/>
              <a:defRPr sz="2000"/>
            </a:lvl9pPr>
          </a:lstStyle>
          <a:p>
            <a:r>
              <a:rPr lang="en-US"/>
              <a:t>Click icon to add picture</a:t>
            </a:r>
          </a:p>
        </p:txBody>
      </p:sp>
      <p:sp>
        <p:nvSpPr>
          <p:cNvPr id="4" name="Text Placeholder 3"/>
          <p:cNvSpPr>
            <a:spLocks noGrp="1"/>
          </p:cNvSpPr>
          <p:nvPr>
            <p:ph type="body" sz="half" idx="2"/>
          </p:nvPr>
        </p:nvSpPr>
        <p:spPr>
          <a:xfrm>
            <a:off x="840321" y="2057400"/>
            <a:ext cx="3932767" cy="3811588"/>
          </a:xfrm>
        </p:spPr>
        <p:txBody>
          <a:bodyPr/>
          <a:lstStyle>
            <a:lvl1pPr marL="0" indent="0">
              <a:buNone/>
              <a:defRPr sz="1600"/>
            </a:lvl1pPr>
            <a:lvl2pPr marL="457077" indent="0">
              <a:buNone/>
              <a:defRPr sz="1500"/>
            </a:lvl2pPr>
            <a:lvl3pPr marL="914156" indent="0">
              <a:buNone/>
              <a:defRPr sz="1200"/>
            </a:lvl3pPr>
            <a:lvl4pPr marL="1371234" indent="0">
              <a:buNone/>
              <a:defRPr sz="1100"/>
            </a:lvl4pPr>
            <a:lvl5pPr marL="1828312" indent="0">
              <a:buNone/>
              <a:defRPr sz="1100"/>
            </a:lvl5pPr>
            <a:lvl6pPr marL="2285389" indent="0">
              <a:buNone/>
              <a:defRPr sz="1100"/>
            </a:lvl6pPr>
            <a:lvl7pPr marL="2742468" indent="0">
              <a:buNone/>
              <a:defRPr sz="1100"/>
            </a:lvl7pPr>
            <a:lvl8pPr marL="3199546" indent="0">
              <a:buNone/>
              <a:defRPr sz="1100"/>
            </a:lvl8pPr>
            <a:lvl9pPr marL="3656625"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Company Logo</a:t>
            </a:r>
          </a:p>
        </p:txBody>
      </p:sp>
      <p:sp>
        <p:nvSpPr>
          <p:cNvPr id="6" name="Slide Number Placeholder 5"/>
          <p:cNvSpPr>
            <a:spLocks noGrp="1"/>
          </p:cNvSpPr>
          <p:nvPr>
            <p:ph type="sldNum" sz="quarter" idx="11"/>
          </p:nvPr>
        </p:nvSpPr>
        <p:spPr/>
        <p:txBody>
          <a:bodyPr/>
          <a:lstStyle>
            <a:lvl1pPr>
              <a:defRPr/>
            </a:lvl1pPr>
          </a:lstStyle>
          <a:p>
            <a:fld id="{A1905BAE-3334-4BB3-9BAD-CFDF31B13BE3}" type="slidenum">
              <a:rPr lang="en-US"/>
              <a:pPr/>
              <a:t>‹#›</a:t>
            </a:fld>
            <a:endParaRPr lang="en-US"/>
          </a:p>
        </p:txBody>
      </p:sp>
      <p:sp>
        <p:nvSpPr>
          <p:cNvPr id="7" name="Date Placeholder 6"/>
          <p:cNvSpPr>
            <a:spLocks noGrp="1"/>
          </p:cNvSpPr>
          <p:nvPr>
            <p:ph type="dt" sz="half" idx="12"/>
          </p:nvPr>
        </p:nvSpPr>
        <p:spPr/>
        <p:txBody>
          <a:bodyPr/>
          <a:lstStyle>
            <a:lvl1pPr>
              <a:defRPr/>
            </a:lvl1pPr>
          </a:lstStyle>
          <a:p>
            <a:r>
              <a:rPr lang="en-US"/>
              <a:t>www.themegallery.com</a:t>
            </a:r>
          </a:p>
        </p:txBody>
      </p:sp>
    </p:spTree>
    <p:extLst>
      <p:ext uri="{BB962C8B-B14F-4D97-AF65-F5344CB8AC3E}">
        <p14:creationId xmlns:p14="http://schemas.microsoft.com/office/powerpoint/2010/main" val="1802846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7" name="Rectangle 83"/>
          <p:cNvSpPr>
            <a:spLocks noChangeArrowheads="1"/>
          </p:cNvSpPr>
          <p:nvPr/>
        </p:nvSpPr>
        <p:spPr bwMode="gray">
          <a:xfrm>
            <a:off x="0" y="6551617"/>
            <a:ext cx="12192000" cy="3333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endParaRPr lang="en-US" sz="1900"/>
          </a:p>
        </p:txBody>
      </p:sp>
      <p:sp>
        <p:nvSpPr>
          <p:cNvPr id="1108" name="Freeform 84"/>
          <p:cNvSpPr>
            <a:spLocks/>
          </p:cNvSpPr>
          <p:nvPr/>
        </p:nvSpPr>
        <p:spPr bwMode="ltGray">
          <a:xfrm>
            <a:off x="0" y="-1588"/>
            <a:ext cx="12192000" cy="1743077"/>
          </a:xfrm>
          <a:custGeom>
            <a:avLst/>
            <a:gdLst>
              <a:gd name="T0" fmla="*/ 0 w 5760"/>
              <a:gd name="T1" fmla="*/ 0 h 1098"/>
              <a:gd name="T2" fmla="*/ 0 w 5760"/>
              <a:gd name="T3" fmla="*/ 619 h 1098"/>
              <a:gd name="T4" fmla="*/ 2633 w 5760"/>
              <a:gd name="T5" fmla="*/ 495 h 1098"/>
              <a:gd name="T6" fmla="*/ 5760 w 5760"/>
              <a:gd name="T7" fmla="*/ 1098 h 1098"/>
              <a:gd name="T8" fmla="*/ 5760 w 5760"/>
              <a:gd name="T9" fmla="*/ 1 h 1098"/>
              <a:gd name="T10" fmla="*/ 0 w 5760"/>
              <a:gd name="T11" fmla="*/ 0 h 1098"/>
            </a:gdLst>
            <a:ahLst/>
            <a:cxnLst>
              <a:cxn ang="0">
                <a:pos x="T0" y="T1"/>
              </a:cxn>
              <a:cxn ang="0">
                <a:pos x="T2" y="T3"/>
              </a:cxn>
              <a:cxn ang="0">
                <a:pos x="T4" y="T5"/>
              </a:cxn>
              <a:cxn ang="0">
                <a:pos x="T6" y="T7"/>
              </a:cxn>
              <a:cxn ang="0">
                <a:pos x="T8" y="T9"/>
              </a:cxn>
              <a:cxn ang="0">
                <a:pos x="T10" y="T11"/>
              </a:cxn>
            </a:cxnLst>
            <a:rect l="0" t="0" r="r" b="b"/>
            <a:pathLst>
              <a:path w="5760" h="1098">
                <a:moveTo>
                  <a:pt x="0" y="0"/>
                </a:moveTo>
                <a:lnTo>
                  <a:pt x="0" y="619"/>
                </a:lnTo>
                <a:cubicBezTo>
                  <a:pt x="420" y="536"/>
                  <a:pt x="2221" y="477"/>
                  <a:pt x="2633" y="495"/>
                </a:cubicBezTo>
                <a:cubicBezTo>
                  <a:pt x="3045" y="513"/>
                  <a:pt x="4699" y="513"/>
                  <a:pt x="5760" y="1098"/>
                </a:cubicBezTo>
                <a:lnTo>
                  <a:pt x="5760" y="1"/>
                </a:lnTo>
                <a:lnTo>
                  <a:pt x="0" y="0"/>
                </a:lnTo>
                <a:close/>
              </a:path>
            </a:pathLst>
          </a:custGeom>
          <a:gradFill rotWithShape="1">
            <a:gsLst>
              <a:gs pos="0">
                <a:schemeClr val="hlink"/>
              </a:gs>
              <a:gs pos="100000">
                <a:schemeClr val="hlink">
                  <a:gamma/>
                  <a:shade val="63529"/>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8" rIns="91415" bIns="45708"/>
          <a:lstStyle/>
          <a:p>
            <a:endParaRPr lang="en-US" sz="1900"/>
          </a:p>
        </p:txBody>
      </p:sp>
      <p:sp>
        <p:nvSpPr>
          <p:cNvPr id="1109" name="Freeform 85" descr="sky"/>
          <p:cNvSpPr>
            <a:spLocks/>
          </p:cNvSpPr>
          <p:nvPr/>
        </p:nvSpPr>
        <p:spPr bwMode="gray">
          <a:xfrm>
            <a:off x="1" y="-1586"/>
            <a:ext cx="12211051" cy="1350964"/>
          </a:xfrm>
          <a:custGeom>
            <a:avLst/>
            <a:gdLst>
              <a:gd name="T0" fmla="*/ 0 w 5769"/>
              <a:gd name="T1" fmla="*/ 0 h 851"/>
              <a:gd name="T2" fmla="*/ 0 w 5769"/>
              <a:gd name="T3" fmla="*/ 732 h 851"/>
              <a:gd name="T4" fmla="*/ 2277 w 5769"/>
              <a:gd name="T5" fmla="*/ 476 h 851"/>
              <a:gd name="T6" fmla="*/ 5769 w 5769"/>
              <a:gd name="T7" fmla="*/ 851 h 851"/>
              <a:gd name="T8" fmla="*/ 5768 w 5769"/>
              <a:gd name="T9" fmla="*/ 1 h 851"/>
              <a:gd name="T10" fmla="*/ 0 w 5769"/>
              <a:gd name="T11" fmla="*/ 0 h 851"/>
            </a:gdLst>
            <a:ahLst/>
            <a:cxnLst>
              <a:cxn ang="0">
                <a:pos x="T0" y="T1"/>
              </a:cxn>
              <a:cxn ang="0">
                <a:pos x="T2" y="T3"/>
              </a:cxn>
              <a:cxn ang="0">
                <a:pos x="T4" y="T5"/>
              </a:cxn>
              <a:cxn ang="0">
                <a:pos x="T6" y="T7"/>
              </a:cxn>
              <a:cxn ang="0">
                <a:pos x="T8" y="T9"/>
              </a:cxn>
              <a:cxn ang="0">
                <a:pos x="T10" y="T11"/>
              </a:cxn>
            </a:cxnLst>
            <a:rect l="0" t="0" r="r" b="b"/>
            <a:pathLst>
              <a:path w="5769" h="851">
                <a:moveTo>
                  <a:pt x="0" y="0"/>
                </a:moveTo>
                <a:lnTo>
                  <a:pt x="0" y="732"/>
                </a:lnTo>
                <a:cubicBezTo>
                  <a:pt x="72" y="726"/>
                  <a:pt x="896" y="522"/>
                  <a:pt x="2277" y="476"/>
                </a:cubicBezTo>
                <a:cubicBezTo>
                  <a:pt x="3658" y="430"/>
                  <a:pt x="5102" y="568"/>
                  <a:pt x="5769" y="851"/>
                </a:cubicBezTo>
                <a:lnTo>
                  <a:pt x="5768" y="1"/>
                </a:lnTo>
                <a:lnTo>
                  <a:pt x="0" y="0"/>
                </a:lnTo>
                <a:close/>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15" tIns="45708" rIns="91415" bIns="45708"/>
          <a:lstStyle/>
          <a:p>
            <a:endParaRPr lang="en-US" sz="1900"/>
          </a:p>
        </p:txBody>
      </p:sp>
      <p:grpSp>
        <p:nvGrpSpPr>
          <p:cNvPr id="1110" name="Group 86"/>
          <p:cNvGrpSpPr>
            <a:grpSpLocks/>
          </p:cNvGrpSpPr>
          <p:nvPr/>
        </p:nvGrpSpPr>
        <p:grpSpPr bwMode="auto">
          <a:xfrm>
            <a:off x="334437" y="5832477"/>
            <a:ext cx="960967" cy="792162"/>
            <a:chOff x="158" y="3612"/>
            <a:chExt cx="545" cy="605"/>
          </a:xfrm>
        </p:grpSpPr>
        <p:grpSp>
          <p:nvGrpSpPr>
            <p:cNvPr id="1111" name="Group 87"/>
            <p:cNvGrpSpPr>
              <a:grpSpLocks/>
            </p:cNvGrpSpPr>
            <p:nvPr userDrawn="1"/>
          </p:nvGrpSpPr>
          <p:grpSpPr bwMode="auto">
            <a:xfrm>
              <a:off x="158" y="3612"/>
              <a:ext cx="545" cy="589"/>
              <a:chOff x="68" y="3475"/>
              <a:chExt cx="635" cy="680"/>
            </a:xfrm>
          </p:grpSpPr>
          <p:sp>
            <p:nvSpPr>
              <p:cNvPr id="1112" name="Oval 88"/>
              <p:cNvSpPr>
                <a:spLocks noChangeArrowheads="1"/>
              </p:cNvSpPr>
              <p:nvPr userDrawn="1"/>
            </p:nvSpPr>
            <p:spPr bwMode="gray">
              <a:xfrm>
                <a:off x="68" y="3657"/>
                <a:ext cx="158" cy="482"/>
              </a:xfrm>
              <a:prstGeom prst="ellipse">
                <a:avLst/>
              </a:prstGeom>
              <a:solidFill>
                <a:schemeClr val="accent1"/>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00"/>
              </a:p>
            </p:txBody>
          </p:sp>
          <p:sp>
            <p:nvSpPr>
              <p:cNvPr id="1113" name="Oval 89"/>
              <p:cNvSpPr>
                <a:spLocks noChangeArrowheads="1"/>
              </p:cNvSpPr>
              <p:nvPr userDrawn="1"/>
            </p:nvSpPr>
            <p:spPr bwMode="gray">
              <a:xfrm>
                <a:off x="249" y="3475"/>
                <a:ext cx="272" cy="680"/>
              </a:xfrm>
              <a:prstGeom prst="ellipse">
                <a:avLst/>
              </a:prstGeom>
              <a:solidFill>
                <a:schemeClr val="folHlink"/>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00"/>
              </a:p>
            </p:txBody>
          </p:sp>
          <p:sp>
            <p:nvSpPr>
              <p:cNvPr id="1114" name="Oval 90"/>
              <p:cNvSpPr>
                <a:spLocks noChangeArrowheads="1"/>
              </p:cNvSpPr>
              <p:nvPr userDrawn="1"/>
            </p:nvSpPr>
            <p:spPr bwMode="gray">
              <a:xfrm>
                <a:off x="545" y="3657"/>
                <a:ext cx="158" cy="482"/>
              </a:xfrm>
              <a:prstGeom prst="ellipse">
                <a:avLst/>
              </a:prstGeom>
              <a:solidFill>
                <a:schemeClr val="accent1"/>
              </a:solidFill>
              <a:ln w="2857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900"/>
              </a:p>
            </p:txBody>
          </p:sp>
        </p:grpSp>
        <p:sp>
          <p:nvSpPr>
            <p:cNvPr id="1115" name="Freeform 91"/>
            <p:cNvSpPr>
              <a:spLocks/>
            </p:cNvSpPr>
            <p:nvPr userDrawn="1"/>
          </p:nvSpPr>
          <p:spPr bwMode="gray">
            <a:xfrm>
              <a:off x="381" y="3929"/>
              <a:ext cx="112" cy="288"/>
            </a:xfrm>
            <a:custGeom>
              <a:avLst/>
              <a:gdLst>
                <a:gd name="T0" fmla="*/ 4 w 112"/>
                <a:gd name="T1" fmla="*/ 0 h 288"/>
                <a:gd name="T2" fmla="*/ 42 w 112"/>
                <a:gd name="T3" fmla="*/ 169 h 288"/>
                <a:gd name="T4" fmla="*/ 50 w 112"/>
                <a:gd name="T5" fmla="*/ 272 h 288"/>
                <a:gd name="T6" fmla="*/ 75 w 112"/>
                <a:gd name="T7" fmla="*/ 265 h 288"/>
                <a:gd name="T8" fmla="*/ 66 w 112"/>
                <a:gd name="T9" fmla="*/ 187 h 288"/>
                <a:gd name="T10" fmla="*/ 111 w 112"/>
                <a:gd name="T11" fmla="*/ 52 h 288"/>
                <a:gd name="T12" fmla="*/ 57 w 112"/>
                <a:gd name="T13" fmla="*/ 145 h 288"/>
                <a:gd name="T14" fmla="*/ 4 w 112"/>
                <a:gd name="T15" fmla="*/ 0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00"/>
            </a:p>
          </p:txBody>
        </p:sp>
        <p:sp>
          <p:nvSpPr>
            <p:cNvPr id="1116" name="Freeform 92"/>
            <p:cNvSpPr>
              <a:spLocks/>
            </p:cNvSpPr>
            <p:nvPr userDrawn="1"/>
          </p:nvSpPr>
          <p:spPr bwMode="gray">
            <a:xfrm>
              <a:off x="597" y="3992"/>
              <a:ext cx="67" cy="197"/>
            </a:xfrm>
            <a:custGeom>
              <a:avLst/>
              <a:gdLst>
                <a:gd name="T0" fmla="*/ 4 w 112"/>
                <a:gd name="T1" fmla="*/ 0 h 288"/>
                <a:gd name="T2" fmla="*/ 42 w 112"/>
                <a:gd name="T3" fmla="*/ 169 h 288"/>
                <a:gd name="T4" fmla="*/ 50 w 112"/>
                <a:gd name="T5" fmla="*/ 272 h 288"/>
                <a:gd name="T6" fmla="*/ 75 w 112"/>
                <a:gd name="T7" fmla="*/ 265 h 288"/>
                <a:gd name="T8" fmla="*/ 66 w 112"/>
                <a:gd name="T9" fmla="*/ 187 h 288"/>
                <a:gd name="T10" fmla="*/ 111 w 112"/>
                <a:gd name="T11" fmla="*/ 52 h 288"/>
                <a:gd name="T12" fmla="*/ 57 w 112"/>
                <a:gd name="T13" fmla="*/ 145 h 288"/>
                <a:gd name="T14" fmla="*/ 4 w 112"/>
                <a:gd name="T15" fmla="*/ 0 h 2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288">
                  <a:moveTo>
                    <a:pt x="4" y="0"/>
                  </a:moveTo>
                  <a:cubicBezTo>
                    <a:pt x="0" y="8"/>
                    <a:pt x="34" y="124"/>
                    <a:pt x="42" y="169"/>
                  </a:cubicBezTo>
                  <a:cubicBezTo>
                    <a:pt x="50" y="214"/>
                    <a:pt x="45" y="256"/>
                    <a:pt x="50" y="272"/>
                  </a:cubicBezTo>
                  <a:cubicBezTo>
                    <a:pt x="55" y="288"/>
                    <a:pt x="72" y="279"/>
                    <a:pt x="75" y="265"/>
                  </a:cubicBezTo>
                  <a:cubicBezTo>
                    <a:pt x="78" y="251"/>
                    <a:pt x="60" y="222"/>
                    <a:pt x="66" y="187"/>
                  </a:cubicBezTo>
                  <a:cubicBezTo>
                    <a:pt x="72" y="152"/>
                    <a:pt x="112" y="59"/>
                    <a:pt x="111" y="52"/>
                  </a:cubicBezTo>
                  <a:cubicBezTo>
                    <a:pt x="110" y="45"/>
                    <a:pt x="75" y="154"/>
                    <a:pt x="57" y="145"/>
                  </a:cubicBezTo>
                  <a:cubicBezTo>
                    <a:pt x="39" y="136"/>
                    <a:pt x="15" y="30"/>
                    <a:pt x="4" y="0"/>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00"/>
            </a:p>
          </p:txBody>
        </p:sp>
        <p:sp>
          <p:nvSpPr>
            <p:cNvPr id="1117" name="Freeform 93"/>
            <p:cNvSpPr>
              <a:spLocks/>
            </p:cNvSpPr>
            <p:nvPr userDrawn="1"/>
          </p:nvSpPr>
          <p:spPr bwMode="gray">
            <a:xfrm>
              <a:off x="204" y="4029"/>
              <a:ext cx="50" cy="168"/>
            </a:xfrm>
            <a:custGeom>
              <a:avLst/>
              <a:gdLst>
                <a:gd name="T0" fmla="*/ 1 w 81"/>
                <a:gd name="T1" fmla="*/ 41 h 168"/>
                <a:gd name="T2" fmla="*/ 38 w 81"/>
                <a:gd name="T3" fmla="*/ 87 h 168"/>
                <a:gd name="T4" fmla="*/ 43 w 81"/>
                <a:gd name="T5" fmla="*/ 157 h 168"/>
                <a:gd name="T6" fmla="*/ 58 w 81"/>
                <a:gd name="T7" fmla="*/ 152 h 168"/>
                <a:gd name="T8" fmla="*/ 52 w 81"/>
                <a:gd name="T9" fmla="*/ 99 h 168"/>
                <a:gd name="T10" fmla="*/ 79 w 81"/>
                <a:gd name="T11" fmla="*/ 7 h 168"/>
                <a:gd name="T12" fmla="*/ 40 w 81"/>
                <a:gd name="T13" fmla="*/ 56 h 168"/>
                <a:gd name="T14" fmla="*/ 1 w 81"/>
                <a:gd name="T15" fmla="*/ 41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68">
                  <a:moveTo>
                    <a:pt x="1" y="41"/>
                  </a:moveTo>
                  <a:cubicBezTo>
                    <a:pt x="0" y="44"/>
                    <a:pt x="31" y="68"/>
                    <a:pt x="38" y="87"/>
                  </a:cubicBezTo>
                  <a:cubicBezTo>
                    <a:pt x="45" y="106"/>
                    <a:pt x="40" y="146"/>
                    <a:pt x="43" y="157"/>
                  </a:cubicBezTo>
                  <a:cubicBezTo>
                    <a:pt x="46" y="168"/>
                    <a:pt x="56" y="162"/>
                    <a:pt x="58" y="152"/>
                  </a:cubicBezTo>
                  <a:cubicBezTo>
                    <a:pt x="60" y="143"/>
                    <a:pt x="49" y="123"/>
                    <a:pt x="52" y="99"/>
                  </a:cubicBezTo>
                  <a:cubicBezTo>
                    <a:pt x="56" y="75"/>
                    <a:pt x="81" y="14"/>
                    <a:pt x="79" y="7"/>
                  </a:cubicBezTo>
                  <a:cubicBezTo>
                    <a:pt x="77" y="0"/>
                    <a:pt x="53" y="50"/>
                    <a:pt x="40" y="56"/>
                  </a:cubicBezTo>
                  <a:cubicBezTo>
                    <a:pt x="27" y="62"/>
                    <a:pt x="9" y="44"/>
                    <a:pt x="1" y="41"/>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900"/>
            </a:p>
          </p:txBody>
        </p:sp>
      </p:grpSp>
      <p:sp>
        <p:nvSpPr>
          <p:cNvPr id="1027" name="Rectangle 3"/>
          <p:cNvSpPr>
            <a:spLocks noGrp="1" noChangeArrowheads="1"/>
          </p:cNvSpPr>
          <p:nvPr>
            <p:ph type="body" idx="1"/>
          </p:nvPr>
        </p:nvSpPr>
        <p:spPr bwMode="auto">
          <a:xfrm>
            <a:off x="609600" y="1219200"/>
            <a:ext cx="10972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8" rIns="91415"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8026400" y="6589716"/>
            <a:ext cx="3657600" cy="19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8" rIns="91415" bIns="45708" numCol="1" anchor="t" anchorCtr="0" compatLnSpc="1">
            <a:prstTxWarp prst="textNoShape">
              <a:avLst/>
            </a:prstTxWarp>
          </a:bodyPr>
          <a:lstStyle>
            <a:lvl1pPr algn="r">
              <a:defRPr sz="1100" b="1">
                <a:solidFill>
                  <a:srgbClr val="FFFFFF"/>
                </a:solidFill>
                <a:latin typeface="+mn-lt"/>
              </a:defRPr>
            </a:lvl1pPr>
          </a:lstStyle>
          <a:p>
            <a:r>
              <a:rPr lang="en-US"/>
              <a:t>Company Logo</a:t>
            </a:r>
          </a:p>
        </p:txBody>
      </p:sp>
      <p:sp>
        <p:nvSpPr>
          <p:cNvPr id="1030" name="Rectangle 6"/>
          <p:cNvSpPr>
            <a:spLocks noGrp="1" noChangeArrowheads="1"/>
          </p:cNvSpPr>
          <p:nvPr>
            <p:ph type="sldNum" sz="quarter" idx="4"/>
          </p:nvPr>
        </p:nvSpPr>
        <p:spPr bwMode="auto">
          <a:xfrm>
            <a:off x="4572000" y="6597652"/>
            <a:ext cx="2844800" cy="184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8" rIns="91415" bIns="45708" numCol="1" anchor="t" anchorCtr="0" compatLnSpc="1">
            <a:prstTxWarp prst="textNoShape">
              <a:avLst/>
            </a:prstTxWarp>
          </a:bodyPr>
          <a:lstStyle>
            <a:lvl1pPr algn="ctr">
              <a:defRPr sz="1100" b="1">
                <a:solidFill>
                  <a:srgbClr val="FFFFFF"/>
                </a:solidFill>
              </a:defRPr>
            </a:lvl1pPr>
          </a:lstStyle>
          <a:p>
            <a:fld id="{DC6B1308-82E3-4BC7-8A4C-C9E5A416DF6A}" type="slidenum">
              <a:rPr lang="en-US"/>
              <a:pPr/>
              <a:t>‹#›</a:t>
            </a:fld>
            <a:endParaRPr lang="en-US"/>
          </a:p>
        </p:txBody>
      </p:sp>
      <p:sp>
        <p:nvSpPr>
          <p:cNvPr id="1026" name="Rectangle 2"/>
          <p:cNvSpPr>
            <a:spLocks noGrp="1" noChangeArrowheads="1"/>
          </p:cNvSpPr>
          <p:nvPr>
            <p:ph type="title"/>
          </p:nvPr>
        </p:nvSpPr>
        <p:spPr bwMode="white">
          <a:xfrm>
            <a:off x="609600" y="152403"/>
            <a:ext cx="109728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15" tIns="45708" rIns="91415" bIns="45708"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dt" sz="half" idx="2"/>
          </p:nvPr>
        </p:nvSpPr>
        <p:spPr bwMode="auto">
          <a:xfrm>
            <a:off x="508000" y="6577015"/>
            <a:ext cx="3352800" cy="20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5" tIns="45708" rIns="91415" bIns="45708" numCol="1" anchor="t" anchorCtr="0" compatLnSpc="1">
            <a:prstTxWarp prst="textNoShape">
              <a:avLst/>
            </a:prstTxWarp>
          </a:bodyPr>
          <a:lstStyle>
            <a:lvl1pPr>
              <a:defRPr sz="1100" b="1">
                <a:solidFill>
                  <a:srgbClr val="FFFFFF"/>
                </a:solidFill>
                <a:latin typeface="+mn-lt"/>
              </a:defRPr>
            </a:lvl1pPr>
          </a:lstStyle>
          <a:p>
            <a:r>
              <a:rPr lang="en-US"/>
              <a:t>www.themegallery.com</a:t>
            </a:r>
          </a:p>
        </p:txBody>
      </p:sp>
    </p:spTree>
    <p:extLst>
      <p:ext uri="{BB962C8B-B14F-4D97-AF65-F5344CB8AC3E}">
        <p14:creationId xmlns:p14="http://schemas.microsoft.com/office/powerpoint/2010/main" val="532074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09"/>
                                        </p:tgtEl>
                                        <p:attrNameLst>
                                          <p:attrName>style.visibility</p:attrName>
                                        </p:attrNameLst>
                                      </p:cBhvr>
                                      <p:to>
                                        <p:strVal val="visible"/>
                                      </p:to>
                                    </p:set>
                                    <p:animEffect transition="in" filter="blinds(horizontal)">
                                      <p:cBhvr>
                                        <p:cTn id="7" dur="500"/>
                                        <p:tgtEl>
                                          <p:spTgt spid="110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9" grpId="0" animBg="1"/>
      <p:bldP spid="1026" grpId="0"/>
    </p:bldLst>
  </p:timing>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077" algn="ctr" rtl="0" eaLnBrk="1" fontAlgn="base" hangingPunct="1">
        <a:spcBef>
          <a:spcPct val="0"/>
        </a:spcBef>
        <a:spcAft>
          <a:spcPct val="0"/>
        </a:spcAft>
        <a:defRPr sz="3200" b="1">
          <a:solidFill>
            <a:schemeClr val="bg1"/>
          </a:solidFill>
          <a:latin typeface="Verdana" panose="020B0604030504040204" pitchFamily="34" charset="0"/>
        </a:defRPr>
      </a:lvl6pPr>
      <a:lvl7pPr marL="914156" algn="ctr" rtl="0" eaLnBrk="1" fontAlgn="base" hangingPunct="1">
        <a:spcBef>
          <a:spcPct val="0"/>
        </a:spcBef>
        <a:spcAft>
          <a:spcPct val="0"/>
        </a:spcAft>
        <a:defRPr sz="3200" b="1">
          <a:solidFill>
            <a:schemeClr val="bg1"/>
          </a:solidFill>
          <a:latin typeface="Verdana" panose="020B0604030504040204" pitchFamily="34" charset="0"/>
        </a:defRPr>
      </a:lvl7pPr>
      <a:lvl8pPr marL="1371234" algn="ctr" rtl="0" eaLnBrk="1" fontAlgn="base" hangingPunct="1">
        <a:spcBef>
          <a:spcPct val="0"/>
        </a:spcBef>
        <a:spcAft>
          <a:spcPct val="0"/>
        </a:spcAft>
        <a:defRPr sz="3200" b="1">
          <a:solidFill>
            <a:schemeClr val="bg1"/>
          </a:solidFill>
          <a:latin typeface="Verdana" panose="020B0604030504040204" pitchFamily="34" charset="0"/>
        </a:defRPr>
      </a:lvl8pPr>
      <a:lvl9pPr marL="1828312"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809" indent="-342809" algn="l" rtl="0" eaLnBrk="1" fontAlgn="base" hangingPunct="1">
        <a:spcBef>
          <a:spcPct val="20000"/>
        </a:spcBef>
        <a:spcAft>
          <a:spcPct val="0"/>
        </a:spcAft>
        <a:buClr>
          <a:schemeClr val="hlink"/>
        </a:buClr>
        <a:buFont typeface="Wingdings" panose="05000000000000000000" pitchFamily="2" charset="2"/>
        <a:buChar char="v"/>
        <a:defRPr sz="2800" kern="1200">
          <a:solidFill>
            <a:schemeClr val="tx1"/>
          </a:solidFill>
          <a:latin typeface="+mn-lt"/>
          <a:ea typeface="+mn-ea"/>
          <a:cs typeface="+mn-cs"/>
        </a:defRPr>
      </a:lvl1pPr>
      <a:lvl2pPr marL="742752" indent="-285674" algn="l" rtl="0" eaLnBrk="1" fontAlgn="base" hangingPunct="1">
        <a:spcBef>
          <a:spcPct val="20000"/>
        </a:spcBef>
        <a:spcAft>
          <a:spcPct val="0"/>
        </a:spcAft>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2696" indent="-228539" algn="l" rtl="0" eaLnBrk="1" fontAlgn="base" hangingPunct="1">
        <a:spcBef>
          <a:spcPct val="20000"/>
        </a:spcBef>
        <a:spcAft>
          <a:spcPct val="0"/>
        </a:spcAft>
        <a:buClr>
          <a:schemeClr val="tx1"/>
        </a:buClr>
        <a:buChar char="•"/>
        <a:defRPr sz="2300" kern="1200">
          <a:solidFill>
            <a:schemeClr val="tx1"/>
          </a:solidFill>
          <a:latin typeface="Arial" panose="020B0604020202020204" pitchFamily="34" charset="0"/>
          <a:ea typeface="+mn-ea"/>
          <a:cs typeface="+mn-cs"/>
        </a:defRPr>
      </a:lvl3pPr>
      <a:lvl4pPr marL="1599772" indent="-228539"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6850" indent="-228539"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3930" indent="-228539" algn="l" defTabSz="9141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007" indent="-228539" algn="l" defTabSz="9141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086" indent="-228539" algn="l" defTabSz="9141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163" indent="-228539" algn="l" defTabSz="91415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56" rtl="0" eaLnBrk="1" latinLnBrk="0" hangingPunct="1">
        <a:defRPr sz="1900" kern="1200">
          <a:solidFill>
            <a:schemeClr val="tx1"/>
          </a:solidFill>
          <a:latin typeface="+mn-lt"/>
          <a:ea typeface="+mn-ea"/>
          <a:cs typeface="+mn-cs"/>
        </a:defRPr>
      </a:lvl1pPr>
      <a:lvl2pPr marL="457077" algn="l" defTabSz="914156" rtl="0" eaLnBrk="1" latinLnBrk="0" hangingPunct="1">
        <a:defRPr sz="1900" kern="1200">
          <a:solidFill>
            <a:schemeClr val="tx1"/>
          </a:solidFill>
          <a:latin typeface="+mn-lt"/>
          <a:ea typeface="+mn-ea"/>
          <a:cs typeface="+mn-cs"/>
        </a:defRPr>
      </a:lvl2pPr>
      <a:lvl3pPr marL="914156" algn="l" defTabSz="914156" rtl="0" eaLnBrk="1" latinLnBrk="0" hangingPunct="1">
        <a:defRPr sz="1900" kern="1200">
          <a:solidFill>
            <a:schemeClr val="tx1"/>
          </a:solidFill>
          <a:latin typeface="+mn-lt"/>
          <a:ea typeface="+mn-ea"/>
          <a:cs typeface="+mn-cs"/>
        </a:defRPr>
      </a:lvl3pPr>
      <a:lvl4pPr marL="1371234" algn="l" defTabSz="914156" rtl="0" eaLnBrk="1" latinLnBrk="0" hangingPunct="1">
        <a:defRPr sz="1900" kern="1200">
          <a:solidFill>
            <a:schemeClr val="tx1"/>
          </a:solidFill>
          <a:latin typeface="+mn-lt"/>
          <a:ea typeface="+mn-ea"/>
          <a:cs typeface="+mn-cs"/>
        </a:defRPr>
      </a:lvl4pPr>
      <a:lvl5pPr marL="1828312" algn="l" defTabSz="914156" rtl="0" eaLnBrk="1" latinLnBrk="0" hangingPunct="1">
        <a:defRPr sz="1900" kern="1200">
          <a:solidFill>
            <a:schemeClr val="tx1"/>
          </a:solidFill>
          <a:latin typeface="+mn-lt"/>
          <a:ea typeface="+mn-ea"/>
          <a:cs typeface="+mn-cs"/>
        </a:defRPr>
      </a:lvl5pPr>
      <a:lvl6pPr marL="2285389" algn="l" defTabSz="914156" rtl="0" eaLnBrk="1" latinLnBrk="0" hangingPunct="1">
        <a:defRPr sz="1900" kern="1200">
          <a:solidFill>
            <a:schemeClr val="tx1"/>
          </a:solidFill>
          <a:latin typeface="+mn-lt"/>
          <a:ea typeface="+mn-ea"/>
          <a:cs typeface="+mn-cs"/>
        </a:defRPr>
      </a:lvl6pPr>
      <a:lvl7pPr marL="2742468" algn="l" defTabSz="914156" rtl="0" eaLnBrk="1" latinLnBrk="0" hangingPunct="1">
        <a:defRPr sz="1900" kern="1200">
          <a:solidFill>
            <a:schemeClr val="tx1"/>
          </a:solidFill>
          <a:latin typeface="+mn-lt"/>
          <a:ea typeface="+mn-ea"/>
          <a:cs typeface="+mn-cs"/>
        </a:defRPr>
      </a:lvl7pPr>
      <a:lvl8pPr marL="3199546" algn="l" defTabSz="914156" rtl="0" eaLnBrk="1" latinLnBrk="0" hangingPunct="1">
        <a:defRPr sz="1900" kern="1200">
          <a:solidFill>
            <a:schemeClr val="tx1"/>
          </a:solidFill>
          <a:latin typeface="+mn-lt"/>
          <a:ea typeface="+mn-ea"/>
          <a:cs typeface="+mn-cs"/>
        </a:defRPr>
      </a:lvl8pPr>
      <a:lvl9pPr marL="3656625" algn="l" defTabSz="91415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2336800" y="228600"/>
            <a:ext cx="934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39" tIns="60920" rIns="121839" bIns="609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817033" y="1600201"/>
            <a:ext cx="108712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39" tIns="60920" rIns="121839" bIns="609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9193288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300" b="1" kern="1200">
          <a:solidFill>
            <a:srgbClr val="0000FF"/>
          </a:solidFill>
          <a:latin typeface="Arial" pitchFamily="34" charset="0"/>
          <a:ea typeface="+mj-ea"/>
          <a:cs typeface="Arial" pitchFamily="34" charset="0"/>
        </a:defRPr>
      </a:lvl1pPr>
      <a:lvl2pPr algn="ctr" rtl="0" eaLnBrk="0" fontAlgn="base" hangingPunct="0">
        <a:spcBef>
          <a:spcPct val="0"/>
        </a:spcBef>
        <a:spcAft>
          <a:spcPct val="0"/>
        </a:spcAft>
        <a:defRPr sz="4300" b="1">
          <a:solidFill>
            <a:srgbClr val="0000FF"/>
          </a:solidFill>
          <a:latin typeface="Arial" pitchFamily="34" charset="0"/>
          <a:cs typeface="Arial" pitchFamily="34" charset="0"/>
        </a:defRPr>
      </a:lvl2pPr>
      <a:lvl3pPr algn="ctr" rtl="0" eaLnBrk="0" fontAlgn="base" hangingPunct="0">
        <a:spcBef>
          <a:spcPct val="0"/>
        </a:spcBef>
        <a:spcAft>
          <a:spcPct val="0"/>
        </a:spcAft>
        <a:defRPr sz="4300" b="1">
          <a:solidFill>
            <a:srgbClr val="0000FF"/>
          </a:solidFill>
          <a:latin typeface="Arial" pitchFamily="34" charset="0"/>
          <a:cs typeface="Arial" pitchFamily="34" charset="0"/>
        </a:defRPr>
      </a:lvl3pPr>
      <a:lvl4pPr algn="ctr" rtl="0" eaLnBrk="0" fontAlgn="base" hangingPunct="0">
        <a:spcBef>
          <a:spcPct val="0"/>
        </a:spcBef>
        <a:spcAft>
          <a:spcPct val="0"/>
        </a:spcAft>
        <a:defRPr sz="4300" b="1">
          <a:solidFill>
            <a:srgbClr val="0000FF"/>
          </a:solidFill>
          <a:latin typeface="Arial" pitchFamily="34" charset="0"/>
          <a:cs typeface="Arial" pitchFamily="34" charset="0"/>
        </a:defRPr>
      </a:lvl4pPr>
      <a:lvl5pPr algn="ctr" rtl="0" eaLnBrk="0" fontAlgn="base" hangingPunct="0">
        <a:spcBef>
          <a:spcPct val="0"/>
        </a:spcBef>
        <a:spcAft>
          <a:spcPct val="0"/>
        </a:spcAft>
        <a:defRPr sz="4300" b="1">
          <a:solidFill>
            <a:srgbClr val="0000FF"/>
          </a:solidFill>
          <a:latin typeface="Arial" pitchFamily="34" charset="0"/>
          <a:cs typeface="Arial" pitchFamily="34" charset="0"/>
        </a:defRPr>
      </a:lvl5pPr>
      <a:lvl6pPr marL="609194" algn="ctr" rtl="0" fontAlgn="base">
        <a:spcBef>
          <a:spcPct val="0"/>
        </a:spcBef>
        <a:spcAft>
          <a:spcPct val="0"/>
        </a:spcAft>
        <a:defRPr sz="4300" b="1">
          <a:solidFill>
            <a:srgbClr val="0000FF"/>
          </a:solidFill>
          <a:latin typeface="Arial" pitchFamily="34" charset="0"/>
          <a:cs typeface="Arial" pitchFamily="34" charset="0"/>
        </a:defRPr>
      </a:lvl6pPr>
      <a:lvl7pPr marL="1218387" algn="ctr" rtl="0" fontAlgn="base">
        <a:spcBef>
          <a:spcPct val="0"/>
        </a:spcBef>
        <a:spcAft>
          <a:spcPct val="0"/>
        </a:spcAft>
        <a:defRPr sz="4300" b="1">
          <a:solidFill>
            <a:srgbClr val="0000FF"/>
          </a:solidFill>
          <a:latin typeface="Arial" pitchFamily="34" charset="0"/>
          <a:cs typeface="Arial" pitchFamily="34" charset="0"/>
        </a:defRPr>
      </a:lvl7pPr>
      <a:lvl8pPr marL="1827581" algn="ctr" rtl="0" fontAlgn="base">
        <a:spcBef>
          <a:spcPct val="0"/>
        </a:spcBef>
        <a:spcAft>
          <a:spcPct val="0"/>
        </a:spcAft>
        <a:defRPr sz="4300" b="1">
          <a:solidFill>
            <a:srgbClr val="0000FF"/>
          </a:solidFill>
          <a:latin typeface="Arial" pitchFamily="34" charset="0"/>
          <a:cs typeface="Arial" pitchFamily="34" charset="0"/>
        </a:defRPr>
      </a:lvl8pPr>
      <a:lvl9pPr marL="2436774" algn="ctr" rtl="0" fontAlgn="base">
        <a:spcBef>
          <a:spcPct val="0"/>
        </a:spcBef>
        <a:spcAft>
          <a:spcPct val="0"/>
        </a:spcAft>
        <a:defRPr sz="4300" b="1">
          <a:solidFill>
            <a:srgbClr val="0000FF"/>
          </a:solidFill>
          <a:latin typeface="Arial" pitchFamily="34" charset="0"/>
          <a:cs typeface="Arial" pitchFamily="34" charset="0"/>
        </a:defRPr>
      </a:lvl9pPr>
    </p:titleStyle>
    <p:bodyStyle>
      <a:lvl1pPr marL="425166" indent="-425166" algn="just" rtl="0" eaLnBrk="0" fontAlgn="base" hangingPunct="0">
        <a:spcBef>
          <a:spcPts val="933"/>
        </a:spcBef>
        <a:spcAft>
          <a:spcPct val="0"/>
        </a:spcAft>
        <a:buClr>
          <a:schemeClr val="accent2"/>
        </a:buClr>
        <a:buSzPct val="60000"/>
        <a:buFont typeface="Wingdings" pitchFamily="2" charset="2"/>
        <a:buChar char=""/>
        <a:defRPr sz="3900" kern="1200">
          <a:solidFill>
            <a:schemeClr val="tx1"/>
          </a:solidFill>
          <a:latin typeface="Arial" pitchFamily="34" charset="0"/>
          <a:ea typeface="+mn-ea"/>
          <a:cs typeface="Arial" pitchFamily="34" charset="0"/>
        </a:defRPr>
      </a:lvl1pPr>
      <a:lvl2pPr marL="852450" indent="-363825" algn="just" rtl="0" eaLnBrk="0" fontAlgn="base" hangingPunct="0">
        <a:spcBef>
          <a:spcPts val="733"/>
        </a:spcBef>
        <a:spcAft>
          <a:spcPct val="0"/>
        </a:spcAft>
        <a:buClr>
          <a:schemeClr val="accent1"/>
        </a:buClr>
        <a:buSzPct val="70000"/>
        <a:buFont typeface="Wingdings 2" pitchFamily="18" charset="2"/>
        <a:buChar char=""/>
        <a:defRPr sz="3500" kern="1200">
          <a:solidFill>
            <a:schemeClr val="tx1"/>
          </a:solidFill>
          <a:latin typeface="Arial" pitchFamily="34" charset="0"/>
          <a:ea typeface="+mn-ea"/>
          <a:cs typeface="Arial" pitchFamily="34" charset="0"/>
        </a:defRPr>
      </a:lvl2pPr>
      <a:lvl3pPr marL="1218387" indent="-304597" algn="just" rtl="0" eaLnBrk="0" fontAlgn="base" hangingPunct="0">
        <a:spcBef>
          <a:spcPts val="666"/>
        </a:spcBef>
        <a:spcAft>
          <a:spcPct val="0"/>
        </a:spcAft>
        <a:buClr>
          <a:schemeClr val="accent2"/>
        </a:buClr>
        <a:buSzPct val="75000"/>
        <a:buFont typeface="Wingdings" pitchFamily="2" charset="2"/>
        <a:buChar char=""/>
        <a:defRPr sz="3100" kern="1200">
          <a:solidFill>
            <a:schemeClr val="tx1"/>
          </a:solidFill>
          <a:latin typeface="Arial" pitchFamily="34" charset="0"/>
          <a:ea typeface="+mn-ea"/>
          <a:cs typeface="Arial" pitchFamily="34" charset="0"/>
        </a:defRPr>
      </a:lvl3pPr>
      <a:lvl4pPr marL="1827581" indent="-304597" algn="just" rtl="0" eaLnBrk="0" fontAlgn="base" hangingPunct="0">
        <a:spcBef>
          <a:spcPts val="533"/>
        </a:spcBef>
        <a:spcAft>
          <a:spcPct val="0"/>
        </a:spcAft>
        <a:buClr>
          <a:srgbClr val="A5AB81"/>
        </a:buClr>
        <a:buSzPct val="75000"/>
        <a:buFont typeface="Wingdings" pitchFamily="2" charset="2"/>
        <a:buChar char=""/>
        <a:defRPr sz="2700" kern="1200">
          <a:solidFill>
            <a:schemeClr val="tx1"/>
          </a:solidFill>
          <a:latin typeface="Arial" pitchFamily="34" charset="0"/>
          <a:ea typeface="+mn-ea"/>
          <a:cs typeface="Arial" pitchFamily="34" charset="0"/>
        </a:defRPr>
      </a:lvl4pPr>
      <a:lvl5pPr marL="2436774" indent="-304597" algn="just" rtl="0" eaLnBrk="0" fontAlgn="base" hangingPunct="0">
        <a:spcBef>
          <a:spcPts val="533"/>
        </a:spcBef>
        <a:spcAft>
          <a:spcPct val="0"/>
        </a:spcAft>
        <a:buClr>
          <a:srgbClr val="FAD372"/>
        </a:buClr>
        <a:buSzPct val="65000"/>
        <a:buFont typeface="Wingdings" pitchFamily="2" charset="2"/>
        <a:buChar char=""/>
        <a:defRPr sz="2700" kern="1200">
          <a:solidFill>
            <a:schemeClr val="tx1"/>
          </a:solidFill>
          <a:latin typeface="Arial" pitchFamily="34" charset="0"/>
          <a:ea typeface="+mn-ea"/>
          <a:cs typeface="Arial" pitchFamily="34" charset="0"/>
        </a:defRPr>
      </a:lvl5pPr>
      <a:lvl6pPr marL="2802291" indent="-304597" algn="l" rtl="0" eaLnBrk="1" latinLnBrk="0" hangingPunct="1">
        <a:spcBef>
          <a:spcPct val="20000"/>
        </a:spcBef>
        <a:buClr>
          <a:schemeClr val="accent1"/>
        </a:buClr>
        <a:buFont typeface="Wingdings"/>
        <a:buChar char="§"/>
        <a:defRPr kumimoji="0" sz="2400" kern="1200" baseline="0">
          <a:solidFill>
            <a:schemeClr val="tx1"/>
          </a:solidFill>
          <a:latin typeface="+mn-lt"/>
          <a:ea typeface="+mn-ea"/>
          <a:cs typeface="+mn-cs"/>
        </a:defRPr>
      </a:lvl6pPr>
      <a:lvl7pPr marL="3167807" indent="-304597" algn="l" rtl="0" eaLnBrk="1" latinLnBrk="0" hangingPunct="1">
        <a:spcBef>
          <a:spcPct val="20000"/>
        </a:spcBef>
        <a:buClr>
          <a:schemeClr val="accent2"/>
        </a:buClr>
        <a:buFont typeface="Wingdings"/>
        <a:buChar char="§"/>
        <a:defRPr kumimoji="0" sz="2400" kern="1200" baseline="0">
          <a:solidFill>
            <a:schemeClr val="tx1"/>
          </a:solidFill>
          <a:latin typeface="+mn-lt"/>
          <a:ea typeface="+mn-ea"/>
          <a:cs typeface="+mn-cs"/>
        </a:defRPr>
      </a:lvl7pPr>
      <a:lvl8pPr marL="3533322" indent="-304597" algn="l" rtl="0" eaLnBrk="1" latinLnBrk="0" hangingPunct="1">
        <a:spcBef>
          <a:spcPct val="20000"/>
        </a:spcBef>
        <a:buClr>
          <a:schemeClr val="accent3"/>
        </a:buClr>
        <a:buFont typeface="Wingdings"/>
        <a:buChar char="§"/>
        <a:defRPr kumimoji="0" sz="2400" kern="1200" baseline="0">
          <a:solidFill>
            <a:schemeClr val="tx1"/>
          </a:solidFill>
          <a:latin typeface="+mn-lt"/>
          <a:ea typeface="+mn-ea"/>
          <a:cs typeface="+mn-cs"/>
        </a:defRPr>
      </a:lvl8pPr>
      <a:lvl9pPr marL="3898837" indent="-304597" algn="l" rtl="0" eaLnBrk="1" latinLnBrk="0" hangingPunct="1">
        <a:spcBef>
          <a:spcPct val="20000"/>
        </a:spcBef>
        <a:buClr>
          <a:schemeClr val="accent4"/>
        </a:buClr>
        <a:buFont typeface="Wingdings"/>
        <a:buChar char="§"/>
        <a:defRPr kumimoji="0" sz="2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194" algn="l" rtl="0" eaLnBrk="1" latinLnBrk="0" hangingPunct="1">
        <a:defRPr kumimoji="0" kern="1200">
          <a:solidFill>
            <a:schemeClr val="tx1"/>
          </a:solidFill>
          <a:latin typeface="+mn-lt"/>
          <a:ea typeface="+mn-ea"/>
          <a:cs typeface="+mn-cs"/>
        </a:defRPr>
      </a:lvl2pPr>
      <a:lvl3pPr marL="1218387" algn="l" rtl="0" eaLnBrk="1" latinLnBrk="0" hangingPunct="1">
        <a:defRPr kumimoji="0" kern="1200">
          <a:solidFill>
            <a:schemeClr val="tx1"/>
          </a:solidFill>
          <a:latin typeface="+mn-lt"/>
          <a:ea typeface="+mn-ea"/>
          <a:cs typeface="+mn-cs"/>
        </a:defRPr>
      </a:lvl3pPr>
      <a:lvl4pPr marL="1827581" algn="l" rtl="0" eaLnBrk="1" latinLnBrk="0" hangingPunct="1">
        <a:defRPr kumimoji="0" kern="1200">
          <a:solidFill>
            <a:schemeClr val="tx1"/>
          </a:solidFill>
          <a:latin typeface="+mn-lt"/>
          <a:ea typeface="+mn-ea"/>
          <a:cs typeface="+mn-cs"/>
        </a:defRPr>
      </a:lvl4pPr>
      <a:lvl5pPr marL="2436774" algn="l" rtl="0" eaLnBrk="1" latinLnBrk="0" hangingPunct="1">
        <a:defRPr kumimoji="0" kern="1200">
          <a:solidFill>
            <a:schemeClr val="tx1"/>
          </a:solidFill>
          <a:latin typeface="+mn-lt"/>
          <a:ea typeface="+mn-ea"/>
          <a:cs typeface="+mn-cs"/>
        </a:defRPr>
      </a:lvl5pPr>
      <a:lvl6pPr marL="3045968" algn="l" rtl="0" eaLnBrk="1" latinLnBrk="0" hangingPunct="1">
        <a:defRPr kumimoji="0" kern="1200">
          <a:solidFill>
            <a:schemeClr val="tx1"/>
          </a:solidFill>
          <a:latin typeface="+mn-lt"/>
          <a:ea typeface="+mn-ea"/>
          <a:cs typeface="+mn-cs"/>
        </a:defRPr>
      </a:lvl6pPr>
      <a:lvl7pPr marL="3655161" algn="l" rtl="0" eaLnBrk="1" latinLnBrk="0" hangingPunct="1">
        <a:defRPr kumimoji="0" kern="1200">
          <a:solidFill>
            <a:schemeClr val="tx1"/>
          </a:solidFill>
          <a:latin typeface="+mn-lt"/>
          <a:ea typeface="+mn-ea"/>
          <a:cs typeface="+mn-cs"/>
        </a:defRPr>
      </a:lvl7pPr>
      <a:lvl8pPr marL="4264355" algn="l" rtl="0" eaLnBrk="1" latinLnBrk="0" hangingPunct="1">
        <a:defRPr kumimoji="0" kern="1200">
          <a:solidFill>
            <a:schemeClr val="tx1"/>
          </a:solidFill>
          <a:latin typeface="+mn-lt"/>
          <a:ea typeface="+mn-ea"/>
          <a:cs typeface="+mn-cs"/>
        </a:defRPr>
      </a:lvl8pPr>
      <a:lvl9pPr marL="487354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2336800" y="228600"/>
            <a:ext cx="9347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1" tIns="60936" rIns="121871" bIns="60936"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817033" y="1600201"/>
            <a:ext cx="108712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1" tIns="60936" rIns="121871" bIns="609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993286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sldNum="0" hdr="0"/>
  <p:txStyles>
    <p:titleStyle>
      <a:lvl1pPr algn="ctr" rtl="0" eaLnBrk="0" fontAlgn="base" hangingPunct="0">
        <a:spcBef>
          <a:spcPct val="0"/>
        </a:spcBef>
        <a:spcAft>
          <a:spcPct val="0"/>
        </a:spcAft>
        <a:defRPr sz="4300" b="1" kern="1200">
          <a:solidFill>
            <a:srgbClr val="0000FF"/>
          </a:solidFill>
          <a:latin typeface="Arial" pitchFamily="34" charset="0"/>
          <a:ea typeface="+mj-ea"/>
          <a:cs typeface="Arial" pitchFamily="34" charset="0"/>
        </a:defRPr>
      </a:lvl1pPr>
      <a:lvl2pPr algn="ctr" rtl="0" eaLnBrk="0" fontAlgn="base" hangingPunct="0">
        <a:spcBef>
          <a:spcPct val="0"/>
        </a:spcBef>
        <a:spcAft>
          <a:spcPct val="0"/>
        </a:spcAft>
        <a:defRPr sz="4300" b="1">
          <a:solidFill>
            <a:srgbClr val="0000FF"/>
          </a:solidFill>
          <a:latin typeface="Arial" pitchFamily="34" charset="0"/>
          <a:cs typeface="Arial" pitchFamily="34" charset="0"/>
        </a:defRPr>
      </a:lvl2pPr>
      <a:lvl3pPr algn="ctr" rtl="0" eaLnBrk="0" fontAlgn="base" hangingPunct="0">
        <a:spcBef>
          <a:spcPct val="0"/>
        </a:spcBef>
        <a:spcAft>
          <a:spcPct val="0"/>
        </a:spcAft>
        <a:defRPr sz="4300" b="1">
          <a:solidFill>
            <a:srgbClr val="0000FF"/>
          </a:solidFill>
          <a:latin typeface="Arial" pitchFamily="34" charset="0"/>
          <a:cs typeface="Arial" pitchFamily="34" charset="0"/>
        </a:defRPr>
      </a:lvl3pPr>
      <a:lvl4pPr algn="ctr" rtl="0" eaLnBrk="0" fontAlgn="base" hangingPunct="0">
        <a:spcBef>
          <a:spcPct val="0"/>
        </a:spcBef>
        <a:spcAft>
          <a:spcPct val="0"/>
        </a:spcAft>
        <a:defRPr sz="4300" b="1">
          <a:solidFill>
            <a:srgbClr val="0000FF"/>
          </a:solidFill>
          <a:latin typeface="Arial" pitchFamily="34" charset="0"/>
          <a:cs typeface="Arial" pitchFamily="34" charset="0"/>
        </a:defRPr>
      </a:lvl4pPr>
      <a:lvl5pPr algn="ctr" rtl="0" eaLnBrk="0" fontAlgn="base" hangingPunct="0">
        <a:spcBef>
          <a:spcPct val="0"/>
        </a:spcBef>
        <a:spcAft>
          <a:spcPct val="0"/>
        </a:spcAft>
        <a:defRPr sz="4300" b="1">
          <a:solidFill>
            <a:srgbClr val="0000FF"/>
          </a:solidFill>
          <a:latin typeface="Arial" pitchFamily="34" charset="0"/>
          <a:cs typeface="Arial" pitchFamily="34" charset="0"/>
        </a:defRPr>
      </a:lvl5pPr>
      <a:lvl6pPr marL="609356" algn="ctr" rtl="0" fontAlgn="base">
        <a:spcBef>
          <a:spcPct val="0"/>
        </a:spcBef>
        <a:spcAft>
          <a:spcPct val="0"/>
        </a:spcAft>
        <a:defRPr sz="4300" b="1">
          <a:solidFill>
            <a:srgbClr val="0000FF"/>
          </a:solidFill>
          <a:latin typeface="Arial" pitchFamily="34" charset="0"/>
          <a:cs typeface="Arial" pitchFamily="34" charset="0"/>
        </a:defRPr>
      </a:lvl6pPr>
      <a:lvl7pPr marL="1218712" algn="ctr" rtl="0" fontAlgn="base">
        <a:spcBef>
          <a:spcPct val="0"/>
        </a:spcBef>
        <a:spcAft>
          <a:spcPct val="0"/>
        </a:spcAft>
        <a:defRPr sz="4300" b="1">
          <a:solidFill>
            <a:srgbClr val="0000FF"/>
          </a:solidFill>
          <a:latin typeface="Arial" pitchFamily="34" charset="0"/>
          <a:cs typeface="Arial" pitchFamily="34" charset="0"/>
        </a:defRPr>
      </a:lvl7pPr>
      <a:lvl8pPr marL="1828068" algn="ctr" rtl="0" fontAlgn="base">
        <a:spcBef>
          <a:spcPct val="0"/>
        </a:spcBef>
        <a:spcAft>
          <a:spcPct val="0"/>
        </a:spcAft>
        <a:defRPr sz="4300" b="1">
          <a:solidFill>
            <a:srgbClr val="0000FF"/>
          </a:solidFill>
          <a:latin typeface="Arial" pitchFamily="34" charset="0"/>
          <a:cs typeface="Arial" pitchFamily="34" charset="0"/>
        </a:defRPr>
      </a:lvl8pPr>
      <a:lvl9pPr marL="2437425" algn="ctr" rtl="0" fontAlgn="base">
        <a:spcBef>
          <a:spcPct val="0"/>
        </a:spcBef>
        <a:spcAft>
          <a:spcPct val="0"/>
        </a:spcAft>
        <a:defRPr sz="4300" b="1">
          <a:solidFill>
            <a:srgbClr val="0000FF"/>
          </a:solidFill>
          <a:latin typeface="Arial" pitchFamily="34" charset="0"/>
          <a:cs typeface="Arial" pitchFamily="34" charset="0"/>
        </a:defRPr>
      </a:lvl9pPr>
    </p:titleStyle>
    <p:bodyStyle>
      <a:lvl1pPr marL="425280" indent="-425280" algn="just" rtl="0" eaLnBrk="0" fontAlgn="base" hangingPunct="0">
        <a:spcBef>
          <a:spcPts val="933"/>
        </a:spcBef>
        <a:spcAft>
          <a:spcPct val="0"/>
        </a:spcAft>
        <a:buClr>
          <a:schemeClr val="accent2"/>
        </a:buClr>
        <a:buSzPct val="60000"/>
        <a:buFont typeface="Wingdings" pitchFamily="2" charset="2"/>
        <a:buChar char=""/>
        <a:defRPr sz="3900" kern="1200">
          <a:solidFill>
            <a:schemeClr val="tx1"/>
          </a:solidFill>
          <a:latin typeface="Arial" pitchFamily="34" charset="0"/>
          <a:ea typeface="+mn-ea"/>
          <a:cs typeface="Arial" pitchFamily="34" charset="0"/>
        </a:defRPr>
      </a:lvl1pPr>
      <a:lvl2pPr marL="852676" indent="-363921" algn="just" rtl="0" eaLnBrk="0" fontAlgn="base" hangingPunct="0">
        <a:spcBef>
          <a:spcPts val="733"/>
        </a:spcBef>
        <a:spcAft>
          <a:spcPct val="0"/>
        </a:spcAft>
        <a:buClr>
          <a:schemeClr val="accent1"/>
        </a:buClr>
        <a:buSzPct val="70000"/>
        <a:buFont typeface="Wingdings 2" pitchFamily="18" charset="2"/>
        <a:buChar char=""/>
        <a:defRPr sz="3500" kern="1200">
          <a:solidFill>
            <a:schemeClr val="tx1"/>
          </a:solidFill>
          <a:latin typeface="Arial" pitchFamily="34" charset="0"/>
          <a:ea typeface="+mn-ea"/>
          <a:cs typeface="Arial" pitchFamily="34" charset="0"/>
        </a:defRPr>
      </a:lvl2pPr>
      <a:lvl3pPr marL="1218712" indent="-304678" algn="just" rtl="0" eaLnBrk="0" fontAlgn="base" hangingPunct="0">
        <a:spcBef>
          <a:spcPts val="666"/>
        </a:spcBef>
        <a:spcAft>
          <a:spcPct val="0"/>
        </a:spcAft>
        <a:buClr>
          <a:schemeClr val="accent2"/>
        </a:buClr>
        <a:buSzPct val="75000"/>
        <a:buFont typeface="Wingdings" pitchFamily="2" charset="2"/>
        <a:buChar char=""/>
        <a:defRPr sz="3100" kern="1200">
          <a:solidFill>
            <a:schemeClr val="tx1"/>
          </a:solidFill>
          <a:latin typeface="Arial" pitchFamily="34" charset="0"/>
          <a:ea typeface="+mn-ea"/>
          <a:cs typeface="Arial" pitchFamily="34" charset="0"/>
        </a:defRPr>
      </a:lvl3pPr>
      <a:lvl4pPr marL="1828068" indent="-304678" algn="just" rtl="0" eaLnBrk="0" fontAlgn="base" hangingPunct="0">
        <a:spcBef>
          <a:spcPts val="533"/>
        </a:spcBef>
        <a:spcAft>
          <a:spcPct val="0"/>
        </a:spcAft>
        <a:buClr>
          <a:srgbClr val="A5AB81"/>
        </a:buClr>
        <a:buSzPct val="75000"/>
        <a:buFont typeface="Wingdings" pitchFamily="2" charset="2"/>
        <a:buChar char=""/>
        <a:defRPr sz="2700" kern="1200">
          <a:solidFill>
            <a:schemeClr val="tx1"/>
          </a:solidFill>
          <a:latin typeface="Arial" pitchFamily="34" charset="0"/>
          <a:ea typeface="+mn-ea"/>
          <a:cs typeface="Arial" pitchFamily="34" charset="0"/>
        </a:defRPr>
      </a:lvl4pPr>
      <a:lvl5pPr marL="2437425" indent="-304678" algn="just" rtl="0" eaLnBrk="0" fontAlgn="base" hangingPunct="0">
        <a:spcBef>
          <a:spcPts val="533"/>
        </a:spcBef>
        <a:spcAft>
          <a:spcPct val="0"/>
        </a:spcAft>
        <a:buClr>
          <a:srgbClr val="FAD372"/>
        </a:buClr>
        <a:buSzPct val="65000"/>
        <a:buFont typeface="Wingdings" pitchFamily="2" charset="2"/>
        <a:buChar char=""/>
        <a:defRPr sz="2700" kern="1200">
          <a:solidFill>
            <a:schemeClr val="tx1"/>
          </a:solidFill>
          <a:latin typeface="Arial" pitchFamily="34" charset="0"/>
          <a:ea typeface="+mn-ea"/>
          <a:cs typeface="Arial" pitchFamily="34" charset="0"/>
        </a:defRPr>
      </a:lvl5pPr>
      <a:lvl6pPr marL="2803038" indent="-304678" algn="l" rtl="0" eaLnBrk="1" latinLnBrk="0" hangingPunct="1">
        <a:spcBef>
          <a:spcPct val="20000"/>
        </a:spcBef>
        <a:buClr>
          <a:schemeClr val="accent1"/>
        </a:buClr>
        <a:buFont typeface="Wingdings"/>
        <a:buChar char="§"/>
        <a:defRPr kumimoji="0" sz="2400" kern="1200" baseline="0">
          <a:solidFill>
            <a:schemeClr val="tx1"/>
          </a:solidFill>
          <a:latin typeface="+mn-lt"/>
          <a:ea typeface="+mn-ea"/>
          <a:cs typeface="+mn-cs"/>
        </a:defRPr>
      </a:lvl6pPr>
      <a:lvl7pPr marL="3168652" indent="-304678" algn="l" rtl="0" eaLnBrk="1" latinLnBrk="0" hangingPunct="1">
        <a:spcBef>
          <a:spcPct val="20000"/>
        </a:spcBef>
        <a:buClr>
          <a:schemeClr val="accent2"/>
        </a:buClr>
        <a:buFont typeface="Wingdings"/>
        <a:buChar char="§"/>
        <a:defRPr kumimoji="0" sz="2400" kern="1200" baseline="0">
          <a:solidFill>
            <a:schemeClr val="tx1"/>
          </a:solidFill>
          <a:latin typeface="+mn-lt"/>
          <a:ea typeface="+mn-ea"/>
          <a:cs typeface="+mn-cs"/>
        </a:defRPr>
      </a:lvl7pPr>
      <a:lvl8pPr marL="3534266" indent="-304678" algn="l" rtl="0" eaLnBrk="1" latinLnBrk="0" hangingPunct="1">
        <a:spcBef>
          <a:spcPct val="20000"/>
        </a:spcBef>
        <a:buClr>
          <a:schemeClr val="accent3"/>
        </a:buClr>
        <a:buFont typeface="Wingdings"/>
        <a:buChar char="§"/>
        <a:defRPr kumimoji="0" sz="2400" kern="1200" baseline="0">
          <a:solidFill>
            <a:schemeClr val="tx1"/>
          </a:solidFill>
          <a:latin typeface="+mn-lt"/>
          <a:ea typeface="+mn-ea"/>
          <a:cs typeface="+mn-cs"/>
        </a:defRPr>
      </a:lvl8pPr>
      <a:lvl9pPr marL="3899879" indent="-304678" algn="l" rtl="0" eaLnBrk="1" latinLnBrk="0" hangingPunct="1">
        <a:spcBef>
          <a:spcPct val="20000"/>
        </a:spcBef>
        <a:buClr>
          <a:schemeClr val="accent4"/>
        </a:buClr>
        <a:buFont typeface="Wingdings"/>
        <a:buChar char="§"/>
        <a:defRPr kumimoji="0" sz="2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09356" algn="l" rtl="0" eaLnBrk="1" latinLnBrk="0" hangingPunct="1">
        <a:defRPr kumimoji="0" kern="1200">
          <a:solidFill>
            <a:schemeClr val="tx1"/>
          </a:solidFill>
          <a:latin typeface="+mn-lt"/>
          <a:ea typeface="+mn-ea"/>
          <a:cs typeface="+mn-cs"/>
        </a:defRPr>
      </a:lvl2pPr>
      <a:lvl3pPr marL="1218712" algn="l" rtl="0" eaLnBrk="1" latinLnBrk="0" hangingPunct="1">
        <a:defRPr kumimoji="0" kern="1200">
          <a:solidFill>
            <a:schemeClr val="tx1"/>
          </a:solidFill>
          <a:latin typeface="+mn-lt"/>
          <a:ea typeface="+mn-ea"/>
          <a:cs typeface="+mn-cs"/>
        </a:defRPr>
      </a:lvl3pPr>
      <a:lvl4pPr marL="1828068" algn="l" rtl="0" eaLnBrk="1" latinLnBrk="0" hangingPunct="1">
        <a:defRPr kumimoji="0" kern="1200">
          <a:solidFill>
            <a:schemeClr val="tx1"/>
          </a:solidFill>
          <a:latin typeface="+mn-lt"/>
          <a:ea typeface="+mn-ea"/>
          <a:cs typeface="+mn-cs"/>
        </a:defRPr>
      </a:lvl4pPr>
      <a:lvl5pPr marL="2437425" algn="l" rtl="0" eaLnBrk="1" latinLnBrk="0" hangingPunct="1">
        <a:defRPr kumimoji="0" kern="1200">
          <a:solidFill>
            <a:schemeClr val="tx1"/>
          </a:solidFill>
          <a:latin typeface="+mn-lt"/>
          <a:ea typeface="+mn-ea"/>
          <a:cs typeface="+mn-cs"/>
        </a:defRPr>
      </a:lvl5pPr>
      <a:lvl6pPr marL="3046781" algn="l" rtl="0" eaLnBrk="1" latinLnBrk="0" hangingPunct="1">
        <a:defRPr kumimoji="0" kern="1200">
          <a:solidFill>
            <a:schemeClr val="tx1"/>
          </a:solidFill>
          <a:latin typeface="+mn-lt"/>
          <a:ea typeface="+mn-ea"/>
          <a:cs typeface="+mn-cs"/>
        </a:defRPr>
      </a:lvl6pPr>
      <a:lvl7pPr marL="3656137" algn="l" rtl="0" eaLnBrk="1" latinLnBrk="0" hangingPunct="1">
        <a:defRPr kumimoji="0" kern="1200">
          <a:solidFill>
            <a:schemeClr val="tx1"/>
          </a:solidFill>
          <a:latin typeface="+mn-lt"/>
          <a:ea typeface="+mn-ea"/>
          <a:cs typeface="+mn-cs"/>
        </a:defRPr>
      </a:lvl7pPr>
      <a:lvl8pPr marL="4265493" algn="l" rtl="0" eaLnBrk="1" latinLnBrk="0" hangingPunct="1">
        <a:defRPr kumimoji="0" kern="1200">
          <a:solidFill>
            <a:schemeClr val="tx1"/>
          </a:solidFill>
          <a:latin typeface="+mn-lt"/>
          <a:ea typeface="+mn-ea"/>
          <a:cs typeface="+mn-cs"/>
        </a:defRPr>
      </a:lvl8pPr>
      <a:lvl9pPr marL="487484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thuvienphapluat.vn/phap-luat/tim-van-ban.aspx?keyword=68/2000/N%C4%90-CP&amp;area=2&amp;type=0&amp;match=False&amp;vc=True&amp;lan=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thuvienphapluat.vn/van-ban/tai-chinh-nha-nuoc/thong-tu-63-2017-tt-btc-lap-du-toan-quan-ly-quyet-toan-kinh-phi-bao-dam-ban-thanh-tra-nhan-dan-324784.asp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7799" y="2890066"/>
            <a:ext cx="11684004" cy="1147969"/>
          </a:xfrm>
          <a:prstGeom prst="rect">
            <a:avLst/>
          </a:prstGeom>
          <a:noFill/>
          <a:effectLst>
            <a:innerShdw blurRad="63500" dist="50800" dir="16200000">
              <a:prstClr val="black">
                <a:alpha val="50000"/>
              </a:prstClr>
            </a:innerShdw>
          </a:effectLst>
        </p:spPr>
        <p:txBody>
          <a:bodyPr lIns="121823" tIns="60912" rIns="121823" bIns="60912">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8225" fontAlgn="base">
              <a:spcBef>
                <a:spcPct val="0"/>
              </a:spcBef>
              <a:spcAft>
                <a:spcPct val="0"/>
              </a:spcAft>
              <a:defRPr/>
            </a:pPr>
            <a:r>
              <a:rPr lang="en-US" sz="6700" b="1" spc="67">
                <a:ln w="11430">
                  <a:solidFill>
                    <a:srgbClr val="0000CC"/>
                  </a:solidFill>
                </a:ln>
                <a:solidFill>
                  <a:srgbClr val="0000FF"/>
                </a:solidFill>
                <a:effectLst>
                  <a:outerShdw blurRad="76200" dist="50800" dir="5400000" algn="tl" rotWithShape="0">
                    <a:srgbClr val="000000">
                      <a:alpha val="65000"/>
                    </a:srgbClr>
                  </a:outerShdw>
                </a:effectLst>
                <a:latin typeface="Arial" charset="0"/>
                <a:ea typeface="MS PGothic" panose="020B0600070205080204" pitchFamily="34" charset="-128"/>
              </a:rPr>
              <a:t>LỚP BỒI DƯỠNG</a:t>
            </a:r>
            <a:endParaRPr lang="en-US" sz="6700" b="1" spc="67" dirty="0">
              <a:ln w="11430">
                <a:solidFill>
                  <a:srgbClr val="0000CC"/>
                </a:solidFill>
              </a:ln>
              <a:solidFill>
                <a:srgbClr val="0000FF"/>
              </a:solidFill>
              <a:effectLst>
                <a:outerShdw blurRad="76200" dist="50800" dir="5400000" algn="tl" rotWithShape="0">
                  <a:srgbClr val="000000">
                    <a:alpha val="65000"/>
                  </a:srgbClr>
                </a:outerShdw>
              </a:effectLst>
              <a:latin typeface="Arial" charset="0"/>
              <a:ea typeface="MS PGothic" panose="020B0600070205080204" pitchFamily="34" charset="-128"/>
            </a:endParaRPr>
          </a:p>
        </p:txBody>
      </p:sp>
      <p:sp>
        <p:nvSpPr>
          <p:cNvPr id="12" name="Rectangle 11"/>
          <p:cNvSpPr/>
          <p:nvPr/>
        </p:nvSpPr>
        <p:spPr>
          <a:xfrm>
            <a:off x="0" y="3835024"/>
            <a:ext cx="12192000" cy="2787926"/>
          </a:xfrm>
          <a:prstGeom prst="rect">
            <a:avLst/>
          </a:prstGeom>
          <a:solidFill>
            <a:schemeClr val="bg1">
              <a:alpha val="85000"/>
            </a:schemeClr>
          </a:solidFill>
          <a:effectLst/>
        </p:spPr>
        <p:txBody>
          <a:bodyPr lIns="121823" tIns="60912" rIns="121823" bIns="60912">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1218225" fontAlgn="base">
              <a:lnSpc>
                <a:spcPts val="6531"/>
              </a:lnSpc>
              <a:defRPr/>
            </a:pPr>
            <a:r>
              <a:rPr lang="it-IT" altLang="ja-JP" sz="4000" b="1" dirty="0">
                <a:solidFill>
                  <a:srgbClr val="FF0000"/>
                </a:solidFill>
                <a:effectLst>
                  <a:outerShdw blurRad="38100" dist="38100" dir="2700000" algn="tl">
                    <a:srgbClr val="000000">
                      <a:alpha val="43137"/>
                    </a:srgbClr>
                  </a:outerShdw>
                </a:effectLst>
                <a:latin typeface="Arial" charset="0"/>
                <a:ea typeface="ＭＳ Ｐゴシック" charset="-128"/>
                <a:cs typeface="Arial"/>
                <a:sym typeface="Arial"/>
              </a:rPr>
              <a:t>THỰC HIỆN QUY CHẾ DÂN CHỦ TẠI CƠ SỞ</a:t>
            </a:r>
          </a:p>
          <a:p>
            <a:pPr algn="ctr" defTabSz="1218225" fontAlgn="base">
              <a:lnSpc>
                <a:spcPts val="6531"/>
              </a:lnSpc>
              <a:defRPr/>
            </a:pPr>
            <a:r>
              <a:rPr lang="it-IT" altLang="ja-JP" sz="4000" b="1" dirty="0">
                <a:solidFill>
                  <a:srgbClr val="FF0000"/>
                </a:solidFill>
                <a:effectLst>
                  <a:outerShdw blurRad="38100" dist="38100" dir="2700000" algn="tl">
                    <a:srgbClr val="000000">
                      <a:alpha val="43137"/>
                    </a:srgbClr>
                  </a:outerShdw>
                </a:effectLst>
                <a:latin typeface="Arial" charset="0"/>
                <a:ea typeface="ＭＳ Ｐゴシック" charset="-128"/>
                <a:cs typeface="Arial"/>
                <a:sym typeface="Arial"/>
              </a:rPr>
              <a:t>KHỐI HÀNH CHÍNH SỰ NGHIỆP</a:t>
            </a:r>
          </a:p>
          <a:p>
            <a:pPr algn="ctr" defTabSz="1218225" fontAlgn="base">
              <a:lnSpc>
                <a:spcPts val="7728"/>
              </a:lnSpc>
              <a:defRPr/>
            </a:pPr>
            <a:endParaRPr lang="it-IT" altLang="ja-JP" sz="4800" b="1" dirty="0">
              <a:ln w="11430"/>
              <a:solidFill>
                <a:srgbClr val="FF1515"/>
              </a:solidFill>
              <a:effectLst>
                <a:outerShdw blurRad="80000" dist="40000" dir="5040000" algn="tl">
                  <a:srgbClr val="000000">
                    <a:alpha val="30000"/>
                  </a:srgbClr>
                </a:outerShdw>
              </a:effectLst>
              <a:latin typeface="Arial" panose="020B0604020202020204" pitchFamily="34" charset="0"/>
              <a:ea typeface="ＭＳ Ｐゴシック" charset="-128"/>
              <a:cs typeface="Arial" pitchFamily="34" charset="0"/>
            </a:endParaRPr>
          </a:p>
        </p:txBody>
      </p:sp>
      <p:sp>
        <p:nvSpPr>
          <p:cNvPr id="13316" name="Rectangle 4"/>
          <p:cNvSpPr>
            <a:spLocks noChangeArrowheads="1"/>
          </p:cNvSpPr>
          <p:nvPr/>
        </p:nvSpPr>
        <p:spPr bwMode="auto">
          <a:xfrm>
            <a:off x="1422400" y="5777198"/>
            <a:ext cx="9347200" cy="69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23" tIns="60912" rIns="121823" bIns="60912">
            <a:spAutoFit/>
          </a:bodyPr>
          <a:lstStyle/>
          <a:p>
            <a:pPr algn="ctr" defTabSz="1218225" fontAlgn="base">
              <a:spcBef>
                <a:spcPct val="0"/>
              </a:spcBef>
              <a:spcAft>
                <a:spcPct val="0"/>
              </a:spcAft>
            </a:pPr>
            <a:r>
              <a:rPr lang="en-US" sz="3700" i="1">
                <a:solidFill>
                  <a:srgbClr val="0000CC"/>
                </a:solidFill>
                <a:latin typeface="Arial" charset="0"/>
                <a:ea typeface="MS PGothic" panose="020B0600070205080204" pitchFamily="34" charset="-128"/>
              </a:rPr>
              <a:t>Long Biên, ngày 05 tháng 11 năm 2021</a:t>
            </a:r>
          </a:p>
        </p:txBody>
      </p:sp>
      <p:sp>
        <p:nvSpPr>
          <p:cNvPr id="7" name="Rectangle 2"/>
          <p:cNvSpPr txBox="1">
            <a:spLocks noChangeArrowheads="1"/>
          </p:cNvSpPr>
          <p:nvPr/>
        </p:nvSpPr>
        <p:spPr>
          <a:xfrm>
            <a:off x="1727200" y="1500385"/>
            <a:ext cx="9448800" cy="990600"/>
          </a:xfrm>
          <a:prstGeom prst="rect">
            <a:avLst/>
          </a:prstGeom>
        </p:spPr>
        <p:txBody>
          <a:bodyPr lIns="121823" tIns="60912" rIns="121823" bIns="60912" anchor="ctr"/>
          <a:lstStyle/>
          <a:p>
            <a:pPr algn="ctr" defTabSz="1218225">
              <a:lnSpc>
                <a:spcPts val="3865"/>
              </a:lnSpc>
              <a:spcAft>
                <a:spcPts val="800"/>
              </a:spcAft>
              <a:defRPr/>
            </a:pPr>
            <a:r>
              <a:rPr lang="en-US" sz="4300" b="1">
                <a:solidFill>
                  <a:srgbClr val="FF1515"/>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itchFamily="34" charset="0"/>
              </a:rPr>
              <a:t>QUẬN ỦY LONG BIÊN</a:t>
            </a:r>
            <a:endParaRPr lang="en-US" sz="4300" b="1" dirty="0">
              <a:solidFill>
                <a:srgbClr val="FF1515"/>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itchFamily="34" charset="0"/>
            </a:endParaRPr>
          </a:p>
        </p:txBody>
      </p:sp>
      <p:pic>
        <p:nvPicPr>
          <p:cNvPr id="6" name="Picture 19" descr="Co_Da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4015" y="1500386"/>
            <a:ext cx="1930400" cy="79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white">
          <a:xfrm>
            <a:off x="0" y="2413939"/>
            <a:ext cx="12192000" cy="31961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23" tIns="60912" rIns="121823" bIns="60912" anchor="ctr"/>
          <a:lstStyle/>
          <a:p>
            <a:pPr algn="ctr" defTabSz="1218225" fontAlgn="base">
              <a:spcBef>
                <a:spcPct val="0"/>
              </a:spcBef>
              <a:spcAft>
                <a:spcPct val="0"/>
              </a:spcAft>
              <a:defRPr/>
            </a:pPr>
            <a:endParaRPr lang="en-US" sz="2400">
              <a:solidFill>
                <a:prstClr val="white"/>
              </a:solidFill>
            </a:endParaRPr>
          </a:p>
        </p:txBody>
      </p:sp>
      <p:sp>
        <p:nvSpPr>
          <p:cNvPr id="9" name="Rectangle 8"/>
          <p:cNvSpPr/>
          <p:nvPr/>
        </p:nvSpPr>
        <p:spPr>
          <a:xfrm>
            <a:off x="0" y="2462623"/>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23" tIns="60912" rIns="121823" bIns="60912" anchor="ctr"/>
          <a:lstStyle/>
          <a:p>
            <a:pPr algn="ctr" defTabSz="1218225" fontAlgn="base">
              <a:spcBef>
                <a:spcPct val="0"/>
              </a:spcBef>
              <a:spcAft>
                <a:spcPct val="0"/>
              </a:spcAft>
              <a:defRPr/>
            </a:pPr>
            <a:endParaRPr lang="en-US" sz="2400">
              <a:solidFill>
                <a:prstClr val="white"/>
              </a:solidFill>
            </a:endParaRPr>
          </a:p>
        </p:txBody>
      </p:sp>
      <p:sp>
        <p:nvSpPr>
          <p:cNvPr id="10" name="Rectangle 9"/>
          <p:cNvSpPr/>
          <p:nvPr/>
        </p:nvSpPr>
        <p:spPr>
          <a:xfrm>
            <a:off x="787400" y="2462623"/>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823" tIns="60912" rIns="121823" bIns="60912" anchor="ctr"/>
          <a:lstStyle/>
          <a:p>
            <a:pPr algn="ctr" defTabSz="1218225" fontAlgn="base">
              <a:spcBef>
                <a:spcPct val="0"/>
              </a:spcBef>
              <a:spcAft>
                <a:spcPct val="0"/>
              </a:spcAft>
              <a:defRPr/>
            </a:pPr>
            <a:endParaRPr lang="en-US" sz="2400">
              <a:solidFill>
                <a:prstClr val="white"/>
              </a:solidFill>
            </a:endParaRPr>
          </a:p>
        </p:txBody>
      </p:sp>
      <p:sp>
        <p:nvSpPr>
          <p:cNvPr id="13" name="Slide Number Placeholder 22"/>
          <p:cNvSpPr>
            <a:spLocks noGrp="1"/>
          </p:cNvSpPr>
          <p:nvPr>
            <p:ph type="sldNum" sz="quarter" idx="4294967295"/>
          </p:nvPr>
        </p:nvSpPr>
        <p:spPr>
          <a:xfrm>
            <a:off x="0" y="2452043"/>
            <a:ext cx="711200" cy="243416"/>
          </a:xfrm>
          <a:prstGeom prst="rect">
            <a:avLst/>
          </a:prstGeom>
        </p:spPr>
        <p:txBody>
          <a:bodyPr vert="horz" wrap="square" lIns="121823" tIns="60912" rIns="121823" bIns="60912" numCol="1" anchor="ctr" anchorCtr="0" compatLnSpc="1">
            <a:prstTxWarp prst="textNoShape">
              <a:avLst/>
            </a:prstTxWarp>
            <a:normAutofit fontScale="47500" lnSpcReduction="20000"/>
          </a:bodyPr>
          <a:lstStyle>
            <a:lvl1pPr algn="ctr" eaLnBrk="1" hangingPunct="1">
              <a:defRPr sz="1900" b="1">
                <a:solidFill>
                  <a:srgbClr val="FFFFFF"/>
                </a:solidFill>
                <a:latin typeface="Arial" pitchFamily="34" charset="0"/>
              </a:defRPr>
            </a:lvl1pPr>
          </a:lstStyle>
          <a:p>
            <a:pPr defTabSz="1218225" fontAlgn="base">
              <a:spcBef>
                <a:spcPct val="0"/>
              </a:spcBef>
              <a:spcAft>
                <a:spcPct val="0"/>
              </a:spcAft>
              <a:defRPr/>
            </a:pPr>
            <a:endParaRPr lang="en-US">
              <a:ea typeface="MS PGothic" panose="020B0600070205080204" pitchFamily="34" charset="-128"/>
            </a:endParaRPr>
          </a:p>
        </p:txBody>
      </p:sp>
    </p:spTree>
    <p:extLst>
      <p:ext uri="{BB962C8B-B14F-4D97-AF65-F5344CB8AC3E}">
        <p14:creationId xmlns:p14="http://schemas.microsoft.com/office/powerpoint/2010/main" val="823758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3291091" y="20427"/>
            <a:ext cx="5867400" cy="584774"/>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defRPr/>
            </a:pPr>
            <a:r>
              <a:rPr lang="en-US" sz="3200" b="1" dirty="0">
                <a:solidFill>
                  <a:srgbClr val="08087E"/>
                </a:solidFill>
                <a:latin typeface="Times New Roman"/>
                <a:cs typeface="Times New Roman"/>
              </a:rPr>
              <a:t>PHẦN III</a:t>
            </a:r>
            <a:endParaRPr lang="en-US" sz="3200" b="1" dirty="0">
              <a:solidFill>
                <a:srgbClr val="08087E">
                  <a:lumMod val="75000"/>
                  <a:lumOff val="25000"/>
                </a:srgbClr>
              </a:solidFill>
              <a:latin typeface="Arial" panose="020B0604020202020204" pitchFamily="34" charset="0"/>
            </a:endParaRPr>
          </a:p>
        </p:txBody>
      </p:sp>
      <p:sp>
        <p:nvSpPr>
          <p:cNvPr id="36" name="Round Same Side Corner Rectangle 1"/>
          <p:cNvSpPr/>
          <p:nvPr/>
        </p:nvSpPr>
        <p:spPr>
          <a:xfrm rot="16200000">
            <a:off x="1422046" y="1775622"/>
            <a:ext cx="1724025" cy="2752727"/>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7" name="Isosceles Triangle 36"/>
          <p:cNvSpPr/>
          <p:nvPr/>
        </p:nvSpPr>
        <p:spPr>
          <a:xfrm rot="5400000">
            <a:off x="4983044" y="2949240"/>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8" name="Rectangle 2"/>
          <p:cNvSpPr/>
          <p:nvPr/>
        </p:nvSpPr>
        <p:spPr>
          <a:xfrm>
            <a:off x="3840724" y="2209800"/>
            <a:ext cx="6565407" cy="18288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lIns="91415" tIns="45708" rIns="91415" bIns="45708" anchor="ctr"/>
          <a:lstStyle/>
          <a:p>
            <a:pPr fontAlgn="base">
              <a:spcBef>
                <a:spcPct val="0"/>
              </a:spcBef>
              <a:spcAft>
                <a:spcPct val="0"/>
              </a:spcAft>
            </a:pPr>
            <a:r>
              <a:rPr lang="en-US" sz="2300" b="1" dirty="0" err="1">
                <a:solidFill>
                  <a:schemeClr val="accent4">
                    <a:lumMod val="40000"/>
                    <a:lumOff val="60000"/>
                  </a:schemeClr>
                </a:solidFill>
                <a:latin typeface="Times New Roman" pitchFamily="18" charset="0"/>
                <a:cs typeface="Times New Roman" pitchFamily="18" charset="0"/>
              </a:rPr>
              <a:t>Thực</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hiện</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nhiệm</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vụ</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và</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quyền</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hạn</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của</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hiệu</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trưởng</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theo</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quy</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định</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của</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Luật</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Giáo</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dục</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và</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các</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quy</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định</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của</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pháp</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luật</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có</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liên</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quan</a:t>
            </a:r>
            <a:r>
              <a:rPr lang="en-US" sz="2300" b="1" dirty="0">
                <a:solidFill>
                  <a:schemeClr val="accent4">
                    <a:lumMod val="40000"/>
                    <a:lumOff val="60000"/>
                  </a:schemeClr>
                </a:solidFill>
                <a:latin typeface="Times New Roman" pitchFamily="18" charset="0"/>
                <a:cs typeface="Times New Roman" pitchFamily="18" charset="0"/>
              </a:rPr>
              <a:t>.</a:t>
            </a:r>
          </a:p>
        </p:txBody>
      </p:sp>
      <p:sp>
        <p:nvSpPr>
          <p:cNvPr id="39" name="Round Same Side Corner Rectangle 1"/>
          <p:cNvSpPr/>
          <p:nvPr/>
        </p:nvSpPr>
        <p:spPr>
          <a:xfrm rot="16200000">
            <a:off x="1468261" y="3819349"/>
            <a:ext cx="1676400" cy="2797531"/>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ln/>
        </p:spPr>
        <p:style>
          <a:lnRef idx="1">
            <a:schemeClr val="accent1"/>
          </a:lnRef>
          <a:fillRef idx="2">
            <a:schemeClr val="accent1"/>
          </a:fillRef>
          <a:effectRef idx="1">
            <a:schemeClr val="accent1"/>
          </a:effectRef>
          <a:fontRef idx="minor">
            <a:schemeClr val="dk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40" name="Isosceles Triangle 39"/>
          <p:cNvSpPr/>
          <p:nvPr/>
        </p:nvSpPr>
        <p:spPr>
          <a:xfrm rot="5400000">
            <a:off x="4895058" y="5314160"/>
            <a:ext cx="373063"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8206" name="TextBox 42"/>
          <p:cNvSpPr txBox="1">
            <a:spLocks noChangeArrowheads="1"/>
          </p:cNvSpPr>
          <p:nvPr/>
        </p:nvSpPr>
        <p:spPr bwMode="auto">
          <a:xfrm>
            <a:off x="907696" y="2542115"/>
            <a:ext cx="2216507" cy="1219741"/>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pPr>
            <a:r>
              <a:rPr lang="en-US" sz="2300" b="1" dirty="0" err="1">
                <a:solidFill>
                  <a:srgbClr val="FFFFFF"/>
                </a:solidFill>
                <a:latin typeface="Times New Roman" pitchFamily="18" charset="0"/>
                <a:cs typeface="Times New Roman" pitchFamily="18" charset="0"/>
              </a:rPr>
              <a:t>Trách</a:t>
            </a:r>
            <a:r>
              <a:rPr lang="en-US" sz="28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nhiệm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của</a:t>
            </a:r>
            <a:r>
              <a:rPr lang="en-US" sz="2300" b="1" dirty="0">
                <a:solidFill>
                  <a:srgbClr val="FFFFFF"/>
                </a:solidFill>
                <a:latin typeface="Times New Roman" pitchFamily="18" charset="0"/>
                <a:cs typeface="Times New Roman" pitchFamily="18" charset="0"/>
              </a:rPr>
              <a:t> </a:t>
            </a:r>
          </a:p>
          <a:p>
            <a:pPr algn="ctr" fontAlgn="base">
              <a:spcBef>
                <a:spcPct val="0"/>
              </a:spcBef>
              <a:spcAft>
                <a:spcPct val="0"/>
              </a:spcAft>
            </a:pPr>
            <a:r>
              <a:rPr lang="en-US" sz="2300" b="1" dirty="0" err="1">
                <a:solidFill>
                  <a:srgbClr val="FFFFFF"/>
                </a:solidFill>
                <a:latin typeface="Times New Roman" pitchFamily="18" charset="0"/>
                <a:cs typeface="Times New Roman" pitchFamily="18" charset="0"/>
              </a:rPr>
              <a:t>Hiệu</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trưởng</a:t>
            </a:r>
            <a:endParaRPr lang="en-US" sz="2300" b="1" dirty="0">
              <a:solidFill>
                <a:srgbClr val="FFFFFF"/>
              </a:solidFill>
              <a:latin typeface="Times New Roman" pitchFamily="18" charset="0"/>
              <a:cs typeface="Times New Roman" pitchFamily="18" charset="0"/>
            </a:endParaRPr>
          </a:p>
        </p:txBody>
      </p:sp>
      <p:sp>
        <p:nvSpPr>
          <p:cNvPr id="8209" name="TextBox 45"/>
          <p:cNvSpPr txBox="1">
            <a:spLocks noChangeArrowheads="1"/>
          </p:cNvSpPr>
          <p:nvPr/>
        </p:nvSpPr>
        <p:spPr bwMode="auto">
          <a:xfrm>
            <a:off x="907695" y="4541062"/>
            <a:ext cx="2118840" cy="1508093"/>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pPr>
            <a:r>
              <a:rPr lang="en-US" sz="2300" b="1" dirty="0" err="1">
                <a:solidFill>
                  <a:schemeClr val="accent4">
                    <a:lumMod val="40000"/>
                    <a:lumOff val="60000"/>
                  </a:schemeClr>
                </a:solidFill>
                <a:latin typeface="Times New Roman" pitchFamily="18" charset="0"/>
                <a:cs typeface="Times New Roman" pitchFamily="18" charset="0"/>
              </a:rPr>
              <a:t>Trách</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nhiệm</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của</a:t>
            </a:r>
            <a:endParaRPr lang="en-US" sz="2300" b="1" dirty="0">
              <a:solidFill>
                <a:schemeClr val="accent4">
                  <a:lumMod val="40000"/>
                  <a:lumOff val="60000"/>
                </a:schemeClr>
              </a:solidFill>
              <a:latin typeface="Times New Roman" pitchFamily="18" charset="0"/>
              <a:cs typeface="Times New Roman" pitchFamily="18" charset="0"/>
            </a:endParaRPr>
          </a:p>
          <a:p>
            <a:pPr algn="ctr" fontAlgn="base">
              <a:spcBef>
                <a:spcPct val="0"/>
              </a:spcBef>
              <a:spcAft>
                <a:spcPct val="0"/>
              </a:spcAft>
            </a:pP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Hội</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đồng</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nhà</a:t>
            </a:r>
            <a:r>
              <a:rPr lang="en-US" sz="2300" b="1" dirty="0">
                <a:solidFill>
                  <a:schemeClr val="accent4">
                    <a:lumMod val="40000"/>
                    <a:lumOff val="60000"/>
                  </a:schemeClr>
                </a:solidFill>
                <a:latin typeface="Times New Roman" pitchFamily="18" charset="0"/>
                <a:cs typeface="Times New Roman" pitchFamily="18" charset="0"/>
              </a:rPr>
              <a:t> </a:t>
            </a:r>
            <a:r>
              <a:rPr lang="en-US" sz="2300" b="1" dirty="0" err="1">
                <a:solidFill>
                  <a:schemeClr val="accent4">
                    <a:lumMod val="40000"/>
                    <a:lumOff val="60000"/>
                  </a:schemeClr>
                </a:solidFill>
                <a:latin typeface="Times New Roman" pitchFamily="18" charset="0"/>
                <a:cs typeface="Times New Roman" pitchFamily="18" charset="0"/>
              </a:rPr>
              <a:t>trường</a:t>
            </a:r>
            <a:endParaRPr lang="en-US" sz="2300" b="1" dirty="0">
              <a:solidFill>
                <a:schemeClr val="accent4">
                  <a:lumMod val="40000"/>
                  <a:lumOff val="60000"/>
                </a:schemeClr>
              </a:solidFill>
              <a:latin typeface="Times New Roman" pitchFamily="18" charset="0"/>
              <a:cs typeface="Times New Roman" pitchFamily="18" charset="0"/>
            </a:endParaRPr>
          </a:p>
        </p:txBody>
      </p:sp>
      <p:sp>
        <p:nvSpPr>
          <p:cNvPr id="8211" name="Rectangle 47"/>
          <p:cNvSpPr>
            <a:spLocks noChangeArrowheads="1"/>
          </p:cNvSpPr>
          <p:nvPr/>
        </p:nvSpPr>
        <p:spPr bwMode="auto">
          <a:xfrm>
            <a:off x="5715003" y="2940354"/>
            <a:ext cx="3505199" cy="323153"/>
          </a:xfrm>
          <a:prstGeom prst="rect">
            <a:avLst/>
          </a:prstGeom>
          <a:noFill/>
          <a:ln w="9525">
            <a:noFill/>
            <a:miter lim="800000"/>
            <a:headEnd/>
            <a:tailEnd/>
          </a:ln>
        </p:spPr>
        <p:txBody>
          <a:bodyPr wrap="square" lIns="91415" tIns="45708" rIns="91415" bIns="45708" anchor="ctr">
            <a:spAutoFit/>
          </a:bodyPr>
          <a:lstStyle/>
          <a:p>
            <a:pPr fontAlgn="base">
              <a:spcBef>
                <a:spcPct val="0"/>
              </a:spcBef>
              <a:spcAft>
                <a:spcPct val="0"/>
              </a:spcAft>
            </a:pPr>
            <a:r>
              <a:rPr lang="vi-VN" sz="1500" dirty="0">
                <a:solidFill>
                  <a:srgbClr val="4A4644"/>
                </a:solidFill>
                <a:latin typeface="Arial" charset="0"/>
              </a:rPr>
              <a:t> </a:t>
            </a:r>
            <a:endParaRPr lang="en-US" sz="1500" dirty="0">
              <a:solidFill>
                <a:srgbClr val="4A4644"/>
              </a:solidFill>
              <a:latin typeface="Arial" charset="0"/>
            </a:endParaRPr>
          </a:p>
        </p:txBody>
      </p:sp>
      <p:pic>
        <p:nvPicPr>
          <p:cNvPr id="21" name="Picture 20"/>
          <p:cNvPicPr/>
          <p:nvPr/>
        </p:nvPicPr>
        <p:blipFill>
          <a:blip r:embed="rId2"/>
          <a:srcRect/>
          <a:stretch>
            <a:fillRect/>
          </a:stretch>
        </p:blipFill>
        <p:spPr bwMode="auto">
          <a:xfrm>
            <a:off x="1" y="0"/>
            <a:ext cx="1085851" cy="990600"/>
          </a:xfrm>
          <a:prstGeom prst="rect">
            <a:avLst/>
          </a:prstGeom>
          <a:noFill/>
          <a:ln w="9525">
            <a:noFill/>
            <a:miter lim="800000"/>
            <a:headEnd/>
            <a:tailEnd/>
          </a:ln>
        </p:spPr>
      </p:pic>
      <p:sp>
        <p:nvSpPr>
          <p:cNvPr id="4" name="Rectangle 3"/>
          <p:cNvSpPr/>
          <p:nvPr/>
        </p:nvSpPr>
        <p:spPr>
          <a:xfrm>
            <a:off x="2895603" y="990600"/>
            <a:ext cx="6781799" cy="1154150"/>
          </a:xfrm>
          <a:prstGeom prst="rect">
            <a:avLst/>
          </a:prstGeom>
        </p:spPr>
        <p:txBody>
          <a:bodyPr wrap="square" lIns="91415" tIns="45708" rIns="91415" bIns="45708">
            <a:spAutoFit/>
          </a:bodyPr>
          <a:lstStyle/>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ĐỐI VỚI KHỐI TRƯỜNG CÔNG LẬP</a:t>
            </a:r>
          </a:p>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Ngoài</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việc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thực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hiện</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theo</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NĐ 04/CP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các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đồng</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chí</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p>
          <a:p>
            <a:pPr algn="ctr" fontAlgn="base">
              <a:spcBef>
                <a:spcPct val="0"/>
              </a:spcBef>
              <a:spcAft>
                <a:spcPct val="0"/>
              </a:spcAft>
            </a:pP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còn</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phải</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thực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hiện</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theo</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Thông</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tư</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11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của</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Bộ</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GD&amp;ĐT</a:t>
            </a:r>
          </a:p>
        </p:txBody>
      </p:sp>
      <p:sp>
        <p:nvSpPr>
          <p:cNvPr id="25" name="Rectangle 2"/>
          <p:cNvSpPr/>
          <p:nvPr/>
        </p:nvSpPr>
        <p:spPr>
          <a:xfrm>
            <a:off x="3840723" y="4559301"/>
            <a:ext cx="6565408" cy="169068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lIns="91415" tIns="45708" rIns="91415" bIns="45708" anchor="ctr"/>
          <a:lstStyle/>
          <a:p>
            <a:pPr fontAlgn="base">
              <a:spcBef>
                <a:spcPct val="0"/>
              </a:spcBef>
              <a:spcAft>
                <a:spcPct val="0"/>
              </a:spcAft>
            </a:pPr>
            <a:r>
              <a:rPr lang="en-US" sz="2300" b="1" dirty="0" err="1">
                <a:solidFill>
                  <a:srgbClr val="FFFFFF"/>
                </a:solidFill>
                <a:latin typeface="Times New Roman" pitchFamily="18" charset="0"/>
                <a:cs typeface="Times New Roman" pitchFamily="18" charset="0"/>
              </a:rPr>
              <a:t>Hội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đồng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trường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của</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các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cơ</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sở</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giáo</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dục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có</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trách</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nhiệm</a:t>
            </a:r>
            <a:r>
              <a:rPr lang="en-US" sz="2300" b="1" dirty="0">
                <a:solidFill>
                  <a:srgbClr val="FFFFFF"/>
                </a:solidFill>
                <a:latin typeface="Times New Roman" pitchFamily="18" charset="0"/>
                <a:cs typeface="Times New Roman" pitchFamily="18" charset="0"/>
              </a:rPr>
              <a:t> ban </a:t>
            </a:r>
            <a:r>
              <a:rPr lang="en-US" sz="2300" b="1" dirty="0" err="1">
                <a:solidFill>
                  <a:srgbClr val="FFFFFF"/>
                </a:solidFill>
                <a:latin typeface="Times New Roman" pitchFamily="18" charset="0"/>
                <a:cs typeface="Times New Roman" pitchFamily="18" charset="0"/>
              </a:rPr>
              <a:t>hành</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và</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giám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sát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việc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thực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hiện</a:t>
            </a:r>
            <a:r>
              <a:rPr lang="en-US" sz="2300" b="1" dirty="0">
                <a:solidFill>
                  <a:srgbClr val="FFFFFF"/>
                </a:solidFill>
                <a:latin typeface="Times New Roman" pitchFamily="18" charset="0"/>
                <a:cs typeface="Times New Roman" pitchFamily="18" charset="0"/>
              </a:rPr>
              <a:t> QCDC </a:t>
            </a:r>
            <a:r>
              <a:rPr lang="en-US" sz="2300" b="1" dirty="0" err="1">
                <a:solidFill>
                  <a:srgbClr val="FFFFFF"/>
                </a:solidFill>
                <a:latin typeface="Times New Roman" pitchFamily="18" charset="0"/>
                <a:cs typeface="Times New Roman" pitchFamily="18" charset="0"/>
              </a:rPr>
              <a:t>trong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hoạt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động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của</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nhà</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trường</a:t>
            </a:r>
            <a:r>
              <a:rPr lang="en-US" dirty="0">
                <a:solidFill>
                  <a:srgbClr val="FFFFFF"/>
                </a:solidFill>
                <a:latin typeface="Verdana"/>
              </a:rPr>
              <a:t>.</a:t>
            </a:r>
          </a:p>
        </p:txBody>
      </p:sp>
      <p:pic>
        <p:nvPicPr>
          <p:cNvPr id="14" name="Picture 13"/>
          <p:cNvPicPr/>
          <p:nvPr/>
        </p:nvPicPr>
        <p:blipFill>
          <a:blip r:embed="rId2"/>
          <a:srcRect/>
          <a:stretch>
            <a:fillRect/>
          </a:stretch>
        </p:blipFill>
        <p:spPr bwMode="auto">
          <a:xfrm>
            <a:off x="0" y="2"/>
            <a:ext cx="1223493" cy="1120462"/>
          </a:xfrm>
          <a:prstGeom prst="rect">
            <a:avLst/>
          </a:prstGeom>
          <a:noFill/>
          <a:ln w="9525">
            <a:noFill/>
            <a:miter lim="800000"/>
            <a:headEnd/>
            <a:tailEnd/>
          </a:ln>
        </p:spPr>
      </p:pic>
    </p:spTree>
    <p:extLst>
      <p:ext uri="{BB962C8B-B14F-4D97-AF65-F5344CB8AC3E}">
        <p14:creationId xmlns:p14="http://schemas.microsoft.com/office/powerpoint/2010/main" val="88827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3276601" y="304516"/>
            <a:ext cx="5867400" cy="584774"/>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defRPr/>
            </a:pPr>
            <a:r>
              <a:rPr lang="en-US" sz="3200" b="1" dirty="0">
                <a:solidFill>
                  <a:srgbClr val="08087E"/>
                </a:solidFill>
                <a:latin typeface="Times New Roman"/>
                <a:cs typeface="Times New Roman"/>
              </a:rPr>
              <a:t>PHẦN III</a:t>
            </a:r>
            <a:endParaRPr lang="en-US" sz="3200" b="1" dirty="0">
              <a:solidFill>
                <a:srgbClr val="08087E">
                  <a:lumMod val="75000"/>
                  <a:lumOff val="25000"/>
                </a:srgbClr>
              </a:solidFill>
              <a:latin typeface="Arial" panose="020B0604020202020204" pitchFamily="34" charset="0"/>
            </a:endParaRPr>
          </a:p>
        </p:txBody>
      </p:sp>
      <p:sp>
        <p:nvSpPr>
          <p:cNvPr id="36" name="Round Same Side Corner Rectangle 1"/>
          <p:cNvSpPr/>
          <p:nvPr/>
        </p:nvSpPr>
        <p:spPr>
          <a:xfrm rot="16200000">
            <a:off x="1589202" y="2647951"/>
            <a:ext cx="2028825" cy="2981327"/>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7" name="Isosceles Triangle 36"/>
          <p:cNvSpPr/>
          <p:nvPr/>
        </p:nvSpPr>
        <p:spPr>
          <a:xfrm rot="5400000">
            <a:off x="4983044" y="2949240"/>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8" name="Rectangle 2"/>
          <p:cNvSpPr/>
          <p:nvPr/>
        </p:nvSpPr>
        <p:spPr>
          <a:xfrm>
            <a:off x="4239973" y="2459865"/>
            <a:ext cx="5586609" cy="1578735"/>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lIns="91415" tIns="45708" rIns="91415" bIns="45708" anchor="ctr"/>
          <a:lstStyle/>
          <a:p>
            <a:pPr algn="ctr" fontAlgn="base">
              <a:spcBef>
                <a:spcPct val="0"/>
              </a:spcBef>
              <a:spcAft>
                <a:spcPct val="0"/>
              </a:spcAft>
            </a:pPr>
            <a:r>
              <a:rPr lang="en-US" sz="2300" b="1" dirty="0" err="1">
                <a:solidFill>
                  <a:srgbClr val="FFFFFF"/>
                </a:solidFill>
                <a:latin typeface="Times New Roman" pitchFamily="18" charset="0"/>
                <a:cs typeface="Times New Roman" pitchFamily="18" charset="0"/>
              </a:rPr>
              <a:t>Đối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thoại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tại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cơ</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sở</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giáo</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dục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được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thực</a:t>
            </a:r>
            <a:r>
              <a:rPr lang="en-US" sz="2300" b="1" dirty="0">
                <a:solidFill>
                  <a:srgbClr val="FFFFFF"/>
                </a:solidFill>
                <a:latin typeface="Times New Roman" pitchFamily="18" charset="0"/>
                <a:cs typeface="Times New Roman" pitchFamily="18" charset="0"/>
              </a:rPr>
              <a:t> </a:t>
            </a:r>
          </a:p>
          <a:p>
            <a:pPr algn="ctr" fontAlgn="base">
              <a:spcBef>
                <a:spcPct val="0"/>
              </a:spcBef>
              <a:spcAft>
                <a:spcPct val="0"/>
              </a:spcAft>
            </a:pPr>
            <a:r>
              <a:rPr lang="en-US" sz="2300" b="1" dirty="0" err="1">
                <a:solidFill>
                  <a:srgbClr val="FFFFFF"/>
                </a:solidFill>
                <a:latin typeface="Times New Roman" pitchFamily="18" charset="0"/>
                <a:cs typeface="Times New Roman" pitchFamily="18" charset="0"/>
              </a:rPr>
              <a:t>hiện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định</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kỳ</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ít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nhất</a:t>
            </a:r>
            <a:r>
              <a:rPr lang="en-US" sz="2300" b="1" dirty="0">
                <a:solidFill>
                  <a:srgbClr val="FFFFFF"/>
                </a:solidFill>
                <a:latin typeface="Times New Roman" pitchFamily="18" charset="0"/>
                <a:cs typeface="Times New Roman" pitchFamily="18" charset="0"/>
              </a:rPr>
              <a:t> 1 </a:t>
            </a:r>
            <a:r>
              <a:rPr lang="en-US" sz="2300" b="1" dirty="0" err="1">
                <a:solidFill>
                  <a:srgbClr val="FFFFFF"/>
                </a:solidFill>
                <a:latin typeface="Times New Roman" pitchFamily="18" charset="0"/>
                <a:cs typeface="Times New Roman" pitchFamily="18" charset="0"/>
              </a:rPr>
              <a:t>năm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học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một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lần</a:t>
            </a:r>
            <a:endParaRPr lang="en-US" sz="2300" b="1" dirty="0">
              <a:solidFill>
                <a:srgbClr val="FFFFFF"/>
              </a:solidFill>
              <a:latin typeface="Times New Roman" pitchFamily="18" charset="0"/>
              <a:cs typeface="Times New Roman" pitchFamily="18" charset="0"/>
            </a:endParaRPr>
          </a:p>
          <a:p>
            <a:pPr algn="ctr" fontAlgn="base">
              <a:spcBef>
                <a:spcPct val="0"/>
              </a:spcBef>
              <a:spcAft>
                <a:spcPct val="0"/>
              </a:spcAft>
            </a:pP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hoặc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khi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một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bên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có</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yêu</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cầu</a:t>
            </a:r>
            <a:endParaRPr lang="en-US" sz="2300" b="1" dirty="0">
              <a:solidFill>
                <a:srgbClr val="FFFFFF"/>
              </a:solidFill>
              <a:latin typeface="Times New Roman" pitchFamily="18" charset="0"/>
              <a:cs typeface="Times New Roman" pitchFamily="18" charset="0"/>
            </a:endParaRPr>
          </a:p>
        </p:txBody>
      </p:sp>
      <p:sp>
        <p:nvSpPr>
          <p:cNvPr id="40" name="Isosceles Triangle 39"/>
          <p:cNvSpPr/>
          <p:nvPr/>
        </p:nvSpPr>
        <p:spPr>
          <a:xfrm rot="5400000">
            <a:off x="4895058" y="5314160"/>
            <a:ext cx="373063"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8206" name="TextBox 42"/>
          <p:cNvSpPr txBox="1">
            <a:spLocks noChangeArrowheads="1"/>
          </p:cNvSpPr>
          <p:nvPr/>
        </p:nvSpPr>
        <p:spPr bwMode="auto">
          <a:xfrm>
            <a:off x="1384301" y="3538448"/>
            <a:ext cx="1955800" cy="1200328"/>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pPr>
            <a:r>
              <a:rPr lang="en-US" sz="2400" b="1" dirty="0">
                <a:solidFill>
                  <a:srgbClr val="FFFFFF"/>
                </a:solidFill>
                <a:latin typeface="Times New Roman" pitchFamily="18" charset="0"/>
                <a:cs typeface="Times New Roman" pitchFamily="18" charset="0"/>
              </a:rPr>
              <a:t>ĐỐI THOẠI</a:t>
            </a:r>
          </a:p>
          <a:p>
            <a:pPr algn="ctr" fontAlgn="base">
              <a:spcBef>
                <a:spcPct val="0"/>
              </a:spcBef>
              <a:spcAft>
                <a:spcPct val="0"/>
              </a:spcAft>
            </a:pPr>
            <a:r>
              <a:rPr lang="en-US" sz="2400" b="1" dirty="0">
                <a:solidFill>
                  <a:srgbClr val="FFFFFF"/>
                </a:solidFill>
                <a:latin typeface="Times New Roman" pitchFamily="18" charset="0"/>
                <a:cs typeface="Times New Roman" pitchFamily="18" charset="0"/>
              </a:rPr>
              <a:t>TẠI CƠ SỞ</a:t>
            </a:r>
          </a:p>
          <a:p>
            <a:pPr algn="ctr" fontAlgn="base">
              <a:spcBef>
                <a:spcPct val="0"/>
              </a:spcBef>
              <a:spcAft>
                <a:spcPct val="0"/>
              </a:spcAft>
            </a:pPr>
            <a:r>
              <a:rPr lang="en-US" sz="2400" b="1" dirty="0">
                <a:solidFill>
                  <a:srgbClr val="FFFFFF"/>
                </a:solidFill>
                <a:latin typeface="Times New Roman" pitchFamily="18" charset="0"/>
                <a:cs typeface="Times New Roman" pitchFamily="18" charset="0"/>
              </a:rPr>
              <a:t>GIÁO DỤC</a:t>
            </a:r>
          </a:p>
        </p:txBody>
      </p:sp>
      <p:sp>
        <p:nvSpPr>
          <p:cNvPr id="8211" name="Rectangle 47"/>
          <p:cNvSpPr>
            <a:spLocks noChangeArrowheads="1"/>
          </p:cNvSpPr>
          <p:nvPr/>
        </p:nvSpPr>
        <p:spPr bwMode="auto">
          <a:xfrm>
            <a:off x="5715003" y="2940354"/>
            <a:ext cx="3505199" cy="323153"/>
          </a:xfrm>
          <a:prstGeom prst="rect">
            <a:avLst/>
          </a:prstGeom>
          <a:noFill/>
          <a:ln w="9525">
            <a:noFill/>
            <a:miter lim="800000"/>
            <a:headEnd/>
            <a:tailEnd/>
          </a:ln>
        </p:spPr>
        <p:txBody>
          <a:bodyPr wrap="square" lIns="91415" tIns="45708" rIns="91415" bIns="45708" anchor="ctr">
            <a:spAutoFit/>
          </a:bodyPr>
          <a:lstStyle/>
          <a:p>
            <a:pPr fontAlgn="base">
              <a:spcBef>
                <a:spcPct val="0"/>
              </a:spcBef>
              <a:spcAft>
                <a:spcPct val="0"/>
              </a:spcAft>
            </a:pPr>
            <a:r>
              <a:rPr lang="vi-VN" sz="1500" dirty="0">
                <a:solidFill>
                  <a:srgbClr val="4A4644"/>
                </a:solidFill>
                <a:latin typeface="Arial" charset="0"/>
              </a:rPr>
              <a:t> </a:t>
            </a:r>
            <a:endParaRPr lang="en-US" sz="1500" dirty="0">
              <a:solidFill>
                <a:srgbClr val="4A4644"/>
              </a:solidFill>
              <a:latin typeface="Arial" charset="0"/>
            </a:endParaRPr>
          </a:p>
        </p:txBody>
      </p:sp>
      <p:pic>
        <p:nvPicPr>
          <p:cNvPr id="21" name="Picture 20"/>
          <p:cNvPicPr/>
          <p:nvPr/>
        </p:nvPicPr>
        <p:blipFill>
          <a:blip r:embed="rId2"/>
          <a:srcRect/>
          <a:stretch>
            <a:fillRect/>
          </a:stretch>
        </p:blipFill>
        <p:spPr bwMode="auto">
          <a:xfrm>
            <a:off x="27101" y="0"/>
            <a:ext cx="1085851" cy="990600"/>
          </a:xfrm>
          <a:prstGeom prst="rect">
            <a:avLst/>
          </a:prstGeom>
          <a:noFill/>
          <a:ln w="9525">
            <a:noFill/>
            <a:miter lim="800000"/>
            <a:headEnd/>
            <a:tailEnd/>
          </a:ln>
        </p:spPr>
      </p:pic>
      <p:sp>
        <p:nvSpPr>
          <p:cNvPr id="4" name="Rectangle 3"/>
          <p:cNvSpPr/>
          <p:nvPr/>
        </p:nvSpPr>
        <p:spPr>
          <a:xfrm>
            <a:off x="2895603" y="990600"/>
            <a:ext cx="6781799" cy="1154150"/>
          </a:xfrm>
          <a:prstGeom prst="rect">
            <a:avLst/>
          </a:prstGeom>
        </p:spPr>
        <p:txBody>
          <a:bodyPr wrap="square" lIns="91415" tIns="45708" rIns="91415" bIns="45708">
            <a:spAutoFit/>
          </a:bodyPr>
          <a:lstStyle/>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ĐỐI VỚI KHỐI TRƯỜNG CÔNG LẬP</a:t>
            </a:r>
          </a:p>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Ngoài</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việc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thực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hiện</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theo</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NĐ 04/CP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các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đồng</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chí</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p>
          <a:p>
            <a:pPr algn="ctr" fontAlgn="base">
              <a:spcBef>
                <a:spcPct val="0"/>
              </a:spcBef>
              <a:spcAft>
                <a:spcPct val="0"/>
              </a:spcAft>
            </a:pP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còn</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phải</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thực</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hiện</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theo</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Thông</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tư</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11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của</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a:t>
            </a:r>
            <a:r>
              <a:rPr lang="en-GB" sz="2300" b="1" dirty="0" err="1">
                <a:ln w="1905"/>
                <a:solidFill>
                  <a:srgbClr val="FF0000"/>
                </a:solidFill>
                <a:effectLst>
                  <a:innerShdw blurRad="69850" dist="43180" dir="5400000">
                    <a:srgbClr val="000000">
                      <a:alpha val="65000"/>
                    </a:srgbClr>
                  </a:innerShdw>
                </a:effectLst>
                <a:latin typeface="Times New Roman"/>
                <a:cs typeface="Times New Roman"/>
              </a:rPr>
              <a:t>Bộ</a:t>
            </a:r>
            <a:r>
              <a:rPr lang="en-GB" sz="2300" b="1" dirty="0">
                <a:ln w="1905"/>
                <a:solidFill>
                  <a:srgbClr val="FF0000"/>
                </a:solidFill>
                <a:effectLst>
                  <a:innerShdw blurRad="69850" dist="43180" dir="5400000">
                    <a:srgbClr val="000000">
                      <a:alpha val="65000"/>
                    </a:srgbClr>
                  </a:innerShdw>
                </a:effectLst>
                <a:latin typeface="Times New Roman"/>
                <a:cs typeface="Times New Roman"/>
              </a:rPr>
              <a:t> GD&amp;ĐT</a:t>
            </a:r>
          </a:p>
        </p:txBody>
      </p:sp>
      <p:sp>
        <p:nvSpPr>
          <p:cNvPr id="25" name="Rectangle 2"/>
          <p:cNvSpPr/>
          <p:nvPr/>
        </p:nvSpPr>
        <p:spPr>
          <a:xfrm>
            <a:off x="4239972" y="4495801"/>
            <a:ext cx="5742229" cy="1690688"/>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lIns="91415" tIns="45708" rIns="91415" bIns="45708" anchor="ctr"/>
          <a:lstStyle/>
          <a:p>
            <a:pPr algn="ctr" fontAlgn="base">
              <a:spcBef>
                <a:spcPct val="0"/>
              </a:spcBef>
              <a:spcAft>
                <a:spcPct val="0"/>
              </a:spcAft>
            </a:pPr>
            <a:r>
              <a:rPr lang="en-US" sz="2300" b="1" dirty="0" err="1">
                <a:solidFill>
                  <a:srgbClr val="FFFFFF"/>
                </a:solidFill>
                <a:latin typeface="Times New Roman" pitchFamily="18" charset="0"/>
                <a:cs typeface="Times New Roman" pitchFamily="18" charset="0"/>
              </a:rPr>
              <a:t>Nội</a:t>
            </a:r>
            <a:r>
              <a:rPr lang="en-US" sz="2300" b="1" dirty="0">
                <a:solidFill>
                  <a:srgbClr val="FFFFFF"/>
                </a:solidFill>
                <a:latin typeface="Times New Roman" pitchFamily="18" charset="0"/>
                <a:cs typeface="Times New Roman" pitchFamily="18" charset="0"/>
              </a:rPr>
              <a:t> dung, </a:t>
            </a:r>
            <a:r>
              <a:rPr lang="en-US" sz="2300" b="1" dirty="0" err="1">
                <a:solidFill>
                  <a:srgbClr val="FFFFFF"/>
                </a:solidFill>
                <a:latin typeface="Times New Roman" pitchFamily="18" charset="0"/>
                <a:cs typeface="Times New Roman" pitchFamily="18" charset="0"/>
              </a:rPr>
              <a:t>số</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lượng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thành</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phần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thời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gian</a:t>
            </a:r>
            <a:r>
              <a:rPr lang="en-US" sz="2300" b="1" dirty="0">
                <a:solidFill>
                  <a:srgbClr val="FFFFFF"/>
                </a:solidFill>
                <a:latin typeface="Times New Roman" pitchFamily="18" charset="0"/>
                <a:cs typeface="Times New Roman" pitchFamily="18" charset="0"/>
              </a:rPr>
              <a:t>, </a:t>
            </a:r>
          </a:p>
          <a:p>
            <a:pPr algn="ctr" fontAlgn="base">
              <a:spcBef>
                <a:spcPct val="0"/>
              </a:spcBef>
              <a:spcAft>
                <a:spcPct val="0"/>
              </a:spcAft>
            </a:pPr>
            <a:r>
              <a:rPr lang="en-US" sz="2300" b="1" dirty="0" err="1">
                <a:solidFill>
                  <a:srgbClr val="FFFFFF"/>
                </a:solidFill>
                <a:latin typeface="Times New Roman" pitchFamily="18" charset="0"/>
                <a:cs typeface="Times New Roman" pitchFamily="18" charset="0"/>
              </a:rPr>
              <a:t>địa</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điểm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quy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trình</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tổ</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chức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đối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thoại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thực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hiện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theo</a:t>
            </a:r>
            <a:r>
              <a:rPr lang="en-US" sz="2300" b="1" dirty="0">
                <a:solidFill>
                  <a:srgbClr val="FFFFFF"/>
                </a:solidFill>
                <a:latin typeface="Times New Roman" pitchFamily="18" charset="0"/>
                <a:cs typeface="Times New Roman" pitchFamily="18" charset="0"/>
              </a:rPr>
              <a:t> QCDC </a:t>
            </a:r>
            <a:r>
              <a:rPr lang="en-US" sz="2300" b="1" dirty="0" err="1">
                <a:solidFill>
                  <a:srgbClr val="FFFFFF"/>
                </a:solidFill>
                <a:latin typeface="Times New Roman" pitchFamily="18" charset="0"/>
                <a:cs typeface="Times New Roman" pitchFamily="18" charset="0"/>
              </a:rPr>
              <a:t>của</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cơ</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sở</a:t>
            </a:r>
            <a:r>
              <a:rPr lang="en-US" sz="2300" b="1" dirty="0">
                <a:solidFill>
                  <a:srgbClr val="FFFFFF"/>
                </a:solidFill>
                <a:latin typeface="Times New Roman" pitchFamily="18" charset="0"/>
                <a:cs typeface="Times New Roman" pitchFamily="18" charset="0"/>
              </a:rPr>
              <a:t> GD</a:t>
            </a:r>
          </a:p>
        </p:txBody>
      </p:sp>
    </p:spTree>
    <p:extLst>
      <p:ext uri="{BB962C8B-B14F-4D97-AF65-F5344CB8AC3E}">
        <p14:creationId xmlns:p14="http://schemas.microsoft.com/office/powerpoint/2010/main" val="220473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p:cNvGrpSpPr>
            <a:grpSpLocks/>
          </p:cNvGrpSpPr>
          <p:nvPr/>
        </p:nvGrpSpPr>
        <p:grpSpPr bwMode="auto">
          <a:xfrm>
            <a:off x="1319798" y="1572939"/>
            <a:ext cx="9163607" cy="1617485"/>
            <a:chOff x="912" y="1008"/>
            <a:chExt cx="3984" cy="912"/>
          </a:xfrm>
        </p:grpSpPr>
        <p:sp>
          <p:nvSpPr>
            <p:cNvPr id="4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49" name="Group 5"/>
            <p:cNvGrpSpPr>
              <a:grpSpLocks/>
            </p:cNvGrpSpPr>
            <p:nvPr/>
          </p:nvGrpSpPr>
          <p:grpSpPr bwMode="auto">
            <a:xfrm>
              <a:off x="999" y="1092"/>
              <a:ext cx="768" cy="746"/>
              <a:chOff x="999" y="1092"/>
              <a:chExt cx="768" cy="746"/>
            </a:xfrm>
          </p:grpSpPr>
          <p:sp>
            <p:nvSpPr>
              <p:cNvPr id="51" name="AutoShape 6"/>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2"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53" name="Text Box 8"/>
              <p:cNvSpPr txBox="1">
                <a:spLocks noChangeArrowheads="1"/>
              </p:cNvSpPr>
              <p:nvPr/>
            </p:nvSpPr>
            <p:spPr bwMode="gray">
              <a:xfrm>
                <a:off x="1291" y="1295"/>
                <a:ext cx="16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a:solidFill>
                      <a:srgbClr val="FFFFFF"/>
                    </a:solidFill>
                    <a:effectLst>
                      <a:outerShdw blurRad="38100" dist="38100" dir="2700000" algn="tl">
                        <a:srgbClr val="C0C0C0"/>
                      </a:outerShdw>
                    </a:effectLst>
                    <a:latin typeface="Arial" panose="020B0604020202020204" pitchFamily="34" charset="0"/>
                  </a:rPr>
                  <a:t>1</a:t>
                </a:r>
              </a:p>
            </p:txBody>
          </p:sp>
        </p:grpSp>
        <p:sp>
          <p:nvSpPr>
            <p:cNvPr id="50" name="Text Box 9"/>
            <p:cNvSpPr txBox="1">
              <a:spLocks noChangeArrowheads="1"/>
            </p:cNvSpPr>
            <p:nvPr/>
          </p:nvSpPr>
          <p:spPr bwMode="gray">
            <a:xfrm>
              <a:off x="1872" y="1342"/>
              <a:ext cx="292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5D8223"/>
                </a:solidFill>
                <a:latin typeface="Arial" panose="020B0604020202020204" pitchFamily="34" charset="0"/>
              </a:endParaRPr>
            </a:p>
          </p:txBody>
        </p:sp>
      </p:grpSp>
      <p:grpSp>
        <p:nvGrpSpPr>
          <p:cNvPr id="54" name="Group 10"/>
          <p:cNvGrpSpPr>
            <a:grpSpLocks/>
          </p:cNvGrpSpPr>
          <p:nvPr/>
        </p:nvGrpSpPr>
        <p:grpSpPr bwMode="auto">
          <a:xfrm>
            <a:off x="1393407" y="3414375"/>
            <a:ext cx="9089999" cy="1247174"/>
            <a:chOff x="912" y="2016"/>
            <a:chExt cx="3984" cy="912"/>
          </a:xfrm>
        </p:grpSpPr>
        <p:sp>
          <p:nvSpPr>
            <p:cNvPr id="5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56" name="Group 12"/>
            <p:cNvGrpSpPr>
              <a:grpSpLocks/>
            </p:cNvGrpSpPr>
            <p:nvPr/>
          </p:nvGrpSpPr>
          <p:grpSpPr bwMode="auto">
            <a:xfrm>
              <a:off x="999" y="2016"/>
              <a:ext cx="768" cy="830"/>
              <a:chOff x="999" y="2016"/>
              <a:chExt cx="768" cy="830"/>
            </a:xfrm>
          </p:grpSpPr>
          <p:sp>
            <p:nvSpPr>
              <p:cNvPr id="58" name="AutoShape 13"/>
              <p:cNvSpPr>
                <a:spLocks noChangeArrowheads="1"/>
              </p:cNvSpPr>
              <p:nvPr/>
            </p:nvSpPr>
            <p:spPr bwMode="gray">
              <a:xfrm>
                <a:off x="999" y="2016"/>
                <a:ext cx="768" cy="830"/>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9"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0" name="Text Box 15"/>
              <p:cNvSpPr txBox="1">
                <a:spLocks noChangeArrowheads="1"/>
              </p:cNvSpPr>
              <p:nvPr/>
            </p:nvSpPr>
            <p:spPr bwMode="gray">
              <a:xfrm>
                <a:off x="1290" y="2304"/>
                <a:ext cx="16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a:solidFill>
                      <a:srgbClr val="FFFFFF"/>
                    </a:solidFill>
                    <a:effectLst>
                      <a:outerShdw blurRad="38100" dist="38100" dir="2700000" algn="tl">
                        <a:srgbClr val="C0C0C0"/>
                      </a:outerShdw>
                    </a:effectLst>
                    <a:latin typeface="Arial" panose="020B0604020202020204" pitchFamily="34" charset="0"/>
                  </a:rPr>
                  <a:t>2</a:t>
                </a:r>
              </a:p>
            </p:txBody>
          </p:sp>
        </p:grpSp>
        <p:sp>
          <p:nvSpPr>
            <p:cNvPr id="57" name="Text Box 16"/>
            <p:cNvSpPr txBox="1">
              <a:spLocks noChangeArrowheads="1"/>
            </p:cNvSpPr>
            <p:nvPr/>
          </p:nvSpPr>
          <p:spPr bwMode="gray">
            <a:xfrm>
              <a:off x="1872" y="2351"/>
              <a:ext cx="292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FFFFFF">
                    <a:lumMod val="75000"/>
                  </a:srgbClr>
                </a:solidFill>
                <a:latin typeface="Arial" panose="020B0604020202020204" pitchFamily="34" charset="0"/>
              </a:endParaRPr>
            </a:p>
          </p:txBody>
        </p:sp>
      </p:grpSp>
      <p:grpSp>
        <p:nvGrpSpPr>
          <p:cNvPr id="61" name="Group 17"/>
          <p:cNvGrpSpPr>
            <a:grpSpLocks/>
          </p:cNvGrpSpPr>
          <p:nvPr/>
        </p:nvGrpSpPr>
        <p:grpSpPr bwMode="auto">
          <a:xfrm>
            <a:off x="1540401" y="4932652"/>
            <a:ext cx="9071793" cy="1526768"/>
            <a:chOff x="912" y="3036"/>
            <a:chExt cx="3984" cy="912"/>
          </a:xfrm>
        </p:grpSpPr>
        <p:sp>
          <p:nvSpPr>
            <p:cNvPr id="6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63" name="Group 19"/>
            <p:cNvGrpSpPr>
              <a:grpSpLocks/>
            </p:cNvGrpSpPr>
            <p:nvPr/>
          </p:nvGrpSpPr>
          <p:grpSpPr bwMode="auto">
            <a:xfrm>
              <a:off x="999" y="3120"/>
              <a:ext cx="768" cy="746"/>
              <a:chOff x="999" y="3120"/>
              <a:chExt cx="768" cy="746"/>
            </a:xfrm>
          </p:grpSpPr>
          <p:sp>
            <p:nvSpPr>
              <p:cNvPr id="65" name="AutoShape 20"/>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66"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7" name="Text Box 22"/>
              <p:cNvSpPr txBox="1">
                <a:spLocks noChangeArrowheads="1"/>
              </p:cNvSpPr>
              <p:nvPr/>
            </p:nvSpPr>
            <p:spPr bwMode="gray">
              <a:xfrm>
                <a:off x="1290" y="3324"/>
                <a:ext cx="169"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a:solidFill>
                      <a:srgbClr val="FFFFFF"/>
                    </a:solidFill>
                    <a:effectLst>
                      <a:outerShdw blurRad="38100" dist="38100" dir="2700000" algn="tl">
                        <a:srgbClr val="C0C0C0"/>
                      </a:outerShdw>
                    </a:effectLst>
                    <a:latin typeface="Arial" panose="020B0604020202020204" pitchFamily="34" charset="0"/>
                  </a:rPr>
                  <a:t>3</a:t>
                </a:r>
              </a:p>
            </p:txBody>
          </p:sp>
        </p:grpSp>
        <p:sp>
          <p:nvSpPr>
            <p:cNvPr id="64" name="Text Box 23"/>
            <p:cNvSpPr txBox="1">
              <a:spLocks noChangeArrowheads="1"/>
            </p:cNvSpPr>
            <p:nvPr/>
          </p:nvSpPr>
          <p:spPr bwMode="gray">
            <a:xfrm>
              <a:off x="1872" y="3371"/>
              <a:ext cx="292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2CA88E">
                    <a:lumMod val="75000"/>
                  </a:srgbClr>
                </a:solidFill>
                <a:latin typeface="Arial" panose="020B0604020202020204" pitchFamily="34" charset="0"/>
              </a:endParaRPr>
            </a:p>
          </p:txBody>
        </p:sp>
      </p:grpSp>
      <p:sp>
        <p:nvSpPr>
          <p:cNvPr id="69" name="Rectangle 2"/>
          <p:cNvSpPr>
            <a:spLocks noGrp="1" noChangeArrowheads="1"/>
          </p:cNvSpPr>
          <p:nvPr>
            <p:ph type="title"/>
          </p:nvPr>
        </p:nvSpPr>
        <p:spPr>
          <a:xfrm>
            <a:off x="2971800" y="2"/>
            <a:ext cx="7696200" cy="776514"/>
          </a:xfrm>
        </p:spPr>
        <p:txBody>
          <a:bodyPr/>
          <a:lstStyle/>
          <a:p>
            <a:r>
              <a:rPr lang="en-US" sz="2400" dirty="0">
                <a:latin typeface="Times New Roman"/>
                <a:cs typeface="Times New Roman"/>
              </a:rPr>
              <a:t>PHẦN IV</a:t>
            </a:r>
            <a:endParaRPr lang="en-US" sz="2400" dirty="0">
              <a:solidFill>
                <a:schemeClr val="accent3"/>
              </a:solidFill>
            </a:endParaRPr>
          </a:p>
        </p:txBody>
      </p:sp>
      <p:pic>
        <p:nvPicPr>
          <p:cNvPr id="24" name="Picture 23"/>
          <p:cNvPicPr/>
          <p:nvPr/>
        </p:nvPicPr>
        <p:blipFill>
          <a:blip r:embed="rId2"/>
          <a:srcRect/>
          <a:stretch>
            <a:fillRect/>
          </a:stretch>
        </p:blipFill>
        <p:spPr bwMode="auto">
          <a:xfrm>
            <a:off x="29917" y="18783"/>
            <a:ext cx="1085851" cy="990600"/>
          </a:xfrm>
          <a:prstGeom prst="rect">
            <a:avLst/>
          </a:prstGeom>
          <a:noFill/>
          <a:ln w="9525">
            <a:noFill/>
            <a:miter lim="800000"/>
            <a:headEnd/>
            <a:tailEnd/>
          </a:ln>
        </p:spPr>
      </p:pic>
      <p:sp>
        <p:nvSpPr>
          <p:cNvPr id="25" name="Rectangle 2"/>
          <p:cNvSpPr txBox="1">
            <a:spLocks noChangeArrowheads="1"/>
          </p:cNvSpPr>
          <p:nvPr/>
        </p:nvSpPr>
        <p:spPr bwMode="white">
          <a:xfrm>
            <a:off x="3124200" y="952501"/>
            <a:ext cx="723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15" tIns="45708" rIns="91415" bIns="45708" numCol="1" anchor="ctr" anchorCtr="0" compatLnSpc="1">
            <a:prstTxWarp prst="textNoShape">
              <a:avLst/>
            </a:prstTxWarp>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GB" sz="2400" dirty="0">
                <a:ln w="1905"/>
                <a:solidFill>
                  <a:srgbClr val="FF0000"/>
                </a:solidFill>
                <a:effectLst>
                  <a:innerShdw blurRad="69850" dist="43180" dir="5400000">
                    <a:srgbClr val="000000">
                      <a:alpha val="65000"/>
                    </a:srgbClr>
                  </a:innerShdw>
                </a:effectLst>
                <a:latin typeface="Times New Roman"/>
                <a:cs typeface="Times New Roman"/>
              </a:rPr>
              <a:t>NHỮNG VIỆC PHẢI CÔNG KHAI</a:t>
            </a:r>
          </a:p>
        </p:txBody>
      </p:sp>
      <p:sp>
        <p:nvSpPr>
          <p:cNvPr id="2" name="Rectangle 1"/>
          <p:cNvSpPr/>
          <p:nvPr/>
        </p:nvSpPr>
        <p:spPr>
          <a:xfrm>
            <a:off x="3464289" y="2193927"/>
            <a:ext cx="6349411" cy="1154150"/>
          </a:xfrm>
          <a:prstGeom prst="rect">
            <a:avLst/>
          </a:prstGeom>
        </p:spPr>
        <p:txBody>
          <a:bodyPr wrap="square" lIns="91415" tIns="45708" rIns="91415" bIns="45708">
            <a:spAutoFit/>
          </a:bodyPr>
          <a:lstStyle/>
          <a:p>
            <a:pPr fontAlgn="base">
              <a:spcBef>
                <a:spcPct val="0"/>
              </a:spcBef>
              <a:spcAft>
                <a:spcPct val="0"/>
              </a:spcAft>
            </a:pPr>
            <a:r>
              <a:rPr lang="en-US" sz="2300" dirty="0" err="1">
                <a:solidFill>
                  <a:srgbClr val="08087E"/>
                </a:solidFill>
                <a:latin typeface="Times New Roman" pitchFamily="18" charset="0"/>
                <a:cs typeface="Times New Roman" pitchFamily="18" charset="0"/>
              </a:rPr>
              <a:t>Chủ</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trương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chính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sách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Đảng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và</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pháp</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luật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Nhà</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nước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liên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quan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đến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công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việc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cơ</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quan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đơn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vị</a:t>
            </a:r>
            <a:r>
              <a:rPr lang="en-US" sz="2300" dirty="0">
                <a:solidFill>
                  <a:srgbClr val="08087E"/>
                </a:solidFill>
                <a:latin typeface="Times New Roman" pitchFamily="18" charset="0"/>
                <a:cs typeface="Times New Roman" pitchFamily="18" charset="0"/>
              </a:rPr>
              <a:t>.</a:t>
            </a:r>
          </a:p>
        </p:txBody>
      </p:sp>
      <p:sp>
        <p:nvSpPr>
          <p:cNvPr id="4" name="Rectangle 3"/>
          <p:cNvSpPr/>
          <p:nvPr/>
        </p:nvSpPr>
        <p:spPr>
          <a:xfrm>
            <a:off x="3606085" y="3743954"/>
            <a:ext cx="6469795" cy="800207"/>
          </a:xfrm>
          <a:prstGeom prst="rect">
            <a:avLst/>
          </a:prstGeom>
        </p:spPr>
        <p:txBody>
          <a:bodyPr wrap="square" lIns="91415" tIns="45708" rIns="91415" bIns="45708">
            <a:spAutoFit/>
          </a:bodyPr>
          <a:lstStyle/>
          <a:p>
            <a:pPr fontAlgn="base">
              <a:spcBef>
                <a:spcPct val="0"/>
              </a:spcBef>
              <a:spcAft>
                <a:spcPct val="0"/>
              </a:spcAft>
            </a:pPr>
            <a:r>
              <a:rPr lang="en-US" sz="2300" dirty="0" err="1">
                <a:solidFill>
                  <a:srgbClr val="08087E"/>
                </a:solidFill>
                <a:latin typeface="Times New Roman" pitchFamily="18" charset="0"/>
                <a:cs typeface="Times New Roman" pitchFamily="18" charset="0"/>
              </a:rPr>
              <a:t>Kế</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hoạch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công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tác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hàng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năm</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hàng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quý</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hàng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tháng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cơ</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quan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đơn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vị</a:t>
            </a:r>
            <a:endParaRPr lang="en-US" sz="2300" dirty="0">
              <a:solidFill>
                <a:srgbClr val="08087E"/>
              </a:solidFill>
              <a:latin typeface="Times New Roman" pitchFamily="18" charset="0"/>
              <a:cs typeface="Times New Roman" pitchFamily="18" charset="0"/>
            </a:endParaRPr>
          </a:p>
        </p:txBody>
      </p:sp>
      <p:sp>
        <p:nvSpPr>
          <p:cNvPr id="5" name="Rectangle 4"/>
          <p:cNvSpPr/>
          <p:nvPr/>
        </p:nvSpPr>
        <p:spPr>
          <a:xfrm>
            <a:off x="3696237" y="4950232"/>
            <a:ext cx="6915955" cy="1862036"/>
          </a:xfrm>
          <a:prstGeom prst="rect">
            <a:avLst/>
          </a:prstGeom>
        </p:spPr>
        <p:txBody>
          <a:bodyPr wrap="square" lIns="91415" tIns="45708" rIns="91415" bIns="45708">
            <a:spAutoFit/>
          </a:bodyPr>
          <a:lstStyle/>
          <a:p>
            <a:pPr fontAlgn="base">
              <a:spcBef>
                <a:spcPct val="0"/>
              </a:spcBef>
              <a:spcAft>
                <a:spcPct val="0"/>
              </a:spcAft>
            </a:pPr>
            <a:r>
              <a:rPr lang="en-US" sz="2300" dirty="0" err="1">
                <a:solidFill>
                  <a:srgbClr val="08087E"/>
                </a:solidFill>
                <a:latin typeface="Times New Roman" pitchFamily="18" charset="0"/>
                <a:cs typeface="Times New Roman" pitchFamily="18" charset="0"/>
              </a:rPr>
              <a:t>Kinh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phí</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hoạt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động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hàng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năm</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bao</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gồm</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các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nguồn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kinh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phí</a:t>
            </a:r>
            <a:r>
              <a:rPr lang="en-US" sz="2300" dirty="0">
                <a:solidFill>
                  <a:srgbClr val="08087E"/>
                </a:solidFill>
                <a:latin typeface="Times New Roman" pitchFamily="18" charset="0"/>
                <a:cs typeface="Times New Roman" pitchFamily="18" charset="0"/>
              </a:rPr>
              <a:t> do </a:t>
            </a:r>
            <a:r>
              <a:rPr lang="en-US" sz="2300" dirty="0" err="1">
                <a:solidFill>
                  <a:srgbClr val="08087E"/>
                </a:solidFill>
                <a:latin typeface="Times New Roman" pitchFamily="18" charset="0"/>
                <a:cs typeface="Times New Roman" pitchFamily="18" charset="0"/>
              </a:rPr>
              <a:t>ngân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sách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nhà</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nước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cấp</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và</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các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nguồn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tài</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chính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khác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quyết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toán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kinh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phí</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hàng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năm</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cơ</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quan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đơn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vị</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tài</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sản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trang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thiết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bị</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cơ</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quan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đơn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vị</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kết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quả</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kiểm</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toán</a:t>
            </a:r>
            <a:r>
              <a:rPr lang="en-US" sz="2300" dirty="0">
                <a:solidFill>
                  <a:srgbClr val="08087E"/>
                </a:solidFill>
                <a:latin typeface="Times New Roman" pitchFamily="18" charset="0"/>
                <a:cs typeface="Times New Roman" pitchFamily="18" charset="0"/>
              </a:rPr>
              <a:t>.</a:t>
            </a:r>
          </a:p>
        </p:txBody>
      </p:sp>
    </p:spTree>
    <p:extLst>
      <p:ext uri="{BB962C8B-B14F-4D97-AF65-F5344CB8AC3E}">
        <p14:creationId xmlns:p14="http://schemas.microsoft.com/office/powerpoint/2010/main" val="77604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1000" fill="hold"/>
                                        <p:tgtEl>
                                          <p:spTgt spid="47"/>
                                        </p:tgtEl>
                                        <p:attrNameLst>
                                          <p:attrName>ppt_w</p:attrName>
                                        </p:attrNameLst>
                                      </p:cBhvr>
                                      <p:tavLst>
                                        <p:tav tm="0">
                                          <p:val>
                                            <p:strVal val="#ppt_w*0.70"/>
                                          </p:val>
                                        </p:tav>
                                        <p:tav tm="100000">
                                          <p:val>
                                            <p:strVal val="#ppt_w"/>
                                          </p:val>
                                        </p:tav>
                                      </p:tavLst>
                                    </p:anim>
                                    <p:anim calcmode="lin" valueType="num">
                                      <p:cBhvr>
                                        <p:cTn id="13" dur="1000" fill="hold"/>
                                        <p:tgtEl>
                                          <p:spTgt spid="47"/>
                                        </p:tgtEl>
                                        <p:attrNameLst>
                                          <p:attrName>ppt_h</p:attrName>
                                        </p:attrNameLst>
                                      </p:cBhvr>
                                      <p:tavLst>
                                        <p:tav tm="0">
                                          <p:val>
                                            <p:strVal val="#ppt_h"/>
                                          </p:val>
                                        </p:tav>
                                        <p:tav tm="100000">
                                          <p:val>
                                            <p:strVal val="#ppt_h"/>
                                          </p:val>
                                        </p:tav>
                                      </p:tavLst>
                                    </p:anim>
                                    <p:animEffect transition="in" filter="fade">
                                      <p:cBhvr>
                                        <p:cTn id="14" dur="1000"/>
                                        <p:tgtEl>
                                          <p:spTgt spid="4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1000" fill="hold"/>
                                        <p:tgtEl>
                                          <p:spTgt spid="54"/>
                                        </p:tgtEl>
                                        <p:attrNameLst>
                                          <p:attrName>ppt_w</p:attrName>
                                        </p:attrNameLst>
                                      </p:cBhvr>
                                      <p:tavLst>
                                        <p:tav tm="0">
                                          <p:val>
                                            <p:strVal val="#ppt_w*0.70"/>
                                          </p:val>
                                        </p:tav>
                                        <p:tav tm="100000">
                                          <p:val>
                                            <p:strVal val="#ppt_w"/>
                                          </p:val>
                                        </p:tav>
                                      </p:tavLst>
                                    </p:anim>
                                    <p:anim calcmode="lin" valueType="num">
                                      <p:cBhvr>
                                        <p:cTn id="25" dur="1000" fill="hold"/>
                                        <p:tgtEl>
                                          <p:spTgt spid="54"/>
                                        </p:tgtEl>
                                        <p:attrNameLst>
                                          <p:attrName>ppt_h</p:attrName>
                                        </p:attrNameLst>
                                      </p:cBhvr>
                                      <p:tavLst>
                                        <p:tav tm="0">
                                          <p:val>
                                            <p:strVal val="#ppt_h"/>
                                          </p:val>
                                        </p:tav>
                                        <p:tav tm="100000">
                                          <p:val>
                                            <p:strVal val="#ppt_h"/>
                                          </p:val>
                                        </p:tav>
                                      </p:tavLst>
                                    </p:anim>
                                    <p:animEffect transition="in" filter="fade">
                                      <p:cBhvr>
                                        <p:cTn id="26" dur="10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5" presetClass="entr" presetSubtype="0"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1000" fill="hold"/>
                                        <p:tgtEl>
                                          <p:spTgt spid="61"/>
                                        </p:tgtEl>
                                        <p:attrNameLst>
                                          <p:attrName>ppt_w</p:attrName>
                                        </p:attrNameLst>
                                      </p:cBhvr>
                                      <p:tavLst>
                                        <p:tav tm="0">
                                          <p:val>
                                            <p:strVal val="#ppt_w*0.70"/>
                                          </p:val>
                                        </p:tav>
                                        <p:tav tm="100000">
                                          <p:val>
                                            <p:strVal val="#ppt_w"/>
                                          </p:val>
                                        </p:tav>
                                      </p:tavLst>
                                    </p:anim>
                                    <p:anim calcmode="lin" valueType="num">
                                      <p:cBhvr>
                                        <p:cTn id="37" dur="1000" fill="hold"/>
                                        <p:tgtEl>
                                          <p:spTgt spid="61"/>
                                        </p:tgtEl>
                                        <p:attrNameLst>
                                          <p:attrName>ppt_h</p:attrName>
                                        </p:attrNameLst>
                                      </p:cBhvr>
                                      <p:tavLst>
                                        <p:tav tm="0">
                                          <p:val>
                                            <p:strVal val="#ppt_h"/>
                                          </p:val>
                                        </p:tav>
                                        <p:tav tm="100000">
                                          <p:val>
                                            <p:strVal val="#ppt_h"/>
                                          </p:val>
                                        </p:tav>
                                      </p:tavLst>
                                    </p:anim>
                                    <p:animEffect transition="in" filter="fade">
                                      <p:cBhvr>
                                        <p:cTn id="38"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p:cNvGrpSpPr>
            <a:grpSpLocks/>
          </p:cNvGrpSpPr>
          <p:nvPr/>
        </p:nvGrpSpPr>
        <p:grpSpPr bwMode="auto">
          <a:xfrm>
            <a:off x="1294041" y="1534806"/>
            <a:ext cx="9163607" cy="1617485"/>
            <a:chOff x="912" y="1008"/>
            <a:chExt cx="3984" cy="912"/>
          </a:xfrm>
        </p:grpSpPr>
        <p:sp>
          <p:nvSpPr>
            <p:cNvPr id="4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49" name="Group 5"/>
            <p:cNvGrpSpPr>
              <a:grpSpLocks/>
            </p:cNvGrpSpPr>
            <p:nvPr/>
          </p:nvGrpSpPr>
          <p:grpSpPr bwMode="auto">
            <a:xfrm>
              <a:off x="999" y="1092"/>
              <a:ext cx="768" cy="746"/>
              <a:chOff x="999" y="1092"/>
              <a:chExt cx="768" cy="746"/>
            </a:xfrm>
          </p:grpSpPr>
          <p:sp>
            <p:nvSpPr>
              <p:cNvPr id="51" name="AutoShape 6"/>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2"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53" name="Text Box 8"/>
              <p:cNvSpPr txBox="1">
                <a:spLocks noChangeArrowheads="1"/>
              </p:cNvSpPr>
              <p:nvPr/>
            </p:nvSpPr>
            <p:spPr bwMode="gray">
              <a:xfrm>
                <a:off x="1291" y="1295"/>
                <a:ext cx="16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4</a:t>
                </a:r>
              </a:p>
            </p:txBody>
          </p:sp>
        </p:grpSp>
        <p:sp>
          <p:nvSpPr>
            <p:cNvPr id="50" name="Text Box 9"/>
            <p:cNvSpPr txBox="1">
              <a:spLocks noChangeArrowheads="1"/>
            </p:cNvSpPr>
            <p:nvPr/>
          </p:nvSpPr>
          <p:spPr bwMode="gray">
            <a:xfrm>
              <a:off x="1872" y="1342"/>
              <a:ext cx="292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5D8223"/>
                </a:solidFill>
                <a:latin typeface="Arial" panose="020B0604020202020204" pitchFamily="34" charset="0"/>
              </a:endParaRPr>
            </a:p>
          </p:txBody>
        </p:sp>
      </p:grpSp>
      <p:grpSp>
        <p:nvGrpSpPr>
          <p:cNvPr id="54" name="Group 10"/>
          <p:cNvGrpSpPr>
            <a:grpSpLocks/>
          </p:cNvGrpSpPr>
          <p:nvPr/>
        </p:nvGrpSpPr>
        <p:grpSpPr bwMode="auto">
          <a:xfrm>
            <a:off x="1393407" y="3414375"/>
            <a:ext cx="9089999" cy="1247174"/>
            <a:chOff x="912" y="2016"/>
            <a:chExt cx="3984" cy="912"/>
          </a:xfrm>
        </p:grpSpPr>
        <p:sp>
          <p:nvSpPr>
            <p:cNvPr id="5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56" name="Group 12"/>
            <p:cNvGrpSpPr>
              <a:grpSpLocks/>
            </p:cNvGrpSpPr>
            <p:nvPr/>
          </p:nvGrpSpPr>
          <p:grpSpPr bwMode="auto">
            <a:xfrm>
              <a:off x="999" y="2016"/>
              <a:ext cx="768" cy="830"/>
              <a:chOff x="999" y="2016"/>
              <a:chExt cx="768" cy="830"/>
            </a:xfrm>
          </p:grpSpPr>
          <p:sp>
            <p:nvSpPr>
              <p:cNvPr id="58" name="AutoShape 13"/>
              <p:cNvSpPr>
                <a:spLocks noChangeArrowheads="1"/>
              </p:cNvSpPr>
              <p:nvPr/>
            </p:nvSpPr>
            <p:spPr bwMode="gray">
              <a:xfrm>
                <a:off x="999" y="2016"/>
                <a:ext cx="768" cy="830"/>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9"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0" name="Text Box 15"/>
              <p:cNvSpPr txBox="1">
                <a:spLocks noChangeArrowheads="1"/>
              </p:cNvSpPr>
              <p:nvPr/>
            </p:nvSpPr>
            <p:spPr bwMode="gray">
              <a:xfrm>
                <a:off x="1290" y="2304"/>
                <a:ext cx="16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5</a:t>
                </a:r>
              </a:p>
            </p:txBody>
          </p:sp>
        </p:grpSp>
        <p:sp>
          <p:nvSpPr>
            <p:cNvPr id="57" name="Text Box 16"/>
            <p:cNvSpPr txBox="1">
              <a:spLocks noChangeArrowheads="1"/>
            </p:cNvSpPr>
            <p:nvPr/>
          </p:nvSpPr>
          <p:spPr bwMode="gray">
            <a:xfrm>
              <a:off x="1872" y="2351"/>
              <a:ext cx="292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FFFFFF">
                    <a:lumMod val="75000"/>
                  </a:srgbClr>
                </a:solidFill>
                <a:latin typeface="Arial" panose="020B0604020202020204" pitchFamily="34" charset="0"/>
              </a:endParaRPr>
            </a:p>
          </p:txBody>
        </p:sp>
      </p:grpSp>
      <p:grpSp>
        <p:nvGrpSpPr>
          <p:cNvPr id="61" name="Group 17"/>
          <p:cNvGrpSpPr>
            <a:grpSpLocks/>
          </p:cNvGrpSpPr>
          <p:nvPr/>
        </p:nvGrpSpPr>
        <p:grpSpPr bwMode="auto">
          <a:xfrm>
            <a:off x="1540401" y="4950234"/>
            <a:ext cx="9071793" cy="1509188"/>
            <a:chOff x="912" y="3036"/>
            <a:chExt cx="3984" cy="912"/>
          </a:xfrm>
        </p:grpSpPr>
        <p:sp>
          <p:nvSpPr>
            <p:cNvPr id="6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63" name="Group 19"/>
            <p:cNvGrpSpPr>
              <a:grpSpLocks/>
            </p:cNvGrpSpPr>
            <p:nvPr/>
          </p:nvGrpSpPr>
          <p:grpSpPr bwMode="auto">
            <a:xfrm>
              <a:off x="999" y="3120"/>
              <a:ext cx="768" cy="746"/>
              <a:chOff x="999" y="3120"/>
              <a:chExt cx="768" cy="746"/>
            </a:xfrm>
          </p:grpSpPr>
          <p:sp>
            <p:nvSpPr>
              <p:cNvPr id="65" name="AutoShape 20"/>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66"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7" name="Text Box 22"/>
              <p:cNvSpPr txBox="1">
                <a:spLocks noChangeArrowheads="1"/>
              </p:cNvSpPr>
              <p:nvPr/>
            </p:nvSpPr>
            <p:spPr bwMode="gray">
              <a:xfrm>
                <a:off x="1290" y="3324"/>
                <a:ext cx="169" cy="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6</a:t>
                </a:r>
              </a:p>
            </p:txBody>
          </p:sp>
        </p:grpSp>
        <p:sp>
          <p:nvSpPr>
            <p:cNvPr id="64" name="Text Box 23"/>
            <p:cNvSpPr txBox="1">
              <a:spLocks noChangeArrowheads="1"/>
            </p:cNvSpPr>
            <p:nvPr/>
          </p:nvSpPr>
          <p:spPr bwMode="gray">
            <a:xfrm>
              <a:off x="1872" y="3371"/>
              <a:ext cx="2928"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2CA88E">
                    <a:lumMod val="75000"/>
                  </a:srgbClr>
                </a:solidFill>
                <a:latin typeface="Arial" panose="020B0604020202020204" pitchFamily="34" charset="0"/>
              </a:endParaRPr>
            </a:p>
          </p:txBody>
        </p:sp>
      </p:grpSp>
      <p:sp>
        <p:nvSpPr>
          <p:cNvPr id="69" name="Rectangle 2"/>
          <p:cNvSpPr>
            <a:spLocks noGrp="1" noChangeArrowheads="1"/>
          </p:cNvSpPr>
          <p:nvPr>
            <p:ph type="title"/>
          </p:nvPr>
        </p:nvSpPr>
        <p:spPr>
          <a:xfrm>
            <a:off x="2971800" y="2"/>
            <a:ext cx="7696200" cy="776514"/>
          </a:xfrm>
        </p:spPr>
        <p:txBody>
          <a:bodyPr/>
          <a:lstStyle/>
          <a:p>
            <a:r>
              <a:rPr lang="en-US" sz="2400" dirty="0">
                <a:latin typeface="Times New Roman"/>
                <a:cs typeface="Times New Roman"/>
              </a:rPr>
              <a:t>PHẦN IV</a:t>
            </a:r>
            <a:endParaRPr lang="en-US" sz="2400" dirty="0">
              <a:solidFill>
                <a:schemeClr val="accent3"/>
              </a:solidFill>
            </a:endParaRPr>
          </a:p>
        </p:txBody>
      </p:sp>
      <p:pic>
        <p:nvPicPr>
          <p:cNvPr id="24" name="Picture 23"/>
          <p:cNvPicPr/>
          <p:nvPr/>
        </p:nvPicPr>
        <p:blipFill>
          <a:blip r:embed="rId2"/>
          <a:srcRect/>
          <a:stretch>
            <a:fillRect/>
          </a:stretch>
        </p:blipFill>
        <p:spPr bwMode="auto">
          <a:xfrm>
            <a:off x="29917" y="18783"/>
            <a:ext cx="1085851" cy="990600"/>
          </a:xfrm>
          <a:prstGeom prst="rect">
            <a:avLst/>
          </a:prstGeom>
          <a:noFill/>
          <a:ln w="9525">
            <a:noFill/>
            <a:miter lim="800000"/>
            <a:headEnd/>
            <a:tailEnd/>
          </a:ln>
        </p:spPr>
      </p:pic>
      <p:sp>
        <p:nvSpPr>
          <p:cNvPr id="25" name="Rectangle 2"/>
          <p:cNvSpPr txBox="1">
            <a:spLocks noChangeArrowheads="1"/>
          </p:cNvSpPr>
          <p:nvPr/>
        </p:nvSpPr>
        <p:spPr bwMode="white">
          <a:xfrm>
            <a:off x="3124200" y="952501"/>
            <a:ext cx="723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15" tIns="45708" rIns="91415" bIns="45708" numCol="1" anchor="ctr" anchorCtr="0" compatLnSpc="1">
            <a:prstTxWarp prst="textNoShape">
              <a:avLst/>
            </a:prstTxWarp>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GB" sz="2400" dirty="0">
                <a:ln w="1905"/>
                <a:solidFill>
                  <a:srgbClr val="FF0000"/>
                </a:solidFill>
                <a:effectLst>
                  <a:innerShdw blurRad="69850" dist="43180" dir="5400000">
                    <a:srgbClr val="000000">
                      <a:alpha val="65000"/>
                    </a:srgbClr>
                  </a:innerShdw>
                </a:effectLst>
                <a:latin typeface="Times New Roman"/>
                <a:cs typeface="Times New Roman"/>
              </a:rPr>
              <a:t>NHỮNG VIỆC PHẢI CÔNG KHAI</a:t>
            </a:r>
          </a:p>
        </p:txBody>
      </p:sp>
      <p:sp>
        <p:nvSpPr>
          <p:cNvPr id="2" name="Rectangle 1"/>
          <p:cNvSpPr/>
          <p:nvPr/>
        </p:nvSpPr>
        <p:spPr>
          <a:xfrm>
            <a:off x="3487283" y="1768915"/>
            <a:ext cx="6777087" cy="1554259"/>
          </a:xfrm>
          <a:prstGeom prst="rect">
            <a:avLst/>
          </a:prstGeom>
        </p:spPr>
        <p:txBody>
          <a:bodyPr wrap="square" lIns="91415" tIns="45708" rIns="91415" bIns="45708">
            <a:spAutoFit/>
          </a:bodyPr>
          <a:lstStyle/>
          <a:p>
            <a:pPr fontAlgn="base">
              <a:spcBef>
                <a:spcPct val="0"/>
              </a:spcBef>
              <a:spcAft>
                <a:spcPct val="0"/>
              </a:spcAft>
            </a:pPr>
            <a:r>
              <a:rPr lang="en-US" sz="2400" dirty="0" err="1">
                <a:solidFill>
                  <a:srgbClr val="08087E"/>
                </a:solidFill>
                <a:latin typeface="Times New Roman" pitchFamily="18" charset="0"/>
                <a:cs typeface="Times New Roman" pitchFamily="18" charset="0"/>
              </a:rPr>
              <a:t>Tuyển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dụng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đào</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tạo</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bồi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dưỡng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điều</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động</a:t>
            </a:r>
            <a:r>
              <a:rPr lang="en-US" sz="2400" dirty="0">
                <a:solidFill>
                  <a:srgbClr val="08087E"/>
                </a:solidFill>
                <a:latin typeface="Times New Roman" pitchFamily="18" charset="0"/>
                <a:cs typeface="Times New Roman" pitchFamily="18" charset="0"/>
              </a:rPr>
              <a:t>,  </a:t>
            </a:r>
          </a:p>
          <a:p>
            <a:pPr fontAlgn="base">
              <a:spcBef>
                <a:spcPct val="0"/>
              </a:spcBef>
              <a:spcAft>
                <a:spcPct val="0"/>
              </a:spcAft>
            </a:pPr>
            <a:r>
              <a:rPr lang="en-US" sz="2400" dirty="0" err="1">
                <a:solidFill>
                  <a:srgbClr val="08087E"/>
                </a:solidFill>
                <a:latin typeface="Times New Roman" pitchFamily="18" charset="0"/>
                <a:cs typeface="Times New Roman" pitchFamily="18" charset="0"/>
              </a:rPr>
              <a:t>bổ</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nhiệm</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luân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chuyển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biệt</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phái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từ</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chức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miễn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nhiệm</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hợp</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đồng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làm</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việc</a:t>
            </a:r>
            <a:r>
              <a:rPr lang="en-US" sz="2400" dirty="0">
                <a:solidFill>
                  <a:srgbClr val="08087E"/>
                </a:solidFill>
                <a:latin typeface="Times New Roman" pitchFamily="18" charset="0"/>
                <a:cs typeface="Times New Roman" pitchFamily="18" charset="0"/>
              </a:rPr>
              <a:t>.</a:t>
            </a:r>
          </a:p>
          <a:p>
            <a:pPr fontAlgn="base">
              <a:spcBef>
                <a:spcPct val="0"/>
              </a:spcBef>
              <a:spcAft>
                <a:spcPct val="0"/>
              </a:spcAft>
            </a:pPr>
            <a:r>
              <a:rPr lang="en-US" sz="2300" dirty="0">
                <a:solidFill>
                  <a:srgbClr val="08087E"/>
                </a:solidFill>
                <a:latin typeface="Times New Roman" pitchFamily="18" charset="0"/>
                <a:cs typeface="Times New Roman" pitchFamily="18" charset="0"/>
              </a:rPr>
              <a:t>.</a:t>
            </a:r>
          </a:p>
        </p:txBody>
      </p:sp>
      <p:sp>
        <p:nvSpPr>
          <p:cNvPr id="4" name="Rectangle 3"/>
          <p:cNvSpPr/>
          <p:nvPr/>
        </p:nvSpPr>
        <p:spPr>
          <a:xfrm>
            <a:off x="3487281" y="3414373"/>
            <a:ext cx="6906312" cy="1200328"/>
          </a:xfrm>
          <a:prstGeom prst="rect">
            <a:avLst/>
          </a:prstGeom>
        </p:spPr>
        <p:txBody>
          <a:bodyPr wrap="square" lIns="91415" tIns="45708" rIns="91415" bIns="45708">
            <a:spAutoFit/>
          </a:bodyPr>
          <a:lstStyle/>
          <a:p>
            <a:pPr fontAlgn="base">
              <a:spcBef>
                <a:spcPct val="0"/>
              </a:spcBef>
              <a:spcAft>
                <a:spcPct val="0"/>
              </a:spcAft>
            </a:pPr>
            <a:r>
              <a:rPr lang="en-US" sz="2400" dirty="0" err="1">
                <a:solidFill>
                  <a:srgbClr val="08087E"/>
                </a:solidFill>
                <a:latin typeface="Times New Roman" pitchFamily="18" charset="0"/>
                <a:cs typeface="Times New Roman" pitchFamily="18" charset="0"/>
              </a:rPr>
              <a:t>Các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vụ</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việc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tiêu</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cực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tham</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nhũng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trong</a:t>
            </a:r>
            <a:r>
              <a:rPr lang="en-US" sz="2400" dirty="0">
                <a:solidFill>
                  <a:srgbClr val="08087E"/>
                </a:solidFill>
                <a:latin typeface="Times New Roman" pitchFamily="18" charset="0"/>
                <a:cs typeface="Times New Roman" pitchFamily="18" charset="0"/>
              </a:rPr>
              <a:t> CQ, ĐV </a:t>
            </a:r>
            <a:r>
              <a:rPr lang="en-US" sz="2400" dirty="0" err="1">
                <a:solidFill>
                  <a:srgbClr val="08087E"/>
                </a:solidFill>
                <a:latin typeface="Times New Roman" pitchFamily="18" charset="0"/>
                <a:cs typeface="Times New Roman" pitchFamily="18" charset="0"/>
              </a:rPr>
              <a:t>đã</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được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kết</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luận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bản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kê</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khai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tài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sản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thu</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nhập</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của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người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có</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nghĩa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vụ</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phải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kê</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khai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theo</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quy</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định</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của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pháp</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luật</a:t>
            </a:r>
            <a:r>
              <a:rPr lang="en-US" sz="2400" dirty="0">
                <a:solidFill>
                  <a:srgbClr val="08087E"/>
                </a:solidFill>
                <a:latin typeface="Times New Roman" pitchFamily="18" charset="0"/>
                <a:cs typeface="Times New Roman" pitchFamily="18" charset="0"/>
              </a:rPr>
              <a:t>.</a:t>
            </a:r>
          </a:p>
        </p:txBody>
      </p:sp>
      <p:sp>
        <p:nvSpPr>
          <p:cNvPr id="5" name="Rectangle 4"/>
          <p:cNvSpPr/>
          <p:nvPr/>
        </p:nvSpPr>
        <p:spPr>
          <a:xfrm>
            <a:off x="3696237" y="5290984"/>
            <a:ext cx="6915955" cy="830997"/>
          </a:xfrm>
          <a:prstGeom prst="rect">
            <a:avLst/>
          </a:prstGeom>
        </p:spPr>
        <p:txBody>
          <a:bodyPr wrap="square" lIns="91415" tIns="45708" rIns="91415" bIns="45708">
            <a:spAutoFit/>
          </a:bodyPr>
          <a:lstStyle/>
          <a:p>
            <a:pPr fontAlgn="base">
              <a:spcBef>
                <a:spcPct val="0"/>
              </a:spcBef>
              <a:spcAft>
                <a:spcPct val="0"/>
              </a:spcAft>
            </a:pPr>
            <a:r>
              <a:rPr lang="en-US" sz="2400" dirty="0" err="1">
                <a:solidFill>
                  <a:srgbClr val="08087E"/>
                </a:solidFill>
                <a:latin typeface="Times New Roman" pitchFamily="18" charset="0"/>
                <a:cs typeface="Times New Roman" pitchFamily="18" charset="0"/>
              </a:rPr>
              <a:t>Kết</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quả</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thanh</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tra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kiểm</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tra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giải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quyết</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khiếu</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nại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tố</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cáo</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trong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nội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bộ</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cơ</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quan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đơn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vị</a:t>
            </a:r>
            <a:r>
              <a:rPr lang="en-US" sz="2400" dirty="0">
                <a:solidFill>
                  <a:srgbClr val="08087E"/>
                </a:solidFill>
                <a:latin typeface="Times New Roman" pitchFamily="18" charset="0"/>
                <a:cs typeface="Times New Roman" pitchFamily="18" charset="0"/>
              </a:rPr>
              <a:t>.</a:t>
            </a:r>
          </a:p>
        </p:txBody>
      </p:sp>
    </p:spTree>
    <p:extLst>
      <p:ext uri="{BB962C8B-B14F-4D97-AF65-F5344CB8AC3E}">
        <p14:creationId xmlns:p14="http://schemas.microsoft.com/office/powerpoint/2010/main" val="227051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
                                        <p:tgtEl>
                                          <p:spTgt spid="47"/>
                                        </p:tgtEl>
                                      </p:cBhvr>
                                    </p:animEffect>
                                    <p:anim calcmode="lin" valueType="num">
                                      <p:cBhvr>
                                        <p:cTn id="15" dur="400" fill="hold"/>
                                        <p:tgtEl>
                                          <p:spTgt spid="47"/>
                                        </p:tgtEl>
                                        <p:attrNameLst>
                                          <p:attrName>ppt_x</p:attrName>
                                        </p:attrNameLst>
                                      </p:cBhvr>
                                      <p:tavLst>
                                        <p:tav tm="0">
                                          <p:val>
                                            <p:strVal val="#ppt_x"/>
                                          </p:val>
                                        </p:tav>
                                        <p:tav tm="100000">
                                          <p:val>
                                            <p:strVal val="#ppt_x"/>
                                          </p:val>
                                        </p:tav>
                                      </p:tavLst>
                                    </p:anim>
                                    <p:anim calcmode="lin" valueType="num">
                                      <p:cBhvr>
                                        <p:cTn id="16" dur="400" fill="hold"/>
                                        <p:tgtEl>
                                          <p:spTgt spid="47"/>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
                                        <p:tgtEl>
                                          <p:spTgt spid="4"/>
                                        </p:tgtEl>
                                      </p:cBhvr>
                                    </p:animEffect>
                                    <p:anim calcmode="lin" valueType="num">
                                      <p:cBhvr>
                                        <p:cTn id="24" dur="400" fill="hold"/>
                                        <p:tgtEl>
                                          <p:spTgt spid="4"/>
                                        </p:tgtEl>
                                        <p:attrNameLst>
                                          <p:attrName>ppt_x</p:attrName>
                                        </p:attrNameLst>
                                      </p:cBhvr>
                                      <p:tavLst>
                                        <p:tav tm="0">
                                          <p:val>
                                            <p:strVal val="#ppt_x"/>
                                          </p:val>
                                        </p:tav>
                                        <p:tav tm="100000">
                                          <p:val>
                                            <p:strVal val="#ppt_x"/>
                                          </p:val>
                                        </p:tav>
                                      </p:tavLst>
                                    </p:anim>
                                    <p:anim calcmode="lin" valueType="num">
                                      <p:cBhvr>
                                        <p:cTn id="25" dur="400" fill="hold"/>
                                        <p:tgtEl>
                                          <p:spTgt spid="4"/>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
                                        <p:tgtEl>
                                          <p:spTgt spid="54"/>
                                        </p:tgtEl>
                                      </p:cBhvr>
                                    </p:animEffect>
                                    <p:anim calcmode="lin" valueType="num">
                                      <p:cBhvr>
                                        <p:cTn id="31" dur="400" fill="hold"/>
                                        <p:tgtEl>
                                          <p:spTgt spid="54"/>
                                        </p:tgtEl>
                                        <p:attrNameLst>
                                          <p:attrName>ppt_x</p:attrName>
                                        </p:attrNameLst>
                                      </p:cBhvr>
                                      <p:tavLst>
                                        <p:tav tm="0">
                                          <p:val>
                                            <p:strVal val="#ppt_x"/>
                                          </p:val>
                                        </p:tav>
                                        <p:tav tm="100000">
                                          <p:val>
                                            <p:strVal val="#ppt_x"/>
                                          </p:val>
                                        </p:tav>
                                      </p:tavLst>
                                    </p:anim>
                                    <p:anim calcmode="lin" valueType="num">
                                      <p:cBhvr>
                                        <p:cTn id="32" dur="400" fill="hold"/>
                                        <p:tgtEl>
                                          <p:spTgt spid="54"/>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
                                        <p:tgtEl>
                                          <p:spTgt spid="5"/>
                                        </p:tgtEl>
                                      </p:cBhvr>
                                    </p:animEffect>
                                    <p:anim calcmode="lin" valueType="num">
                                      <p:cBhvr>
                                        <p:cTn id="40" dur="400" fill="hold"/>
                                        <p:tgtEl>
                                          <p:spTgt spid="5"/>
                                        </p:tgtEl>
                                        <p:attrNameLst>
                                          <p:attrName>ppt_x</p:attrName>
                                        </p:attrNameLst>
                                      </p:cBhvr>
                                      <p:tavLst>
                                        <p:tav tm="0">
                                          <p:val>
                                            <p:strVal val="#ppt_x"/>
                                          </p:val>
                                        </p:tav>
                                        <p:tav tm="100000">
                                          <p:val>
                                            <p:strVal val="#ppt_x"/>
                                          </p:val>
                                        </p:tav>
                                      </p:tavLst>
                                    </p:anim>
                                    <p:anim calcmode="lin" valueType="num">
                                      <p:cBhvr>
                                        <p:cTn id="41" dur="400" fill="hold"/>
                                        <p:tgtEl>
                                          <p:spTgt spid="5"/>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4" presetID="43"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100"/>
                                        <p:tgtEl>
                                          <p:spTgt spid="61"/>
                                        </p:tgtEl>
                                      </p:cBhvr>
                                    </p:animEffect>
                                    <p:anim calcmode="lin" valueType="num">
                                      <p:cBhvr>
                                        <p:cTn id="47" dur="400" fill="hold"/>
                                        <p:tgtEl>
                                          <p:spTgt spid="61"/>
                                        </p:tgtEl>
                                        <p:attrNameLst>
                                          <p:attrName>ppt_x</p:attrName>
                                        </p:attrNameLst>
                                      </p:cBhvr>
                                      <p:tavLst>
                                        <p:tav tm="0">
                                          <p:val>
                                            <p:strVal val="#ppt_x"/>
                                          </p:val>
                                        </p:tav>
                                        <p:tav tm="100000">
                                          <p:val>
                                            <p:strVal val="#ppt_x"/>
                                          </p:val>
                                        </p:tav>
                                      </p:tavLst>
                                    </p:anim>
                                    <p:anim calcmode="lin" valueType="num">
                                      <p:cBhvr>
                                        <p:cTn id="48" dur="400" fill="hold"/>
                                        <p:tgtEl>
                                          <p:spTgt spid="61"/>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p:cNvGrpSpPr>
            <a:grpSpLocks/>
          </p:cNvGrpSpPr>
          <p:nvPr/>
        </p:nvGrpSpPr>
        <p:grpSpPr bwMode="auto">
          <a:xfrm>
            <a:off x="1319798" y="1572939"/>
            <a:ext cx="9163607" cy="1617485"/>
            <a:chOff x="912" y="1008"/>
            <a:chExt cx="3984" cy="912"/>
          </a:xfrm>
        </p:grpSpPr>
        <p:sp>
          <p:nvSpPr>
            <p:cNvPr id="4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49" name="Group 5"/>
            <p:cNvGrpSpPr>
              <a:grpSpLocks/>
            </p:cNvGrpSpPr>
            <p:nvPr/>
          </p:nvGrpSpPr>
          <p:grpSpPr bwMode="auto">
            <a:xfrm>
              <a:off x="999" y="1092"/>
              <a:ext cx="768" cy="746"/>
              <a:chOff x="999" y="1092"/>
              <a:chExt cx="768" cy="746"/>
            </a:xfrm>
          </p:grpSpPr>
          <p:sp>
            <p:nvSpPr>
              <p:cNvPr id="51" name="AutoShape 6"/>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2"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53" name="Text Box 8"/>
              <p:cNvSpPr txBox="1">
                <a:spLocks noChangeArrowheads="1"/>
              </p:cNvSpPr>
              <p:nvPr/>
            </p:nvSpPr>
            <p:spPr bwMode="gray">
              <a:xfrm>
                <a:off x="1291" y="1295"/>
                <a:ext cx="167"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7</a:t>
                </a:r>
              </a:p>
            </p:txBody>
          </p:sp>
        </p:grpSp>
        <p:sp>
          <p:nvSpPr>
            <p:cNvPr id="50" name="Text Box 9"/>
            <p:cNvSpPr txBox="1">
              <a:spLocks noChangeArrowheads="1"/>
            </p:cNvSpPr>
            <p:nvPr/>
          </p:nvSpPr>
          <p:spPr bwMode="gray">
            <a:xfrm>
              <a:off x="1872" y="1342"/>
              <a:ext cx="292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5D8223"/>
                </a:solidFill>
                <a:latin typeface="Arial" panose="020B0604020202020204" pitchFamily="34" charset="0"/>
              </a:endParaRPr>
            </a:p>
          </p:txBody>
        </p:sp>
      </p:grpSp>
      <p:grpSp>
        <p:nvGrpSpPr>
          <p:cNvPr id="54" name="Group 10"/>
          <p:cNvGrpSpPr>
            <a:grpSpLocks/>
          </p:cNvGrpSpPr>
          <p:nvPr/>
        </p:nvGrpSpPr>
        <p:grpSpPr bwMode="auto">
          <a:xfrm>
            <a:off x="1393407" y="3414375"/>
            <a:ext cx="9089999" cy="1247174"/>
            <a:chOff x="912" y="2016"/>
            <a:chExt cx="3984" cy="912"/>
          </a:xfrm>
        </p:grpSpPr>
        <p:sp>
          <p:nvSpPr>
            <p:cNvPr id="5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56" name="Group 12"/>
            <p:cNvGrpSpPr>
              <a:grpSpLocks/>
            </p:cNvGrpSpPr>
            <p:nvPr/>
          </p:nvGrpSpPr>
          <p:grpSpPr bwMode="auto">
            <a:xfrm>
              <a:off x="999" y="2016"/>
              <a:ext cx="768" cy="830"/>
              <a:chOff x="999" y="2016"/>
              <a:chExt cx="768" cy="830"/>
            </a:xfrm>
          </p:grpSpPr>
          <p:sp>
            <p:nvSpPr>
              <p:cNvPr id="58" name="AutoShape 13"/>
              <p:cNvSpPr>
                <a:spLocks noChangeArrowheads="1"/>
              </p:cNvSpPr>
              <p:nvPr/>
            </p:nvSpPr>
            <p:spPr bwMode="gray">
              <a:xfrm>
                <a:off x="999" y="2016"/>
                <a:ext cx="768" cy="830"/>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9"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0" name="Text Box 15"/>
              <p:cNvSpPr txBox="1">
                <a:spLocks noChangeArrowheads="1"/>
              </p:cNvSpPr>
              <p:nvPr/>
            </p:nvSpPr>
            <p:spPr bwMode="gray">
              <a:xfrm>
                <a:off x="1290" y="2304"/>
                <a:ext cx="169" cy="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8</a:t>
                </a:r>
              </a:p>
            </p:txBody>
          </p:sp>
        </p:grpSp>
        <p:sp>
          <p:nvSpPr>
            <p:cNvPr id="57" name="Text Box 16"/>
            <p:cNvSpPr txBox="1">
              <a:spLocks noChangeArrowheads="1"/>
            </p:cNvSpPr>
            <p:nvPr/>
          </p:nvSpPr>
          <p:spPr bwMode="gray">
            <a:xfrm>
              <a:off x="1872" y="2351"/>
              <a:ext cx="2928"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FFFFFF">
                    <a:lumMod val="75000"/>
                  </a:srgbClr>
                </a:solidFill>
                <a:latin typeface="Arial" panose="020B0604020202020204" pitchFamily="34" charset="0"/>
              </a:endParaRPr>
            </a:p>
          </p:txBody>
        </p:sp>
      </p:grpSp>
      <p:grpSp>
        <p:nvGrpSpPr>
          <p:cNvPr id="61" name="Group 17"/>
          <p:cNvGrpSpPr>
            <a:grpSpLocks/>
          </p:cNvGrpSpPr>
          <p:nvPr/>
        </p:nvGrpSpPr>
        <p:grpSpPr bwMode="auto">
          <a:xfrm>
            <a:off x="1540401" y="5073280"/>
            <a:ext cx="9071793" cy="1386144"/>
            <a:chOff x="912" y="3120"/>
            <a:chExt cx="3984" cy="828"/>
          </a:xfrm>
        </p:grpSpPr>
        <p:sp>
          <p:nvSpPr>
            <p:cNvPr id="62" name="AutoShape 18"/>
            <p:cNvSpPr>
              <a:spLocks noChangeArrowheads="1"/>
            </p:cNvSpPr>
            <p:nvPr/>
          </p:nvSpPr>
          <p:spPr bwMode="gray">
            <a:xfrm>
              <a:off x="912" y="3120"/>
              <a:ext cx="3984" cy="828"/>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63" name="Group 19"/>
            <p:cNvGrpSpPr>
              <a:grpSpLocks/>
            </p:cNvGrpSpPr>
            <p:nvPr/>
          </p:nvGrpSpPr>
          <p:grpSpPr bwMode="auto">
            <a:xfrm>
              <a:off x="999" y="3120"/>
              <a:ext cx="768" cy="746"/>
              <a:chOff x="999" y="3120"/>
              <a:chExt cx="768" cy="746"/>
            </a:xfrm>
          </p:grpSpPr>
          <p:sp>
            <p:nvSpPr>
              <p:cNvPr id="65" name="AutoShape 20"/>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66"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7" name="Text Box 22"/>
              <p:cNvSpPr txBox="1">
                <a:spLocks noChangeArrowheads="1"/>
              </p:cNvSpPr>
              <p:nvPr/>
            </p:nvSpPr>
            <p:spPr bwMode="gray">
              <a:xfrm>
                <a:off x="1290" y="3324"/>
                <a:ext cx="169" cy="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9</a:t>
                </a:r>
              </a:p>
            </p:txBody>
          </p:sp>
        </p:grpSp>
        <p:sp>
          <p:nvSpPr>
            <p:cNvPr id="64" name="Text Box 23"/>
            <p:cNvSpPr txBox="1">
              <a:spLocks noChangeArrowheads="1"/>
            </p:cNvSpPr>
            <p:nvPr/>
          </p:nvSpPr>
          <p:spPr bwMode="gray">
            <a:xfrm>
              <a:off x="1872" y="3371"/>
              <a:ext cx="2928"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2CA88E">
                    <a:lumMod val="75000"/>
                  </a:srgbClr>
                </a:solidFill>
                <a:latin typeface="Arial" panose="020B0604020202020204" pitchFamily="34" charset="0"/>
              </a:endParaRPr>
            </a:p>
          </p:txBody>
        </p:sp>
      </p:grpSp>
      <p:sp>
        <p:nvSpPr>
          <p:cNvPr id="69" name="Rectangle 2"/>
          <p:cNvSpPr>
            <a:spLocks noGrp="1" noChangeArrowheads="1"/>
          </p:cNvSpPr>
          <p:nvPr>
            <p:ph type="title"/>
          </p:nvPr>
        </p:nvSpPr>
        <p:spPr>
          <a:xfrm>
            <a:off x="2971800" y="2"/>
            <a:ext cx="7696200" cy="776514"/>
          </a:xfrm>
        </p:spPr>
        <p:txBody>
          <a:bodyPr/>
          <a:lstStyle/>
          <a:p>
            <a:r>
              <a:rPr lang="en-US" sz="2400" dirty="0">
                <a:latin typeface="Times New Roman"/>
                <a:cs typeface="Times New Roman"/>
              </a:rPr>
              <a:t>PHẦN IV</a:t>
            </a:r>
            <a:endParaRPr lang="en-US" sz="2400" dirty="0">
              <a:solidFill>
                <a:schemeClr val="accent3"/>
              </a:solidFill>
            </a:endParaRPr>
          </a:p>
        </p:txBody>
      </p:sp>
      <p:pic>
        <p:nvPicPr>
          <p:cNvPr id="24" name="Picture 23"/>
          <p:cNvPicPr/>
          <p:nvPr/>
        </p:nvPicPr>
        <p:blipFill>
          <a:blip r:embed="rId2"/>
          <a:srcRect/>
          <a:stretch>
            <a:fillRect/>
          </a:stretch>
        </p:blipFill>
        <p:spPr bwMode="auto">
          <a:xfrm>
            <a:off x="29917" y="18783"/>
            <a:ext cx="1085851" cy="990600"/>
          </a:xfrm>
          <a:prstGeom prst="rect">
            <a:avLst/>
          </a:prstGeom>
          <a:noFill/>
          <a:ln w="9525">
            <a:noFill/>
            <a:miter lim="800000"/>
            <a:headEnd/>
            <a:tailEnd/>
          </a:ln>
        </p:spPr>
      </p:pic>
      <p:sp>
        <p:nvSpPr>
          <p:cNvPr id="25" name="Rectangle 2"/>
          <p:cNvSpPr txBox="1">
            <a:spLocks noChangeArrowheads="1"/>
          </p:cNvSpPr>
          <p:nvPr/>
        </p:nvSpPr>
        <p:spPr bwMode="white">
          <a:xfrm>
            <a:off x="3124200" y="952501"/>
            <a:ext cx="7239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15" tIns="45708" rIns="91415" bIns="45708" numCol="1" anchor="ctr" anchorCtr="0" compatLnSpc="1">
            <a:prstTxWarp prst="textNoShape">
              <a:avLst/>
            </a:prstTxWarp>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GB" sz="2400" dirty="0">
                <a:ln w="1905"/>
                <a:solidFill>
                  <a:srgbClr val="FF0000"/>
                </a:solidFill>
                <a:effectLst>
                  <a:innerShdw blurRad="69850" dist="43180" dir="5400000">
                    <a:srgbClr val="000000">
                      <a:alpha val="65000"/>
                    </a:srgbClr>
                  </a:innerShdw>
                </a:effectLst>
                <a:latin typeface="Times New Roman"/>
                <a:cs typeface="Times New Roman"/>
              </a:rPr>
              <a:t>NHỮNG VIỆC PHẢI CÔNG KHAI</a:t>
            </a:r>
          </a:p>
        </p:txBody>
      </p:sp>
      <p:sp>
        <p:nvSpPr>
          <p:cNvPr id="2" name="Rectangle 1"/>
          <p:cNvSpPr/>
          <p:nvPr/>
        </p:nvSpPr>
        <p:spPr>
          <a:xfrm>
            <a:off x="3464289" y="2193929"/>
            <a:ext cx="6349411" cy="809753"/>
          </a:xfrm>
          <a:prstGeom prst="rect">
            <a:avLst/>
          </a:prstGeom>
        </p:spPr>
        <p:txBody>
          <a:bodyPr wrap="square" lIns="91415" tIns="45708" rIns="91415" bIns="45708">
            <a:spAutoFit/>
          </a:bodyPr>
          <a:lstStyle/>
          <a:p>
            <a:pPr fontAlgn="base">
              <a:spcBef>
                <a:spcPct val="0"/>
              </a:spcBef>
              <a:spcAft>
                <a:spcPct val="0"/>
              </a:spcAft>
            </a:pPr>
            <a:r>
              <a:rPr lang="en-US" sz="2400" dirty="0" err="1">
                <a:solidFill>
                  <a:srgbClr val="08087E"/>
                </a:solidFill>
                <a:latin typeface="Times New Roman" pitchFamily="18" charset="0"/>
                <a:cs typeface="Times New Roman" pitchFamily="18" charset="0"/>
              </a:rPr>
              <a:t>Các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nội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quy</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quy</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chế</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của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cơ</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quan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đơn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vị</a:t>
            </a:r>
            <a:endParaRPr lang="en-US" sz="2400" dirty="0">
              <a:solidFill>
                <a:srgbClr val="08087E"/>
              </a:solidFill>
              <a:latin typeface="Times New Roman" pitchFamily="18" charset="0"/>
              <a:cs typeface="Times New Roman" pitchFamily="18" charset="0"/>
            </a:endParaRPr>
          </a:p>
          <a:p>
            <a:pPr fontAlgn="base">
              <a:spcBef>
                <a:spcPct val="0"/>
              </a:spcBef>
              <a:spcAft>
                <a:spcPct val="0"/>
              </a:spcAft>
            </a:pPr>
            <a:endParaRPr lang="en-US" sz="2300" dirty="0">
              <a:solidFill>
                <a:srgbClr val="08087E"/>
              </a:solidFill>
              <a:latin typeface="Times New Roman" pitchFamily="18" charset="0"/>
              <a:cs typeface="Times New Roman" pitchFamily="18" charset="0"/>
            </a:endParaRPr>
          </a:p>
        </p:txBody>
      </p:sp>
      <p:sp>
        <p:nvSpPr>
          <p:cNvPr id="4" name="Rectangle 3"/>
          <p:cNvSpPr/>
          <p:nvPr/>
        </p:nvSpPr>
        <p:spPr>
          <a:xfrm>
            <a:off x="3469575" y="3414373"/>
            <a:ext cx="6877319" cy="1200328"/>
          </a:xfrm>
          <a:prstGeom prst="rect">
            <a:avLst/>
          </a:prstGeom>
        </p:spPr>
        <p:txBody>
          <a:bodyPr wrap="square" lIns="91415" tIns="45708" rIns="91415" bIns="45708">
            <a:spAutoFit/>
          </a:bodyPr>
          <a:lstStyle/>
          <a:p>
            <a:pPr fontAlgn="base">
              <a:spcBef>
                <a:spcPct val="0"/>
              </a:spcBef>
              <a:spcAft>
                <a:spcPct val="0"/>
              </a:spcAft>
            </a:pPr>
            <a:r>
              <a:rPr lang="en-US" sz="2400" dirty="0" err="1">
                <a:solidFill>
                  <a:srgbClr val="08087E"/>
                </a:solidFill>
                <a:latin typeface="Times New Roman" pitchFamily="18" charset="0"/>
                <a:cs typeface="Times New Roman" pitchFamily="18" charset="0"/>
              </a:rPr>
              <a:t>Kết</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quả</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tiếp</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thu</a:t>
            </a:r>
            <a:r>
              <a:rPr lang="en-US" sz="2400" dirty="0">
                <a:solidFill>
                  <a:srgbClr val="08087E"/>
                </a:solidFill>
                <a:latin typeface="Times New Roman" pitchFamily="18" charset="0"/>
                <a:cs typeface="Times New Roman" pitchFamily="18" charset="0"/>
              </a:rPr>
              <a:t> ý </a:t>
            </a:r>
            <a:r>
              <a:rPr lang="en-US" sz="2400" dirty="0" err="1">
                <a:solidFill>
                  <a:srgbClr val="08087E"/>
                </a:solidFill>
                <a:latin typeface="Times New Roman" pitchFamily="18" charset="0"/>
                <a:cs typeface="Times New Roman" pitchFamily="18" charset="0"/>
              </a:rPr>
              <a:t>kiến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của</a:t>
            </a:r>
            <a:r>
              <a:rPr lang="en-US" sz="2400" dirty="0">
                <a:solidFill>
                  <a:srgbClr val="08087E"/>
                </a:solidFill>
                <a:latin typeface="Times New Roman" pitchFamily="18" charset="0"/>
                <a:cs typeface="Times New Roman" pitchFamily="18" charset="0"/>
              </a:rPr>
              <a:t> CBCCVC </a:t>
            </a:r>
            <a:r>
              <a:rPr lang="en-US" sz="2400" dirty="0" err="1">
                <a:solidFill>
                  <a:srgbClr val="08087E"/>
                </a:solidFill>
                <a:latin typeface="Times New Roman" pitchFamily="18" charset="0"/>
                <a:cs typeface="Times New Roman" pitchFamily="18" charset="0"/>
              </a:rPr>
              <a:t>về</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những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vấn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đề</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thuộc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thẩm</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quyền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quyết</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định</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của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người</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đứng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đầu</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cơ</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quan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đơn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vị</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đưa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ra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lấy</a:t>
            </a:r>
            <a:r>
              <a:rPr lang="en-US" sz="2400" dirty="0">
                <a:solidFill>
                  <a:srgbClr val="08087E"/>
                </a:solidFill>
                <a:latin typeface="Times New Roman" pitchFamily="18" charset="0"/>
                <a:cs typeface="Times New Roman" pitchFamily="18" charset="0"/>
              </a:rPr>
              <a:t> ý </a:t>
            </a:r>
            <a:r>
              <a:rPr lang="en-US" sz="2400" dirty="0" err="1">
                <a:solidFill>
                  <a:srgbClr val="08087E"/>
                </a:solidFill>
                <a:latin typeface="Times New Roman" pitchFamily="18" charset="0"/>
                <a:cs typeface="Times New Roman" pitchFamily="18" charset="0"/>
              </a:rPr>
              <a:t>kiến</a:t>
            </a:r>
            <a:r>
              <a:rPr lang="en-US" sz="2400" dirty="0">
                <a:solidFill>
                  <a:srgbClr val="08087E"/>
                </a:solidFill>
                <a:latin typeface="Times New Roman" pitchFamily="18" charset="0"/>
                <a:cs typeface="Times New Roman" pitchFamily="18" charset="0"/>
              </a:rPr>
              <a:t> CBCCVC.</a:t>
            </a:r>
          </a:p>
        </p:txBody>
      </p:sp>
      <p:sp>
        <p:nvSpPr>
          <p:cNvPr id="5" name="Rectangle 4"/>
          <p:cNvSpPr/>
          <p:nvPr/>
        </p:nvSpPr>
        <p:spPr>
          <a:xfrm>
            <a:off x="3602005" y="5282216"/>
            <a:ext cx="6915955" cy="830997"/>
          </a:xfrm>
          <a:prstGeom prst="rect">
            <a:avLst/>
          </a:prstGeom>
        </p:spPr>
        <p:txBody>
          <a:bodyPr wrap="square" lIns="91415" tIns="45708" rIns="91415" bIns="45708">
            <a:spAutoFit/>
          </a:bodyPr>
          <a:lstStyle/>
          <a:p>
            <a:pPr fontAlgn="base">
              <a:spcBef>
                <a:spcPct val="0"/>
              </a:spcBef>
              <a:spcAft>
                <a:spcPct val="0"/>
              </a:spcAft>
            </a:pPr>
            <a:r>
              <a:rPr lang="en-US" sz="2400" dirty="0" err="1">
                <a:solidFill>
                  <a:srgbClr val="08087E"/>
                </a:solidFill>
                <a:latin typeface="Times New Roman" pitchFamily="18" charset="0"/>
                <a:cs typeface="Times New Roman" pitchFamily="18" charset="0"/>
              </a:rPr>
              <a:t>Văn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bản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chỉ</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đạo</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điều</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hành</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của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cơ</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quan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quản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lý</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cấp</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trên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liên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quan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đến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công</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việc</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của</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cơ</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quan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đơn</a:t>
            </a:r>
            <a:r>
              <a:rPr lang="en-US" sz="2400" dirty="0">
                <a:solidFill>
                  <a:srgbClr val="08087E"/>
                </a:solidFill>
                <a:latin typeface="Times New Roman" pitchFamily="18" charset="0"/>
                <a:cs typeface="Times New Roman" pitchFamily="18" charset="0"/>
              </a:rPr>
              <a:t> </a:t>
            </a:r>
            <a:r>
              <a:rPr lang="en-US" sz="2400" dirty="0" err="1">
                <a:solidFill>
                  <a:srgbClr val="08087E"/>
                </a:solidFill>
                <a:latin typeface="Times New Roman" pitchFamily="18" charset="0"/>
                <a:cs typeface="Times New Roman" pitchFamily="18" charset="0"/>
              </a:rPr>
              <a:t>vị</a:t>
            </a:r>
            <a:endParaRPr lang="en-US" sz="2400" dirty="0">
              <a:solidFill>
                <a:srgbClr val="08087E"/>
              </a:solidFill>
              <a:latin typeface="Times New Roman" pitchFamily="18" charset="0"/>
              <a:cs typeface="Times New Roman" pitchFamily="18" charset="0"/>
            </a:endParaRPr>
          </a:p>
        </p:txBody>
      </p:sp>
    </p:spTree>
    <p:extLst>
      <p:ext uri="{BB962C8B-B14F-4D97-AF65-F5344CB8AC3E}">
        <p14:creationId xmlns:p14="http://schemas.microsoft.com/office/powerpoint/2010/main" val="244549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p:cTn id="31" dur="500" fill="hold"/>
                                        <p:tgtEl>
                                          <p:spTgt spid="61"/>
                                        </p:tgtEl>
                                        <p:attrNameLst>
                                          <p:attrName>ppt_w</p:attrName>
                                        </p:attrNameLst>
                                      </p:cBhvr>
                                      <p:tavLst>
                                        <p:tav tm="0">
                                          <p:val>
                                            <p:fltVal val="0"/>
                                          </p:val>
                                        </p:tav>
                                        <p:tav tm="100000">
                                          <p:val>
                                            <p:strVal val="#ppt_w"/>
                                          </p:val>
                                        </p:tav>
                                      </p:tavLst>
                                    </p:anim>
                                    <p:anim calcmode="lin" valueType="num">
                                      <p:cBhvr>
                                        <p:cTn id="32"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3"/>
          <p:cNvGrpSpPr>
            <a:grpSpLocks/>
          </p:cNvGrpSpPr>
          <p:nvPr/>
        </p:nvGrpSpPr>
        <p:grpSpPr bwMode="auto">
          <a:xfrm>
            <a:off x="994640" y="2384936"/>
            <a:ext cx="9036677" cy="1348145"/>
            <a:chOff x="912" y="1008"/>
            <a:chExt cx="3984" cy="912"/>
          </a:xfrm>
        </p:grpSpPr>
        <p:sp>
          <p:nvSpPr>
            <p:cNvPr id="4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49" name="Group 5"/>
            <p:cNvGrpSpPr>
              <a:grpSpLocks/>
            </p:cNvGrpSpPr>
            <p:nvPr/>
          </p:nvGrpSpPr>
          <p:grpSpPr bwMode="auto">
            <a:xfrm>
              <a:off x="999" y="1092"/>
              <a:ext cx="768" cy="746"/>
              <a:chOff x="999" y="1092"/>
              <a:chExt cx="768" cy="746"/>
            </a:xfrm>
          </p:grpSpPr>
          <p:sp>
            <p:nvSpPr>
              <p:cNvPr id="51" name="AutoShape 6"/>
              <p:cNvSpPr>
                <a:spLocks noChangeArrowheads="1"/>
              </p:cNvSpPr>
              <p:nvPr/>
            </p:nvSpPr>
            <p:spPr bwMode="gray">
              <a:xfrm>
                <a:off x="999" y="1092"/>
                <a:ext cx="768" cy="746"/>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2" name="Freeform 7"/>
              <p:cNvSpPr>
                <a:spLocks/>
              </p:cNvSpPr>
              <p:nvPr/>
            </p:nvSpPr>
            <p:spPr bwMode="gray">
              <a:xfrm>
                <a:off x="1047" y="1140"/>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53" name="Text Box 8"/>
              <p:cNvSpPr txBox="1">
                <a:spLocks noChangeArrowheads="1"/>
              </p:cNvSpPr>
              <p:nvPr/>
            </p:nvSpPr>
            <p:spPr bwMode="gray">
              <a:xfrm>
                <a:off x="1289" y="1295"/>
                <a:ext cx="170"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1</a:t>
                </a:r>
              </a:p>
            </p:txBody>
          </p:sp>
        </p:grpSp>
        <p:sp>
          <p:nvSpPr>
            <p:cNvPr id="50" name="Text Box 9"/>
            <p:cNvSpPr txBox="1">
              <a:spLocks noChangeArrowheads="1"/>
            </p:cNvSpPr>
            <p:nvPr/>
          </p:nvSpPr>
          <p:spPr bwMode="gray">
            <a:xfrm>
              <a:off x="1872" y="1342"/>
              <a:ext cx="292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US" i="1" dirty="0">
                <a:solidFill>
                  <a:srgbClr val="5D8223"/>
                </a:solidFill>
                <a:latin typeface="Arial" panose="020B0604020202020204" pitchFamily="34" charset="0"/>
              </a:endParaRPr>
            </a:p>
          </p:txBody>
        </p:sp>
      </p:grpSp>
      <p:grpSp>
        <p:nvGrpSpPr>
          <p:cNvPr id="54" name="Group 10"/>
          <p:cNvGrpSpPr>
            <a:grpSpLocks/>
          </p:cNvGrpSpPr>
          <p:nvPr/>
        </p:nvGrpSpPr>
        <p:grpSpPr bwMode="auto">
          <a:xfrm>
            <a:off x="952805" y="4043346"/>
            <a:ext cx="8997863" cy="881131"/>
            <a:chOff x="912" y="2016"/>
            <a:chExt cx="3984" cy="912"/>
          </a:xfrm>
        </p:grpSpPr>
        <p:sp>
          <p:nvSpPr>
            <p:cNvPr id="5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56" name="Group 12"/>
            <p:cNvGrpSpPr>
              <a:grpSpLocks/>
            </p:cNvGrpSpPr>
            <p:nvPr/>
          </p:nvGrpSpPr>
          <p:grpSpPr bwMode="auto">
            <a:xfrm>
              <a:off x="999" y="2100"/>
              <a:ext cx="768" cy="746"/>
              <a:chOff x="999" y="2100"/>
              <a:chExt cx="768" cy="746"/>
            </a:xfrm>
          </p:grpSpPr>
          <p:sp>
            <p:nvSpPr>
              <p:cNvPr id="58" name="AutoShape 13"/>
              <p:cNvSpPr>
                <a:spLocks noChangeArrowheads="1"/>
              </p:cNvSpPr>
              <p:nvPr/>
            </p:nvSpPr>
            <p:spPr bwMode="gray">
              <a:xfrm>
                <a:off x="999" y="2100"/>
                <a:ext cx="768" cy="746"/>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59" name="Freeform 14"/>
              <p:cNvSpPr>
                <a:spLocks/>
              </p:cNvSpPr>
              <p:nvPr/>
            </p:nvSpPr>
            <p:spPr bwMode="gray">
              <a:xfrm>
                <a:off x="1047" y="21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0" name="Text Box 15"/>
              <p:cNvSpPr txBox="1">
                <a:spLocks noChangeArrowheads="1"/>
              </p:cNvSpPr>
              <p:nvPr/>
            </p:nvSpPr>
            <p:spPr bwMode="gray">
              <a:xfrm>
                <a:off x="1288" y="2304"/>
                <a:ext cx="170"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2</a:t>
                </a:r>
              </a:p>
            </p:txBody>
          </p:sp>
        </p:grpSp>
        <p:sp>
          <p:nvSpPr>
            <p:cNvPr id="57" name="Text Box 16"/>
            <p:cNvSpPr txBox="1">
              <a:spLocks noChangeArrowheads="1"/>
            </p:cNvSpPr>
            <p:nvPr/>
          </p:nvSpPr>
          <p:spPr bwMode="gray">
            <a:xfrm>
              <a:off x="1928" y="2148"/>
              <a:ext cx="2872"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endParaRPr lang="en-US" i="1" dirty="0">
                <a:solidFill>
                  <a:srgbClr val="FFFFFF">
                    <a:lumMod val="75000"/>
                  </a:srgbClr>
                </a:solidFill>
                <a:latin typeface="Arial" panose="020B0604020202020204" pitchFamily="34" charset="0"/>
              </a:endParaRPr>
            </a:p>
          </p:txBody>
        </p:sp>
      </p:grpSp>
      <p:grpSp>
        <p:nvGrpSpPr>
          <p:cNvPr id="61" name="Group 17"/>
          <p:cNvGrpSpPr>
            <a:grpSpLocks/>
          </p:cNvGrpSpPr>
          <p:nvPr/>
        </p:nvGrpSpPr>
        <p:grpSpPr bwMode="auto">
          <a:xfrm>
            <a:off x="1085852" y="5356411"/>
            <a:ext cx="8945467" cy="1060742"/>
            <a:chOff x="912" y="3036"/>
            <a:chExt cx="3984" cy="912"/>
          </a:xfrm>
        </p:grpSpPr>
        <p:sp>
          <p:nvSpPr>
            <p:cNvPr id="6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63" name="Group 19"/>
            <p:cNvGrpSpPr>
              <a:grpSpLocks/>
            </p:cNvGrpSpPr>
            <p:nvPr/>
          </p:nvGrpSpPr>
          <p:grpSpPr bwMode="auto">
            <a:xfrm>
              <a:off x="999" y="3120"/>
              <a:ext cx="768" cy="746"/>
              <a:chOff x="999" y="3120"/>
              <a:chExt cx="768" cy="746"/>
            </a:xfrm>
          </p:grpSpPr>
          <p:sp>
            <p:nvSpPr>
              <p:cNvPr id="65" name="AutoShape 20"/>
              <p:cNvSpPr>
                <a:spLocks noChangeArrowheads="1"/>
              </p:cNvSpPr>
              <p:nvPr/>
            </p:nvSpPr>
            <p:spPr bwMode="gray">
              <a:xfrm>
                <a:off x="999" y="3120"/>
                <a:ext cx="768" cy="746"/>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66" name="Freeform 21"/>
              <p:cNvSpPr>
                <a:spLocks/>
              </p:cNvSpPr>
              <p:nvPr/>
            </p:nvSpPr>
            <p:spPr bwMode="gray">
              <a:xfrm>
                <a:off x="1047" y="316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67" name="Text Box 22"/>
              <p:cNvSpPr txBox="1">
                <a:spLocks noChangeArrowheads="1"/>
              </p:cNvSpPr>
              <p:nvPr/>
            </p:nvSpPr>
            <p:spPr bwMode="gray">
              <a:xfrm>
                <a:off x="1287" y="3324"/>
                <a:ext cx="171"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800" dirty="0">
                    <a:solidFill>
                      <a:srgbClr val="FFFFFF"/>
                    </a:solidFill>
                    <a:effectLst>
                      <a:outerShdw blurRad="38100" dist="38100" dir="2700000" algn="tl">
                        <a:srgbClr val="C0C0C0"/>
                      </a:outerShdw>
                    </a:effectLst>
                    <a:latin typeface="Arial" panose="020B0604020202020204" pitchFamily="34" charset="0"/>
                  </a:rPr>
                  <a:t>3</a:t>
                </a:r>
              </a:p>
            </p:txBody>
          </p:sp>
        </p:grpSp>
        <p:sp>
          <p:nvSpPr>
            <p:cNvPr id="64" name="Text Box 23"/>
            <p:cNvSpPr txBox="1">
              <a:spLocks noChangeArrowheads="1"/>
            </p:cNvSpPr>
            <p:nvPr/>
          </p:nvSpPr>
          <p:spPr bwMode="gray">
            <a:xfrm>
              <a:off x="1872" y="3120"/>
              <a:ext cx="2942"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endParaRPr lang="en-US" i="1" dirty="0">
                <a:solidFill>
                  <a:srgbClr val="2CA88E">
                    <a:lumMod val="75000"/>
                  </a:srgbClr>
                </a:solidFill>
                <a:latin typeface="Arial" panose="020B0604020202020204" pitchFamily="34" charset="0"/>
              </a:endParaRPr>
            </a:p>
          </p:txBody>
        </p:sp>
      </p:grpSp>
      <p:sp>
        <p:nvSpPr>
          <p:cNvPr id="69" name="Rectangle 2"/>
          <p:cNvSpPr>
            <a:spLocks noGrp="1" noChangeArrowheads="1"/>
          </p:cNvSpPr>
          <p:nvPr>
            <p:ph type="title"/>
          </p:nvPr>
        </p:nvSpPr>
        <p:spPr>
          <a:xfrm>
            <a:off x="2971800" y="2"/>
            <a:ext cx="7696200" cy="776514"/>
          </a:xfrm>
        </p:spPr>
        <p:txBody>
          <a:bodyPr/>
          <a:lstStyle/>
          <a:p>
            <a:r>
              <a:rPr lang="en-US" sz="2400" dirty="0">
                <a:latin typeface="Times New Roman"/>
                <a:cs typeface="Times New Roman"/>
              </a:rPr>
              <a:t>PHẦN IV</a:t>
            </a:r>
            <a:endParaRPr lang="en-US" sz="2400" dirty="0">
              <a:solidFill>
                <a:schemeClr val="accent3"/>
              </a:solidFill>
            </a:endParaRPr>
          </a:p>
        </p:txBody>
      </p:sp>
      <p:pic>
        <p:nvPicPr>
          <p:cNvPr id="24" name="Picture 23"/>
          <p:cNvPicPr/>
          <p:nvPr/>
        </p:nvPicPr>
        <p:blipFill>
          <a:blip r:embed="rId2"/>
          <a:srcRect/>
          <a:stretch>
            <a:fillRect/>
          </a:stretch>
        </p:blipFill>
        <p:spPr bwMode="auto">
          <a:xfrm>
            <a:off x="1" y="0"/>
            <a:ext cx="1085851" cy="990600"/>
          </a:xfrm>
          <a:prstGeom prst="rect">
            <a:avLst/>
          </a:prstGeom>
          <a:noFill/>
          <a:ln w="9525">
            <a:noFill/>
            <a:miter lim="800000"/>
            <a:headEnd/>
            <a:tailEnd/>
          </a:ln>
        </p:spPr>
      </p:pic>
      <p:sp>
        <p:nvSpPr>
          <p:cNvPr id="25" name="Rectangle 2"/>
          <p:cNvSpPr txBox="1">
            <a:spLocks noChangeArrowheads="1"/>
          </p:cNvSpPr>
          <p:nvPr/>
        </p:nvSpPr>
        <p:spPr bwMode="white">
          <a:xfrm>
            <a:off x="1493949" y="762001"/>
            <a:ext cx="8869251" cy="12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15" tIns="45708" rIns="91415" bIns="45708" numCol="1" anchor="ctr" anchorCtr="0" compatLnSpc="1">
            <a:prstTxWarp prst="textNoShape">
              <a:avLst/>
            </a:prstTxWarp>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endParaRPr lang="en-GB" sz="2400" dirty="0">
              <a:ln w="1905"/>
              <a:solidFill>
                <a:srgbClr val="FF0000"/>
              </a:solidFill>
              <a:effectLst>
                <a:innerShdw blurRad="69850" dist="43180" dir="5400000">
                  <a:srgbClr val="000000">
                    <a:alpha val="65000"/>
                  </a:srgbClr>
                </a:innerShdw>
              </a:effectLst>
              <a:latin typeface="Times New Roman"/>
              <a:cs typeface="Times New Roman"/>
            </a:endParaRPr>
          </a:p>
          <a:p>
            <a:r>
              <a:rPr lang="en-GB" sz="2400" dirty="0">
                <a:ln w="1905"/>
                <a:solidFill>
                  <a:srgbClr val="FF0000"/>
                </a:solidFill>
                <a:effectLst>
                  <a:innerShdw blurRad="69850" dist="43180" dir="5400000">
                    <a:srgbClr val="000000">
                      <a:alpha val="65000"/>
                    </a:srgbClr>
                  </a:innerShdw>
                </a:effectLst>
                <a:latin typeface="Times New Roman"/>
                <a:cs typeface="Times New Roman"/>
              </a:rPr>
              <a:t>NHỮNG VIỆC PHẢI CÔNG KHAI</a:t>
            </a:r>
          </a:p>
          <a:p>
            <a:r>
              <a:rPr lang="en-GB" sz="2400" dirty="0">
                <a:ln w="1905"/>
                <a:solidFill>
                  <a:srgbClr val="FF0000"/>
                </a:solidFill>
                <a:effectLst>
                  <a:innerShdw blurRad="69850" dist="43180" dir="5400000">
                    <a:srgbClr val="000000">
                      <a:alpha val="65000"/>
                    </a:srgbClr>
                  </a:innerShdw>
                </a:effectLst>
                <a:latin typeface="Times New Roman"/>
                <a:cs typeface="Times New Roman"/>
              </a:rPr>
              <a:t>(</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Đối</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với</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cơ</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sở</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Giáo</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dục</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Ngoài</a:t>
            </a:r>
            <a:r>
              <a:rPr lang="en-GB" sz="2000" dirty="0">
                <a:ln w="1905"/>
                <a:solidFill>
                  <a:srgbClr val="FF0000"/>
                </a:solidFill>
                <a:effectLst>
                  <a:innerShdw blurRad="69850" dist="43180" dir="5400000">
                    <a:srgbClr val="000000">
                      <a:alpha val="65000"/>
                    </a:srgbClr>
                  </a:innerShdw>
                </a:effectLst>
                <a:latin typeface="Times New Roman"/>
                <a:cs typeface="Times New Roman"/>
              </a:rPr>
              <a:t> 9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nội</a:t>
            </a:r>
            <a:r>
              <a:rPr lang="en-GB" sz="2000" dirty="0">
                <a:ln w="1905"/>
                <a:solidFill>
                  <a:srgbClr val="FF0000"/>
                </a:solidFill>
                <a:effectLst>
                  <a:innerShdw blurRad="69850" dist="43180" dir="5400000">
                    <a:srgbClr val="000000">
                      <a:alpha val="65000"/>
                    </a:srgbClr>
                  </a:innerShdw>
                </a:effectLst>
                <a:latin typeface="Times New Roman"/>
                <a:cs typeface="Times New Roman"/>
              </a:rPr>
              <a:t> dung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phải</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công</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khai</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trên</a:t>
            </a:r>
            <a:r>
              <a:rPr lang="en-GB" sz="2000" dirty="0">
                <a:ln w="1905"/>
                <a:solidFill>
                  <a:srgbClr val="FF0000"/>
                </a:solidFill>
                <a:effectLst>
                  <a:innerShdw blurRad="69850" dist="43180" dir="5400000">
                    <a:srgbClr val="000000">
                      <a:alpha val="65000"/>
                    </a:srgbClr>
                  </a:innerShdw>
                </a:effectLst>
                <a:latin typeface="Times New Roman"/>
                <a:cs typeface="Times New Roman"/>
              </a:rPr>
              <a:t>, CSGD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còn</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phải</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công</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khai</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thêm</a:t>
            </a:r>
            <a:r>
              <a:rPr lang="en-GB" sz="2000" dirty="0">
                <a:ln w="1905"/>
                <a:solidFill>
                  <a:srgbClr val="FF0000"/>
                </a:solidFill>
                <a:effectLst>
                  <a:innerShdw blurRad="69850" dist="43180" dir="5400000">
                    <a:srgbClr val="000000">
                      <a:alpha val="65000"/>
                    </a:srgbClr>
                  </a:innerShdw>
                </a:effectLst>
                <a:latin typeface="Times New Roman"/>
                <a:cs typeface="Times New Roman"/>
              </a:rPr>
              <a:t> 3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nội</a:t>
            </a:r>
            <a:r>
              <a:rPr lang="en-GB" sz="2000" dirty="0">
                <a:ln w="1905"/>
                <a:solidFill>
                  <a:srgbClr val="FF0000"/>
                </a:solidFill>
                <a:effectLst>
                  <a:innerShdw blurRad="69850" dist="43180" dir="5400000">
                    <a:srgbClr val="000000">
                      <a:alpha val="65000"/>
                    </a:srgbClr>
                  </a:innerShdw>
                </a:effectLst>
                <a:latin typeface="Times New Roman"/>
                <a:cs typeface="Times New Roman"/>
              </a:rPr>
              <a:t> dung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sau</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để</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cơ</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quan</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Quản</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lý</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Nhà</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nước</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và</a:t>
            </a:r>
            <a:r>
              <a:rPr lang="en-GB" sz="2000" dirty="0">
                <a:ln w="1905"/>
                <a:solidFill>
                  <a:srgbClr val="FF0000"/>
                </a:solidFill>
                <a:effectLst>
                  <a:innerShdw blurRad="69850" dist="43180" dir="5400000">
                    <a:srgbClr val="000000">
                      <a:alpha val="65000"/>
                    </a:srgbClr>
                  </a:innerShdw>
                </a:effectLst>
                <a:latin typeface="Times New Roman"/>
                <a:cs typeface="Times New Roman"/>
              </a:rPr>
              <a:t> XH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tham</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gia</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giám</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sát</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đánh</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giá</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theo</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Thông</a:t>
            </a:r>
            <a:r>
              <a:rPr lang="en-GB" sz="2000" dirty="0">
                <a:ln w="1905"/>
                <a:solidFill>
                  <a:srgbClr val="FF0000"/>
                </a:solidFill>
                <a:effectLst>
                  <a:innerShdw blurRad="69850" dist="43180" dir="5400000">
                    <a:srgbClr val="000000">
                      <a:alpha val="65000"/>
                    </a:srgbClr>
                  </a:innerShdw>
                </a:effectLst>
                <a:latin typeface="Times New Roman"/>
                <a:cs typeface="Times New Roman"/>
              </a:rPr>
              <a:t> </a:t>
            </a:r>
            <a:r>
              <a:rPr lang="en-GB" sz="2000" dirty="0" err="1">
                <a:ln w="1905"/>
                <a:solidFill>
                  <a:srgbClr val="FF0000"/>
                </a:solidFill>
                <a:effectLst>
                  <a:innerShdw blurRad="69850" dist="43180" dir="5400000">
                    <a:srgbClr val="000000">
                      <a:alpha val="65000"/>
                    </a:srgbClr>
                  </a:innerShdw>
                </a:effectLst>
                <a:latin typeface="Times New Roman"/>
                <a:cs typeface="Times New Roman"/>
              </a:rPr>
              <a:t>tư</a:t>
            </a:r>
            <a:r>
              <a:rPr lang="en-GB" sz="2000" dirty="0">
                <a:ln w="1905"/>
                <a:solidFill>
                  <a:srgbClr val="FF0000"/>
                </a:solidFill>
                <a:effectLst>
                  <a:innerShdw blurRad="69850" dist="43180" dir="5400000">
                    <a:srgbClr val="000000">
                      <a:alpha val="65000"/>
                    </a:srgbClr>
                  </a:innerShdw>
                </a:effectLst>
                <a:latin typeface="Times New Roman"/>
                <a:cs typeface="Times New Roman"/>
              </a:rPr>
              <a:t> 11)</a:t>
            </a:r>
          </a:p>
        </p:txBody>
      </p:sp>
      <p:sp>
        <p:nvSpPr>
          <p:cNvPr id="3" name="Rectangle 2"/>
          <p:cNvSpPr/>
          <p:nvPr/>
        </p:nvSpPr>
        <p:spPr>
          <a:xfrm>
            <a:off x="3198154" y="2265331"/>
            <a:ext cx="6752513" cy="1862036"/>
          </a:xfrm>
          <a:prstGeom prst="rect">
            <a:avLst/>
          </a:prstGeom>
        </p:spPr>
        <p:txBody>
          <a:bodyPr wrap="square" lIns="91415" tIns="45708" rIns="91415" bIns="45708">
            <a:spAutoFit/>
          </a:bodyPr>
          <a:lstStyle/>
          <a:p>
            <a:pPr algn="ctr" fontAlgn="base">
              <a:spcBef>
                <a:spcPct val="0"/>
              </a:spcBef>
              <a:spcAft>
                <a:spcPct val="0"/>
              </a:spcAft>
            </a:pPr>
            <a:endParaRPr lang="en-US" sz="2300" dirty="0">
              <a:solidFill>
                <a:srgbClr val="08087E"/>
              </a:solidFill>
              <a:latin typeface="Times New Roman" pitchFamily="18" charset="0"/>
              <a:cs typeface="Times New Roman" pitchFamily="18" charset="0"/>
            </a:endParaRPr>
          </a:p>
          <a:p>
            <a:pPr algn="ctr" fontAlgn="base">
              <a:spcBef>
                <a:spcPct val="0"/>
              </a:spcBef>
              <a:spcAft>
                <a:spcPct val="0"/>
              </a:spcAft>
            </a:pPr>
            <a:r>
              <a:rPr lang="en-US" sz="2300" dirty="0" err="1">
                <a:solidFill>
                  <a:srgbClr val="08087E"/>
                </a:solidFill>
                <a:latin typeface="Times New Roman" pitchFamily="18" charset="0"/>
                <a:cs typeface="Times New Roman" pitchFamily="18" charset="0"/>
              </a:rPr>
              <a:t>Những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việc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được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Bộ</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trưởng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Bộ</a:t>
            </a:r>
            <a:r>
              <a:rPr lang="en-US" sz="2300" dirty="0">
                <a:solidFill>
                  <a:srgbClr val="08087E"/>
                </a:solidFill>
                <a:latin typeface="Times New Roman" pitchFamily="18" charset="0"/>
                <a:cs typeface="Times New Roman" pitchFamily="18" charset="0"/>
              </a:rPr>
              <a:t> GD&amp;ĐT </a:t>
            </a:r>
            <a:r>
              <a:rPr lang="en-US" sz="2300" dirty="0" err="1">
                <a:solidFill>
                  <a:srgbClr val="08087E"/>
                </a:solidFill>
                <a:latin typeface="Times New Roman" pitchFamily="18" charset="0"/>
                <a:cs typeface="Times New Roman" pitchFamily="18" charset="0"/>
              </a:rPr>
              <a:t>quy</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định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tại</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Quy</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chế</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thực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hiện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công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khai</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đối</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với</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cơ</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sở</a:t>
            </a:r>
            <a:r>
              <a:rPr lang="en-US" sz="2300" dirty="0">
                <a:solidFill>
                  <a:srgbClr val="08087E"/>
                </a:solidFill>
                <a:latin typeface="Times New Roman" pitchFamily="18" charset="0"/>
                <a:cs typeface="Times New Roman" pitchFamily="18" charset="0"/>
              </a:rPr>
              <a:t> GD&amp;ĐT </a:t>
            </a:r>
            <a:r>
              <a:rPr lang="en-US" sz="2300" dirty="0" err="1">
                <a:solidFill>
                  <a:srgbClr val="08087E"/>
                </a:solidFill>
                <a:latin typeface="Times New Roman" pitchFamily="18" charset="0"/>
                <a:cs typeface="Times New Roman" pitchFamily="18" charset="0"/>
              </a:rPr>
              <a:t>thuộc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hệ</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thống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giáo</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dục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quốc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dân</a:t>
            </a:r>
            <a:r>
              <a:rPr lang="en-US" sz="2300" dirty="0">
                <a:solidFill>
                  <a:srgbClr val="08087E"/>
                </a:solidFill>
                <a:latin typeface="Times New Roman" pitchFamily="18" charset="0"/>
                <a:cs typeface="Times New Roman" pitchFamily="18" charset="0"/>
              </a:rPr>
              <a:t>;</a:t>
            </a:r>
          </a:p>
          <a:p>
            <a:pPr algn="ctr" fontAlgn="base">
              <a:spcBef>
                <a:spcPct val="0"/>
              </a:spcBef>
              <a:spcAft>
                <a:spcPct val="0"/>
              </a:spcAft>
            </a:pPr>
            <a:r>
              <a:rPr lang="en-US" sz="2300" dirty="0">
                <a:solidFill>
                  <a:srgbClr val="08087E"/>
                </a:solidFill>
                <a:latin typeface="Times New Roman" pitchFamily="18" charset="0"/>
                <a:cs typeface="Times New Roman" pitchFamily="18" charset="0"/>
              </a:rPr>
              <a:t> </a:t>
            </a:r>
          </a:p>
        </p:txBody>
      </p:sp>
      <p:sp>
        <p:nvSpPr>
          <p:cNvPr id="4" name="Rectangle 3"/>
          <p:cNvSpPr/>
          <p:nvPr/>
        </p:nvSpPr>
        <p:spPr>
          <a:xfrm>
            <a:off x="3125469" y="4100158"/>
            <a:ext cx="6579467" cy="1154150"/>
          </a:xfrm>
          <a:prstGeom prst="rect">
            <a:avLst/>
          </a:prstGeom>
        </p:spPr>
        <p:txBody>
          <a:bodyPr wrap="square" lIns="91415" tIns="45708" rIns="91415" bIns="45708">
            <a:spAutoFit/>
          </a:bodyPr>
          <a:lstStyle/>
          <a:p>
            <a:pPr algn="ctr" fontAlgn="base">
              <a:spcBef>
                <a:spcPct val="0"/>
              </a:spcBef>
              <a:spcAft>
                <a:spcPct val="0"/>
              </a:spcAft>
            </a:pPr>
            <a:r>
              <a:rPr lang="en-US" sz="2300" dirty="0" err="1">
                <a:solidFill>
                  <a:srgbClr val="08087E"/>
                </a:solidFill>
                <a:latin typeface="Times New Roman" pitchFamily="18" charset="0"/>
                <a:cs typeface="Times New Roman" pitchFamily="18" charset="0"/>
              </a:rPr>
              <a:t>Tất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cả</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các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quy</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định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cơ</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sở</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giáo</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dục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liên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quan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đến</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việc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học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tập</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người</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học</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theo</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quy</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định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của</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pháp</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luật</a:t>
            </a:r>
            <a:r>
              <a:rPr lang="en-US" sz="2300" dirty="0">
                <a:solidFill>
                  <a:srgbClr val="08087E"/>
                </a:solidFill>
                <a:latin typeface="Times New Roman" pitchFamily="18" charset="0"/>
                <a:cs typeface="Times New Roman" pitchFamily="18" charset="0"/>
              </a:rPr>
              <a:t>;</a:t>
            </a:r>
          </a:p>
        </p:txBody>
      </p:sp>
      <p:sp>
        <p:nvSpPr>
          <p:cNvPr id="5" name="Rectangle 4"/>
          <p:cNvSpPr/>
          <p:nvPr/>
        </p:nvSpPr>
        <p:spPr>
          <a:xfrm>
            <a:off x="3374267" y="5531143"/>
            <a:ext cx="6180823" cy="446264"/>
          </a:xfrm>
          <a:prstGeom prst="rect">
            <a:avLst/>
          </a:prstGeom>
        </p:spPr>
        <p:txBody>
          <a:bodyPr wrap="square" lIns="91415" tIns="45708" rIns="91415" bIns="45708">
            <a:spAutoFit/>
          </a:bodyPr>
          <a:lstStyle/>
          <a:p>
            <a:pPr fontAlgn="base">
              <a:spcBef>
                <a:spcPct val="0"/>
              </a:spcBef>
              <a:spcAft>
                <a:spcPct val="0"/>
              </a:spcAft>
            </a:pPr>
            <a:r>
              <a:rPr lang="en-US" sz="2300" dirty="0" err="1">
                <a:solidFill>
                  <a:srgbClr val="08087E"/>
                </a:solidFill>
                <a:latin typeface="Times New Roman" pitchFamily="18" charset="0"/>
                <a:cs typeface="Times New Roman" pitchFamily="18" charset="0"/>
              </a:rPr>
              <a:t>Kết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quả</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kiểm</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định</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chất</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lượng</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giáo</a:t>
            </a:r>
            <a:r>
              <a:rPr lang="en-US" sz="2300" dirty="0">
                <a:solidFill>
                  <a:srgbClr val="08087E"/>
                </a:solidFill>
                <a:latin typeface="Times New Roman" pitchFamily="18" charset="0"/>
                <a:cs typeface="Times New Roman" pitchFamily="18" charset="0"/>
              </a:rPr>
              <a:t> </a:t>
            </a:r>
            <a:r>
              <a:rPr lang="en-US" sz="2300" dirty="0" err="1">
                <a:solidFill>
                  <a:srgbClr val="08087E"/>
                </a:solidFill>
                <a:latin typeface="Times New Roman" pitchFamily="18" charset="0"/>
                <a:cs typeface="Times New Roman" pitchFamily="18" charset="0"/>
              </a:rPr>
              <a:t>dục</a:t>
            </a:r>
            <a:r>
              <a:rPr lang="en-US" sz="2300" dirty="0">
                <a:solidFill>
                  <a:srgbClr val="08087E"/>
                </a:solidFill>
                <a:latin typeface="Times New Roman" pitchFamily="18" charset="0"/>
                <a:cs typeface="Times New Roman" pitchFamily="18" charset="0"/>
              </a:rPr>
              <a:t>.</a:t>
            </a:r>
          </a:p>
        </p:txBody>
      </p:sp>
      <p:pic>
        <p:nvPicPr>
          <p:cNvPr id="29" name="Picture 28"/>
          <p:cNvPicPr/>
          <p:nvPr/>
        </p:nvPicPr>
        <p:blipFill>
          <a:blip r:embed="rId2"/>
          <a:srcRect/>
          <a:stretch>
            <a:fillRect/>
          </a:stretch>
        </p:blipFill>
        <p:spPr bwMode="auto">
          <a:xfrm>
            <a:off x="0" y="2"/>
            <a:ext cx="1223493" cy="1120462"/>
          </a:xfrm>
          <a:prstGeom prst="rect">
            <a:avLst/>
          </a:prstGeom>
          <a:noFill/>
          <a:ln w="9525">
            <a:noFill/>
            <a:miter lim="800000"/>
            <a:headEnd/>
            <a:tailEnd/>
          </a:ln>
        </p:spPr>
      </p:pic>
    </p:spTree>
    <p:extLst>
      <p:ext uri="{BB962C8B-B14F-4D97-AF65-F5344CB8AC3E}">
        <p14:creationId xmlns:p14="http://schemas.microsoft.com/office/powerpoint/2010/main" val="1421824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PHẦN V</a:t>
            </a:r>
            <a:endParaRPr lang="en-US"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en-US">
                <a:latin typeface="Verdana"/>
              </a:rPr>
              <a:t>Company Logo</a:t>
            </a:r>
          </a:p>
        </p:txBody>
      </p:sp>
      <p:sp>
        <p:nvSpPr>
          <p:cNvPr id="5" name="Date Placeholder 4"/>
          <p:cNvSpPr>
            <a:spLocks noGrp="1"/>
          </p:cNvSpPr>
          <p:nvPr>
            <p:ph type="dt" sz="half" idx="12"/>
          </p:nvPr>
        </p:nvSpPr>
        <p:spPr/>
        <p:txBody>
          <a:bodyPr/>
          <a:lstStyle/>
          <a:p>
            <a:pPr fontAlgn="base">
              <a:spcBef>
                <a:spcPct val="0"/>
              </a:spcBef>
              <a:spcAft>
                <a:spcPct val="0"/>
              </a:spcAft>
            </a:pPr>
            <a:r>
              <a:rPr lang="en-US">
                <a:latin typeface="Verdana"/>
              </a:rPr>
              <a:t>www.themegallery.com</a:t>
            </a:r>
          </a:p>
        </p:txBody>
      </p:sp>
      <p:sp>
        <p:nvSpPr>
          <p:cNvPr id="6" name="Rounded Rectangle 5"/>
          <p:cNvSpPr/>
          <p:nvPr/>
        </p:nvSpPr>
        <p:spPr>
          <a:xfrm>
            <a:off x="1300768" y="1756895"/>
            <a:ext cx="9800823" cy="4419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000" b="1" dirty="0" err="1">
                <a:solidFill>
                  <a:srgbClr val="FFFFFF"/>
                </a:solidFill>
                <a:latin typeface="Times New Roman" pitchFamily="18" charset="0"/>
                <a:cs typeface="Times New Roman" pitchFamily="18" charset="0"/>
              </a:rPr>
              <a:t>Căn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cứ</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vào</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đặc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điểm</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tính</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chất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hoạt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động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và</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nội</a:t>
            </a:r>
            <a:r>
              <a:rPr lang="en-US" sz="2000" b="1" dirty="0">
                <a:solidFill>
                  <a:srgbClr val="FFFFFF"/>
                </a:solidFill>
                <a:latin typeface="Times New Roman" pitchFamily="18" charset="0"/>
                <a:cs typeface="Times New Roman" pitchFamily="18" charset="0"/>
              </a:rPr>
              <a:t> dung </a:t>
            </a:r>
            <a:r>
              <a:rPr lang="en-US" sz="2000" b="1" dirty="0" err="1">
                <a:solidFill>
                  <a:srgbClr val="FFFFFF"/>
                </a:solidFill>
                <a:latin typeface="Times New Roman" pitchFamily="18" charset="0"/>
                <a:cs typeface="Times New Roman" pitchFamily="18" charset="0"/>
              </a:rPr>
              <a:t>phải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khai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các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cơ</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quan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đơn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vị</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áp</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dụng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một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một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số</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hoặc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tất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cả</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các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hình</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thức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khai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sau</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đây</a:t>
            </a:r>
            <a:r>
              <a:rPr lang="en-US" sz="2000" b="1" dirty="0">
                <a:solidFill>
                  <a:srgbClr val="FFFFFF"/>
                </a:solidFill>
                <a:latin typeface="Times New Roman" pitchFamily="18" charset="0"/>
                <a:cs typeface="Times New Roman" pitchFamily="18" charset="0"/>
              </a:rPr>
              <a:t>:</a:t>
            </a:r>
          </a:p>
          <a:p>
            <a:pPr fontAlgn="base">
              <a:spcBef>
                <a:spcPct val="0"/>
              </a:spcBef>
              <a:spcAft>
                <a:spcPct val="0"/>
              </a:spcAft>
            </a:pPr>
            <a:r>
              <a:rPr lang="en-US" sz="2000" b="1" dirty="0">
                <a:solidFill>
                  <a:srgbClr val="FFFFFF"/>
                </a:solidFill>
                <a:latin typeface="Times New Roman" pitchFamily="18" charset="0"/>
                <a:cs typeface="Times New Roman" pitchFamily="18" charset="0"/>
              </a:rPr>
              <a:t>(1) </a:t>
            </a:r>
            <a:r>
              <a:rPr lang="en-US" sz="2000" b="1" dirty="0" err="1">
                <a:solidFill>
                  <a:srgbClr val="FFFFFF"/>
                </a:solidFill>
                <a:latin typeface="Times New Roman" pitchFamily="18" charset="0"/>
                <a:cs typeface="Times New Roman" pitchFamily="18" charset="0"/>
              </a:rPr>
              <a:t>Niêm</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yết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tại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cơ</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quan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đơn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vị</a:t>
            </a:r>
            <a:r>
              <a:rPr lang="en-US" sz="2000" b="1" dirty="0">
                <a:solidFill>
                  <a:srgbClr val="FFFFFF"/>
                </a:solidFill>
                <a:latin typeface="Times New Roman" pitchFamily="18" charset="0"/>
                <a:cs typeface="Times New Roman" pitchFamily="18" charset="0"/>
              </a:rPr>
              <a:t>;</a:t>
            </a:r>
          </a:p>
          <a:p>
            <a:pPr fontAlgn="base">
              <a:spcBef>
                <a:spcPct val="0"/>
              </a:spcBef>
              <a:spcAft>
                <a:spcPct val="0"/>
              </a:spcAft>
            </a:pPr>
            <a:r>
              <a:rPr lang="en-US" sz="2000" b="1" dirty="0">
                <a:solidFill>
                  <a:srgbClr val="FFFFFF"/>
                </a:solidFill>
                <a:latin typeface="Times New Roman" pitchFamily="18" charset="0"/>
                <a:cs typeface="Times New Roman" pitchFamily="18" charset="0"/>
              </a:rPr>
              <a:t>(2) </a:t>
            </a:r>
            <a:r>
              <a:rPr lang="en-US" sz="2000" b="1" dirty="0" err="1">
                <a:solidFill>
                  <a:srgbClr val="FFFFFF"/>
                </a:solidFill>
                <a:latin typeface="Times New Roman" pitchFamily="18" charset="0"/>
                <a:cs typeface="Times New Roman" pitchFamily="18" charset="0"/>
              </a:rPr>
              <a:t>Thông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báo</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tại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hội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nghị</a:t>
            </a:r>
            <a:r>
              <a:rPr lang="en-US" sz="2000" b="1" dirty="0">
                <a:solidFill>
                  <a:srgbClr val="FFFFFF"/>
                </a:solidFill>
                <a:latin typeface="Times New Roman" pitchFamily="18" charset="0"/>
                <a:cs typeface="Times New Roman" pitchFamily="18" charset="0"/>
              </a:rPr>
              <a:t> CBCCVC </a:t>
            </a:r>
            <a:r>
              <a:rPr lang="en-US" sz="2000" b="1" dirty="0" err="1">
                <a:solidFill>
                  <a:srgbClr val="FFFFFF"/>
                </a:solidFill>
                <a:latin typeface="Times New Roman" pitchFamily="18" charset="0"/>
                <a:cs typeface="Times New Roman" pitchFamily="18" charset="0"/>
              </a:rPr>
              <a:t>cơ</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quan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đơn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vị</a:t>
            </a:r>
            <a:r>
              <a:rPr lang="en-US" sz="2000" b="1" dirty="0">
                <a:solidFill>
                  <a:srgbClr val="FFFFFF"/>
                </a:solidFill>
                <a:latin typeface="Times New Roman" pitchFamily="18" charset="0"/>
                <a:cs typeface="Times New Roman" pitchFamily="18" charset="0"/>
              </a:rPr>
              <a:t>;</a:t>
            </a:r>
          </a:p>
          <a:p>
            <a:pPr fontAlgn="base">
              <a:spcBef>
                <a:spcPct val="0"/>
              </a:spcBef>
              <a:spcAft>
                <a:spcPct val="0"/>
              </a:spcAft>
            </a:pPr>
            <a:r>
              <a:rPr lang="en-US" sz="2000" b="1" dirty="0">
                <a:solidFill>
                  <a:srgbClr val="FFFFFF"/>
                </a:solidFill>
                <a:latin typeface="Times New Roman" pitchFamily="18" charset="0"/>
                <a:cs typeface="Times New Roman" pitchFamily="18" charset="0"/>
              </a:rPr>
              <a:t>(3) </a:t>
            </a:r>
            <a:r>
              <a:rPr lang="en-US" sz="2000" b="1" dirty="0" err="1">
                <a:solidFill>
                  <a:srgbClr val="FFFFFF"/>
                </a:solidFill>
                <a:latin typeface="Times New Roman" pitchFamily="18" charset="0"/>
                <a:cs typeface="Times New Roman" pitchFamily="18" charset="0"/>
              </a:rPr>
              <a:t>Thông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báo</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bằng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văn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bản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gửi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toàn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thể</a:t>
            </a:r>
            <a:r>
              <a:rPr lang="en-US" sz="2000" b="1" dirty="0">
                <a:solidFill>
                  <a:srgbClr val="FFFFFF"/>
                </a:solidFill>
                <a:latin typeface="Times New Roman" pitchFamily="18" charset="0"/>
                <a:cs typeface="Times New Roman" pitchFamily="18" charset="0"/>
              </a:rPr>
              <a:t> CBCCVC;</a:t>
            </a:r>
          </a:p>
          <a:p>
            <a:pPr fontAlgn="base">
              <a:spcBef>
                <a:spcPct val="0"/>
              </a:spcBef>
              <a:spcAft>
                <a:spcPct val="0"/>
              </a:spcAft>
            </a:pPr>
            <a:r>
              <a:rPr lang="en-US" sz="2000" b="1" dirty="0">
                <a:solidFill>
                  <a:srgbClr val="FFFFFF"/>
                </a:solidFill>
                <a:latin typeface="Times New Roman" pitchFamily="18" charset="0"/>
                <a:cs typeface="Times New Roman" pitchFamily="18" charset="0"/>
              </a:rPr>
              <a:t>(4) </a:t>
            </a:r>
            <a:r>
              <a:rPr lang="en-US" sz="2000" b="1" dirty="0" err="1">
                <a:solidFill>
                  <a:srgbClr val="FFFFFF"/>
                </a:solidFill>
                <a:latin typeface="Times New Roman" pitchFamily="18" charset="0"/>
                <a:cs typeface="Times New Roman" pitchFamily="18" charset="0"/>
              </a:rPr>
              <a:t>Thông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báo</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cho</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người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phụ</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trách</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các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bộ</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phận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của</a:t>
            </a:r>
            <a:r>
              <a:rPr lang="en-US" sz="2000" b="1" dirty="0">
                <a:solidFill>
                  <a:srgbClr val="FFFFFF"/>
                </a:solidFill>
                <a:latin typeface="Times New Roman" pitchFamily="18" charset="0"/>
                <a:cs typeface="Times New Roman" pitchFamily="18" charset="0"/>
              </a:rPr>
              <a:t> CQ, ĐV </a:t>
            </a:r>
            <a:r>
              <a:rPr lang="en-US" sz="2000" b="1" dirty="0" err="1">
                <a:solidFill>
                  <a:srgbClr val="FFFFFF"/>
                </a:solidFill>
                <a:latin typeface="Times New Roman" pitchFamily="18" charset="0"/>
                <a:cs typeface="Times New Roman" pitchFamily="18" charset="0"/>
              </a:rPr>
              <a:t>và</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yêu</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cầu</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họ</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thông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báo</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đến</a:t>
            </a:r>
            <a:r>
              <a:rPr lang="en-US" sz="2000" b="1" dirty="0">
                <a:solidFill>
                  <a:srgbClr val="FFFFFF"/>
                </a:solidFill>
                <a:latin typeface="Times New Roman" pitchFamily="18" charset="0"/>
                <a:cs typeface="Times New Roman" pitchFamily="18" charset="0"/>
              </a:rPr>
              <a:t> CBCCVC </a:t>
            </a:r>
            <a:r>
              <a:rPr lang="en-US" sz="2000" b="1" dirty="0" err="1">
                <a:solidFill>
                  <a:srgbClr val="FFFFFF"/>
                </a:solidFill>
                <a:latin typeface="Times New Roman" pitchFamily="18" charset="0"/>
                <a:cs typeface="Times New Roman" pitchFamily="18" charset="0"/>
              </a:rPr>
              <a:t>làm</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việc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trong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các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bộ</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phận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đó</a:t>
            </a:r>
            <a:r>
              <a:rPr lang="en-US" sz="2000" b="1" dirty="0">
                <a:solidFill>
                  <a:srgbClr val="FFFFFF"/>
                </a:solidFill>
                <a:latin typeface="Times New Roman" pitchFamily="18" charset="0"/>
                <a:cs typeface="Times New Roman" pitchFamily="18" charset="0"/>
              </a:rPr>
              <a:t>;</a:t>
            </a:r>
          </a:p>
          <a:p>
            <a:pPr fontAlgn="base">
              <a:spcBef>
                <a:spcPct val="0"/>
              </a:spcBef>
              <a:spcAft>
                <a:spcPct val="0"/>
              </a:spcAft>
            </a:pPr>
            <a:r>
              <a:rPr lang="en-US" sz="2000" b="1" dirty="0">
                <a:solidFill>
                  <a:srgbClr val="FFFFFF"/>
                </a:solidFill>
                <a:latin typeface="Times New Roman" pitchFamily="18" charset="0"/>
                <a:cs typeface="Times New Roman" pitchFamily="18" charset="0"/>
              </a:rPr>
              <a:t>(5) </a:t>
            </a:r>
            <a:r>
              <a:rPr lang="en-US" sz="2000" b="1" dirty="0" err="1">
                <a:solidFill>
                  <a:srgbClr val="FFFFFF"/>
                </a:solidFill>
                <a:latin typeface="Times New Roman" pitchFamily="18" charset="0"/>
                <a:cs typeface="Times New Roman" pitchFamily="18" charset="0"/>
              </a:rPr>
              <a:t>Thông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báo</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bằng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văn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bản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đến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cấp</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ủy</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trực</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tiếp</a:t>
            </a:r>
            <a:r>
              <a:rPr lang="en-US" sz="2000" b="1" dirty="0">
                <a:solidFill>
                  <a:srgbClr val="FFFFFF"/>
                </a:solidFill>
                <a:latin typeface="Times New Roman" pitchFamily="18" charset="0"/>
                <a:cs typeface="Times New Roman" pitchFamily="18" charset="0"/>
              </a:rPr>
              <a:t>, Ban </a:t>
            </a:r>
            <a:r>
              <a:rPr lang="en-US" sz="2000" b="1" dirty="0" err="1">
                <a:solidFill>
                  <a:srgbClr val="FFFFFF"/>
                </a:solidFill>
                <a:latin typeface="Times New Roman" pitchFamily="18" charset="0"/>
                <a:cs typeface="Times New Roman" pitchFamily="18" charset="0"/>
              </a:rPr>
              <a:t>Chấp</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hành</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Công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đoàn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cơ</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quan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đơn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vị</a:t>
            </a:r>
            <a:r>
              <a:rPr lang="en-US" sz="2000" b="1" dirty="0">
                <a:solidFill>
                  <a:srgbClr val="FFFFFF"/>
                </a:solidFill>
                <a:latin typeface="Times New Roman" pitchFamily="18" charset="0"/>
                <a:cs typeface="Times New Roman" pitchFamily="18" charset="0"/>
              </a:rPr>
              <a:t>;</a:t>
            </a:r>
          </a:p>
          <a:p>
            <a:pPr fontAlgn="base">
              <a:spcBef>
                <a:spcPct val="0"/>
              </a:spcBef>
              <a:spcAft>
                <a:spcPct val="0"/>
              </a:spcAft>
            </a:pPr>
            <a:r>
              <a:rPr lang="en-US" sz="2000" b="1" dirty="0">
                <a:solidFill>
                  <a:srgbClr val="FFFFFF"/>
                </a:solidFill>
                <a:latin typeface="Times New Roman" pitchFamily="18" charset="0"/>
                <a:cs typeface="Times New Roman" pitchFamily="18" charset="0"/>
              </a:rPr>
              <a:t>(6) </a:t>
            </a:r>
            <a:r>
              <a:rPr lang="en-US" sz="2000" b="1" dirty="0" err="1">
                <a:solidFill>
                  <a:srgbClr val="FFFFFF"/>
                </a:solidFill>
                <a:latin typeface="Times New Roman" pitchFamily="18" charset="0"/>
                <a:cs typeface="Times New Roman" pitchFamily="18" charset="0"/>
              </a:rPr>
              <a:t>Đăng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trên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trang</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thông</a:t>
            </a:r>
            <a:r>
              <a:rPr lang="en-US" sz="2000" b="1" dirty="0">
                <a:solidFill>
                  <a:srgbClr val="FFFFFF"/>
                </a:solidFill>
                <a:latin typeface="Times New Roman" pitchFamily="18" charset="0"/>
                <a:cs typeface="Times New Roman" pitchFamily="18" charset="0"/>
              </a:rPr>
              <a:t> tin </a:t>
            </a:r>
            <a:r>
              <a:rPr lang="en-US" sz="2000" b="1" dirty="0" err="1">
                <a:solidFill>
                  <a:srgbClr val="FFFFFF"/>
                </a:solidFill>
                <a:latin typeface="Times New Roman" pitchFamily="18" charset="0"/>
                <a:cs typeface="Times New Roman" pitchFamily="18" charset="0"/>
              </a:rPr>
              <a:t>nội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bộ</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của</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cơ</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quan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đơn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vị</a:t>
            </a:r>
            <a:r>
              <a:rPr lang="en-US" sz="2000" b="1" dirty="0">
                <a:solidFill>
                  <a:srgbClr val="FFFFFF"/>
                </a:solidFill>
                <a:latin typeface="Times New Roman" pitchFamily="18" charset="0"/>
                <a:cs typeface="Times New Roman" pitchFamily="18" charset="0"/>
              </a:rPr>
              <a:t>.</a:t>
            </a:r>
          </a:p>
        </p:txBody>
      </p:sp>
      <p:sp>
        <p:nvSpPr>
          <p:cNvPr id="8" name="Rectangle 2"/>
          <p:cNvSpPr txBox="1">
            <a:spLocks noChangeArrowheads="1"/>
          </p:cNvSpPr>
          <p:nvPr/>
        </p:nvSpPr>
        <p:spPr bwMode="white">
          <a:xfrm>
            <a:off x="2438400" y="952501"/>
            <a:ext cx="754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15" tIns="45708" rIns="91415" bIns="45708" numCol="1" anchor="ctr" anchorCtr="0" compatLnSpc="1">
            <a:prstTxWarp prst="textNoShape">
              <a:avLst/>
            </a:prstTxWarp>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GB" sz="2400" dirty="0">
                <a:ln w="1905"/>
                <a:solidFill>
                  <a:srgbClr val="FF0000"/>
                </a:solidFill>
                <a:effectLst>
                  <a:innerShdw blurRad="69850" dist="43180" dir="5400000">
                    <a:srgbClr val="000000">
                      <a:alpha val="65000"/>
                    </a:srgbClr>
                  </a:innerShdw>
                </a:effectLst>
                <a:latin typeface="Times New Roman"/>
                <a:cs typeface="Times New Roman"/>
              </a:rPr>
              <a:t>HÌNH THỨC CÔNG KHAI</a:t>
            </a:r>
          </a:p>
        </p:txBody>
      </p:sp>
      <p:pic>
        <p:nvPicPr>
          <p:cNvPr id="9" name="Picture 8"/>
          <p:cNvPicPr/>
          <p:nvPr/>
        </p:nvPicPr>
        <p:blipFill>
          <a:blip r:embed="rId2"/>
          <a:srcRect/>
          <a:stretch>
            <a:fillRect/>
          </a:stretch>
        </p:blipFill>
        <p:spPr bwMode="auto">
          <a:xfrm>
            <a:off x="1" y="0"/>
            <a:ext cx="1085851" cy="990600"/>
          </a:xfrm>
          <a:prstGeom prst="rect">
            <a:avLst/>
          </a:prstGeom>
          <a:noFill/>
          <a:ln w="9525">
            <a:noFill/>
            <a:miter lim="800000"/>
            <a:headEnd/>
            <a:tailEnd/>
          </a:ln>
        </p:spPr>
      </p:pic>
    </p:spTree>
    <p:extLst>
      <p:ext uri="{BB962C8B-B14F-4D97-AF65-F5344CB8AC3E}">
        <p14:creationId xmlns:p14="http://schemas.microsoft.com/office/powerpoint/2010/main" val="2531096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a:cs typeface="Times New Roman"/>
              </a:rPr>
              <a:t>PHẦN V</a:t>
            </a:r>
            <a:endParaRPr lang="en-US" dirty="0"/>
          </a:p>
        </p:txBody>
      </p:sp>
      <p:sp>
        <p:nvSpPr>
          <p:cNvPr id="4" name="Footer Placeholder 3"/>
          <p:cNvSpPr>
            <a:spLocks noGrp="1"/>
          </p:cNvSpPr>
          <p:nvPr>
            <p:ph type="ftr" sz="quarter" idx="10"/>
          </p:nvPr>
        </p:nvSpPr>
        <p:spPr/>
        <p:txBody>
          <a:bodyPr/>
          <a:lstStyle/>
          <a:p>
            <a:pPr fontAlgn="base">
              <a:spcBef>
                <a:spcPct val="0"/>
              </a:spcBef>
              <a:spcAft>
                <a:spcPct val="0"/>
              </a:spcAft>
            </a:pPr>
            <a:r>
              <a:rPr lang="en-US">
                <a:latin typeface="Verdana"/>
              </a:rPr>
              <a:t>Company Logo</a:t>
            </a:r>
          </a:p>
        </p:txBody>
      </p:sp>
      <p:sp>
        <p:nvSpPr>
          <p:cNvPr id="5" name="Date Placeholder 4"/>
          <p:cNvSpPr>
            <a:spLocks noGrp="1"/>
          </p:cNvSpPr>
          <p:nvPr>
            <p:ph type="dt" sz="half" idx="12"/>
          </p:nvPr>
        </p:nvSpPr>
        <p:spPr/>
        <p:txBody>
          <a:bodyPr/>
          <a:lstStyle/>
          <a:p>
            <a:pPr fontAlgn="base">
              <a:spcBef>
                <a:spcPct val="0"/>
              </a:spcBef>
              <a:spcAft>
                <a:spcPct val="0"/>
              </a:spcAft>
            </a:pPr>
            <a:r>
              <a:rPr lang="en-US">
                <a:latin typeface="Verdana"/>
              </a:rPr>
              <a:t>www.themegallery.com</a:t>
            </a:r>
          </a:p>
        </p:txBody>
      </p:sp>
      <p:sp>
        <p:nvSpPr>
          <p:cNvPr id="6" name="Rounded Rectangle 5"/>
          <p:cNvSpPr/>
          <p:nvPr/>
        </p:nvSpPr>
        <p:spPr>
          <a:xfrm>
            <a:off x="1085851" y="1715946"/>
            <a:ext cx="10041496" cy="47009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300" b="1" dirty="0" err="1">
                <a:solidFill>
                  <a:srgbClr val="FFFFFF"/>
                </a:solidFill>
                <a:latin typeface="Times New Roman" pitchFamily="18" charset="0"/>
                <a:cs typeface="Times New Roman" pitchFamily="18" charset="0"/>
              </a:rPr>
              <a:t>Thời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hạn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công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khai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chậm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nhất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là</a:t>
            </a:r>
            <a:r>
              <a:rPr lang="en-US" sz="2300" b="1" dirty="0">
                <a:solidFill>
                  <a:srgbClr val="FFFFFF"/>
                </a:solidFill>
                <a:latin typeface="Times New Roman" pitchFamily="18" charset="0"/>
                <a:cs typeface="Times New Roman" pitchFamily="18" charset="0"/>
              </a:rPr>
              <a:t> 03 </a:t>
            </a:r>
            <a:r>
              <a:rPr lang="en-US" sz="2300" b="1" dirty="0" err="1">
                <a:solidFill>
                  <a:srgbClr val="FFFFFF"/>
                </a:solidFill>
                <a:latin typeface="Times New Roman" pitchFamily="18" charset="0"/>
                <a:cs typeface="Times New Roman" pitchFamily="18" charset="0"/>
              </a:rPr>
              <a:t>ngày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làm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việc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trường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hợp</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đặc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biệt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không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quá</a:t>
            </a:r>
            <a:r>
              <a:rPr lang="en-US" sz="2300" b="1" dirty="0">
                <a:solidFill>
                  <a:srgbClr val="FFFFFF"/>
                </a:solidFill>
                <a:latin typeface="Times New Roman" pitchFamily="18" charset="0"/>
                <a:cs typeface="Times New Roman" pitchFamily="18" charset="0"/>
              </a:rPr>
              <a:t> 05 </a:t>
            </a:r>
            <a:r>
              <a:rPr lang="en-US" sz="2300" b="1" dirty="0" err="1">
                <a:solidFill>
                  <a:srgbClr val="FFFFFF"/>
                </a:solidFill>
                <a:latin typeface="Times New Roman" pitchFamily="18" charset="0"/>
                <a:cs typeface="Times New Roman" pitchFamily="18" charset="0"/>
              </a:rPr>
              <a:t>ngày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kể</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từ</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ngày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văn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bản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được</a:t>
            </a:r>
            <a:r>
              <a:rPr lang="en-US" sz="2300" b="1" dirty="0">
                <a:solidFill>
                  <a:srgbClr val="FFFFFF"/>
                </a:solidFill>
                <a:latin typeface="Times New Roman" pitchFamily="18" charset="0"/>
                <a:cs typeface="Times New Roman" pitchFamily="18" charset="0"/>
              </a:rPr>
              <a:t> ban </a:t>
            </a:r>
            <a:r>
              <a:rPr lang="en-US" sz="2300" b="1" dirty="0" err="1">
                <a:solidFill>
                  <a:srgbClr val="FFFFFF"/>
                </a:solidFill>
                <a:latin typeface="Times New Roman" pitchFamily="18" charset="0"/>
                <a:cs typeface="Times New Roman" pitchFamily="18" charset="0"/>
              </a:rPr>
              <a:t>hành</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hoặc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kể</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từ</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ngày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nhận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được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văn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bản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của</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cơ</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quan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đơn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vị</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cấp</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trên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trừ</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những</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tài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liệu</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mật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theo</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quy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định</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của</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pháp</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luật</a:t>
            </a:r>
            <a:r>
              <a:rPr lang="en-US" sz="2300" b="1" dirty="0">
                <a:solidFill>
                  <a:srgbClr val="FFFFFF"/>
                </a:solidFill>
                <a:latin typeface="Times New Roman" pitchFamily="18" charset="0"/>
                <a:cs typeface="Times New Roman" pitchFamily="18" charset="0"/>
              </a:rPr>
              <a:t>. </a:t>
            </a:r>
          </a:p>
          <a:p>
            <a:pPr fontAlgn="base">
              <a:spcBef>
                <a:spcPct val="0"/>
              </a:spcBef>
              <a:spcAft>
                <a:spcPct val="0"/>
              </a:spcAft>
            </a:pPr>
            <a:endParaRPr lang="en-US" sz="2300" b="1" dirty="0">
              <a:solidFill>
                <a:srgbClr val="FFFFFF"/>
              </a:solidFill>
              <a:latin typeface="Times New Roman" pitchFamily="18" charset="0"/>
              <a:cs typeface="Times New Roman" pitchFamily="18" charset="0"/>
            </a:endParaRPr>
          </a:p>
          <a:p>
            <a:pPr fontAlgn="base">
              <a:spcBef>
                <a:spcPct val="0"/>
              </a:spcBef>
              <a:spcAft>
                <a:spcPct val="0"/>
              </a:spcAft>
            </a:pPr>
            <a:r>
              <a:rPr lang="en-US" sz="2300" b="1" dirty="0" err="1">
                <a:solidFill>
                  <a:srgbClr val="FFFFFF"/>
                </a:solidFill>
                <a:latin typeface="Times New Roman" pitchFamily="18" charset="0"/>
                <a:cs typeface="Times New Roman" pitchFamily="18" charset="0"/>
              </a:rPr>
              <a:t>Đối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với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văn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bản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niêm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yết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tại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trụ</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sở</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của</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cơ</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quan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đơn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vị</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thì</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phải</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thực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hiện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niêm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yết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ít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nhất</a:t>
            </a:r>
            <a:r>
              <a:rPr lang="en-US" sz="2300" b="1" dirty="0">
                <a:solidFill>
                  <a:srgbClr val="FFFFFF"/>
                </a:solidFill>
                <a:latin typeface="Times New Roman" pitchFamily="18" charset="0"/>
                <a:cs typeface="Times New Roman" pitchFamily="18" charset="0"/>
              </a:rPr>
              <a:t> 30 </a:t>
            </a:r>
            <a:r>
              <a:rPr lang="en-US" sz="2300" b="1" dirty="0" err="1">
                <a:solidFill>
                  <a:srgbClr val="FFFFFF"/>
                </a:solidFill>
                <a:latin typeface="Times New Roman" pitchFamily="18" charset="0"/>
                <a:cs typeface="Times New Roman" pitchFamily="18" charset="0"/>
              </a:rPr>
              <a:t>ngày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liên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tục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kể</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từ</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ngày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niêm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yết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Có</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biên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bản</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ngày</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niêm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yết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và</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kết</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thúc</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niêm</a:t>
            </a:r>
            <a:r>
              <a:rPr lang="en-US" sz="2300" b="1" dirty="0">
                <a:solidFill>
                  <a:srgbClr val="FFFFFF"/>
                </a:solidFill>
                <a:latin typeface="Times New Roman" pitchFamily="18" charset="0"/>
                <a:cs typeface="Times New Roman" pitchFamily="18" charset="0"/>
              </a:rPr>
              <a:t> </a:t>
            </a:r>
            <a:r>
              <a:rPr lang="en-US" sz="2300" b="1" dirty="0" err="1">
                <a:solidFill>
                  <a:srgbClr val="FFFFFF"/>
                </a:solidFill>
                <a:latin typeface="Times New Roman" pitchFamily="18" charset="0"/>
                <a:cs typeface="Times New Roman" pitchFamily="18" charset="0"/>
              </a:rPr>
              <a:t>yết</a:t>
            </a:r>
            <a:r>
              <a:rPr lang="en-US" sz="2300" b="1" dirty="0">
                <a:solidFill>
                  <a:srgbClr val="FFFFFF"/>
                </a:solidFill>
                <a:latin typeface="Times New Roman" pitchFamily="18" charset="0"/>
                <a:cs typeface="Times New Roman" pitchFamily="18" charset="0"/>
              </a:rPr>
              <a:t>)</a:t>
            </a:r>
          </a:p>
          <a:p>
            <a:pPr fontAlgn="base">
              <a:spcBef>
                <a:spcPct val="0"/>
              </a:spcBef>
              <a:spcAft>
                <a:spcPct val="0"/>
              </a:spcAft>
            </a:pPr>
            <a:endParaRPr lang="en-US" sz="2300" b="1" dirty="0">
              <a:solidFill>
                <a:srgbClr val="FFFFFF"/>
              </a:solidFill>
              <a:latin typeface="Times New Roman" pitchFamily="18" charset="0"/>
              <a:cs typeface="Times New Roman" pitchFamily="18" charset="0"/>
            </a:endParaRPr>
          </a:p>
          <a:p>
            <a:pPr fontAlgn="base">
              <a:spcBef>
                <a:spcPct val="0"/>
              </a:spcBef>
              <a:spcAft>
                <a:spcPct val="0"/>
              </a:spcAft>
            </a:pPr>
            <a:r>
              <a:rPr lang="en-US" sz="2300" b="1" dirty="0" err="1">
                <a:solidFill>
                  <a:srgbClr val="FFFF00"/>
                </a:solidFill>
                <a:latin typeface="Times New Roman" pitchFamily="18" charset="0"/>
                <a:cs typeface="Times New Roman" pitchFamily="18" charset="0"/>
              </a:rPr>
              <a:t>Đối</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với</a:t>
            </a:r>
            <a:r>
              <a:rPr lang="en-US" sz="2300" b="1" dirty="0">
                <a:solidFill>
                  <a:srgbClr val="FFFF00"/>
                </a:solidFill>
                <a:latin typeface="Times New Roman" pitchFamily="18" charset="0"/>
                <a:cs typeface="Times New Roman" pitchFamily="18" charset="0"/>
              </a:rPr>
              <a:t> 3 </a:t>
            </a:r>
            <a:r>
              <a:rPr lang="en-US" sz="2300" b="1" dirty="0" err="1">
                <a:solidFill>
                  <a:srgbClr val="FFFF00"/>
                </a:solidFill>
                <a:latin typeface="Times New Roman" pitchFamily="18" charset="0"/>
                <a:cs typeface="Times New Roman" pitchFamily="18" charset="0"/>
              </a:rPr>
              <a:t>nội</a:t>
            </a:r>
            <a:r>
              <a:rPr lang="en-US" sz="2300" b="1" dirty="0">
                <a:solidFill>
                  <a:srgbClr val="FFFF00"/>
                </a:solidFill>
                <a:latin typeface="Times New Roman" pitchFamily="18" charset="0"/>
                <a:cs typeface="Times New Roman" pitchFamily="18" charset="0"/>
              </a:rPr>
              <a:t> dung </a:t>
            </a:r>
            <a:r>
              <a:rPr lang="en-US" sz="2300" b="1" dirty="0" err="1">
                <a:solidFill>
                  <a:srgbClr val="FFFF00"/>
                </a:solidFill>
                <a:latin typeface="Times New Roman" pitchFamily="18" charset="0"/>
                <a:cs typeface="Times New Roman" pitchFamily="18" charset="0"/>
              </a:rPr>
              <a:t>công</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khai</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của</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trường</a:t>
            </a:r>
            <a:r>
              <a:rPr lang="en-US" sz="2300" b="1" dirty="0">
                <a:solidFill>
                  <a:srgbClr val="FFFF00"/>
                </a:solidFill>
                <a:latin typeface="Times New Roman" pitchFamily="18" charset="0"/>
                <a:cs typeface="Times New Roman" pitchFamily="18" charset="0"/>
              </a:rPr>
              <a:t> </a:t>
            </a:r>
            <a:r>
              <a:rPr lang="en-US" sz="2300" b="1" dirty="0" err="1" smtClean="0">
                <a:solidFill>
                  <a:srgbClr val="FFFF00"/>
                </a:solidFill>
                <a:latin typeface="Times New Roman" pitchFamily="18" charset="0"/>
                <a:cs typeface="Times New Roman" pitchFamily="18" charset="0"/>
              </a:rPr>
              <a:t>học</a:t>
            </a:r>
            <a:r>
              <a:rPr lang="en-US" sz="2300" b="1" dirty="0" smtClean="0">
                <a:solidFill>
                  <a:srgbClr val="FFFF00"/>
                </a:solidFill>
                <a:latin typeface="Times New Roman" pitchFamily="18" charset="0"/>
                <a:cs typeface="Times New Roman" pitchFamily="18" charset="0"/>
              </a:rPr>
              <a:t> </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theo</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Thông</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tư</a:t>
            </a:r>
            <a:r>
              <a:rPr lang="en-US" sz="2300" b="1" dirty="0">
                <a:solidFill>
                  <a:srgbClr val="FFFF00"/>
                </a:solidFill>
                <a:latin typeface="Times New Roman" pitchFamily="18" charset="0"/>
                <a:cs typeface="Times New Roman" pitchFamily="18" charset="0"/>
              </a:rPr>
              <a:t> 11 </a:t>
            </a:r>
            <a:r>
              <a:rPr lang="en-US" sz="2300" b="1" dirty="0" err="1">
                <a:solidFill>
                  <a:srgbClr val="FFFF00"/>
                </a:solidFill>
                <a:latin typeface="Times New Roman" pitchFamily="18" charset="0"/>
                <a:cs typeface="Times New Roman" pitchFamily="18" charset="0"/>
              </a:rPr>
              <a:t>của</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Bộ</a:t>
            </a:r>
            <a:r>
              <a:rPr lang="en-US" sz="2300" b="1" dirty="0">
                <a:solidFill>
                  <a:srgbClr val="FFFF00"/>
                </a:solidFill>
                <a:latin typeface="Times New Roman" pitchFamily="18" charset="0"/>
                <a:cs typeface="Times New Roman" pitchFamily="18" charset="0"/>
              </a:rPr>
              <a:t> GD&amp;ĐT): </a:t>
            </a:r>
            <a:r>
              <a:rPr lang="en-US" sz="2300" b="1" dirty="0" err="1">
                <a:solidFill>
                  <a:srgbClr val="FFFF00"/>
                </a:solidFill>
                <a:latin typeface="Times New Roman" pitchFamily="18" charset="0"/>
                <a:cs typeface="Times New Roman" pitchFamily="18" charset="0"/>
              </a:rPr>
              <a:t>Phải</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được</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công</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khai</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vào</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tháng</a:t>
            </a:r>
            <a:r>
              <a:rPr lang="en-US" sz="2300" b="1" dirty="0">
                <a:solidFill>
                  <a:srgbClr val="FFFF00"/>
                </a:solidFill>
                <a:latin typeface="Times New Roman" pitchFamily="18" charset="0"/>
                <a:cs typeface="Times New Roman" pitchFamily="18" charset="0"/>
              </a:rPr>
              <a:t> 6 </a:t>
            </a:r>
            <a:r>
              <a:rPr lang="en-US" sz="2300" b="1" dirty="0" err="1">
                <a:solidFill>
                  <a:srgbClr val="FFFF00"/>
                </a:solidFill>
                <a:latin typeface="Times New Roman" pitchFamily="18" charset="0"/>
                <a:cs typeface="Times New Roman" pitchFamily="18" charset="0"/>
              </a:rPr>
              <a:t>hằng</a:t>
            </a:r>
            <a:r>
              <a:rPr lang="en-US" sz="2300" b="1" dirty="0">
                <a:solidFill>
                  <a:srgbClr val="FFFF00"/>
                </a:solidFill>
                <a:latin typeface="Times New Roman" pitchFamily="18" charset="0"/>
                <a:cs typeface="Times New Roman" pitchFamily="18" charset="0"/>
              </a:rPr>
              <a:t> </a:t>
            </a:r>
            <a:r>
              <a:rPr lang="en-US" sz="2300" b="1" dirty="0" err="1">
                <a:solidFill>
                  <a:srgbClr val="FFFF00"/>
                </a:solidFill>
                <a:latin typeface="Times New Roman" pitchFamily="18" charset="0"/>
                <a:cs typeface="Times New Roman" pitchFamily="18" charset="0"/>
              </a:rPr>
              <a:t>năm</a:t>
            </a:r>
            <a:endParaRPr lang="en-US" sz="2300" b="1" dirty="0">
              <a:solidFill>
                <a:srgbClr val="FFFF00"/>
              </a:solidFill>
              <a:latin typeface="Times New Roman" pitchFamily="18" charset="0"/>
              <a:cs typeface="Times New Roman" pitchFamily="18" charset="0"/>
            </a:endParaRPr>
          </a:p>
          <a:p>
            <a:pPr fontAlgn="base">
              <a:spcBef>
                <a:spcPct val="0"/>
              </a:spcBef>
              <a:spcAft>
                <a:spcPct val="0"/>
              </a:spcAft>
            </a:pPr>
            <a:endParaRPr lang="en-US" sz="2300" b="1" dirty="0">
              <a:solidFill>
                <a:srgbClr val="FFFF00"/>
              </a:solidFill>
              <a:latin typeface="Times New Roman" pitchFamily="18" charset="0"/>
              <a:cs typeface="Times New Roman" pitchFamily="18" charset="0"/>
            </a:endParaRPr>
          </a:p>
        </p:txBody>
      </p:sp>
      <p:sp>
        <p:nvSpPr>
          <p:cNvPr id="8" name="Rectangle 2"/>
          <p:cNvSpPr txBox="1">
            <a:spLocks noChangeArrowheads="1"/>
          </p:cNvSpPr>
          <p:nvPr/>
        </p:nvSpPr>
        <p:spPr bwMode="white">
          <a:xfrm>
            <a:off x="2438400" y="952501"/>
            <a:ext cx="754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15" tIns="45708" rIns="91415" bIns="45708" numCol="1" anchor="ctr" anchorCtr="0" compatLnSpc="1">
            <a:prstTxWarp prst="textNoShape">
              <a:avLst/>
            </a:prstTxWarp>
          </a:bodyPr>
          <a:lst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a:lstStyle>
          <a:p>
            <a:r>
              <a:rPr lang="en-GB" sz="2400" dirty="0">
                <a:ln w="1905"/>
                <a:solidFill>
                  <a:srgbClr val="FF0000"/>
                </a:solidFill>
                <a:effectLst>
                  <a:innerShdw blurRad="69850" dist="43180" dir="5400000">
                    <a:srgbClr val="000000">
                      <a:alpha val="65000"/>
                    </a:srgbClr>
                  </a:innerShdw>
                </a:effectLst>
                <a:latin typeface="Times New Roman"/>
                <a:cs typeface="Times New Roman"/>
              </a:rPr>
              <a:t>THỜI GIAN CÔNG KHAI</a:t>
            </a:r>
          </a:p>
        </p:txBody>
      </p:sp>
      <p:pic>
        <p:nvPicPr>
          <p:cNvPr id="9" name="Picture 8"/>
          <p:cNvPicPr/>
          <p:nvPr/>
        </p:nvPicPr>
        <p:blipFill>
          <a:blip r:embed="rId2"/>
          <a:srcRect/>
          <a:stretch>
            <a:fillRect/>
          </a:stretch>
        </p:blipFill>
        <p:spPr bwMode="auto">
          <a:xfrm>
            <a:off x="1" y="0"/>
            <a:ext cx="1085851" cy="990600"/>
          </a:xfrm>
          <a:prstGeom prst="rect">
            <a:avLst/>
          </a:prstGeom>
          <a:noFill/>
          <a:ln w="9525">
            <a:noFill/>
            <a:miter lim="800000"/>
            <a:headEnd/>
            <a:tailEnd/>
          </a:ln>
        </p:spPr>
      </p:pic>
      <p:pic>
        <p:nvPicPr>
          <p:cNvPr id="10" name="Picture 9"/>
          <p:cNvPicPr/>
          <p:nvPr/>
        </p:nvPicPr>
        <p:blipFill>
          <a:blip r:embed="rId2"/>
          <a:srcRect/>
          <a:stretch>
            <a:fillRect/>
          </a:stretch>
        </p:blipFill>
        <p:spPr bwMode="auto">
          <a:xfrm>
            <a:off x="0" y="2"/>
            <a:ext cx="1223493" cy="1120462"/>
          </a:xfrm>
          <a:prstGeom prst="rect">
            <a:avLst/>
          </a:prstGeom>
          <a:noFill/>
          <a:ln w="9525">
            <a:noFill/>
            <a:miter lim="800000"/>
            <a:headEnd/>
            <a:tailEnd/>
          </a:ln>
        </p:spPr>
      </p:pic>
    </p:spTree>
    <p:extLst>
      <p:ext uri="{BB962C8B-B14F-4D97-AF65-F5344CB8AC3E}">
        <p14:creationId xmlns:p14="http://schemas.microsoft.com/office/powerpoint/2010/main" val="3475718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3200" y="2133603"/>
            <a:ext cx="6629400" cy="3505201"/>
          </a:xfrm>
        </p:spPr>
        <p:txBody>
          <a:bodyPr/>
          <a:lstStyle/>
          <a:p>
            <a:r>
              <a:rPr lang="en-US" sz="4000" dirty="0">
                <a:latin typeface="Times" panose="02020603050405020304" pitchFamily="18" charset="0"/>
                <a:cs typeface="Times" panose="02020603050405020304" pitchFamily="18" charset="0"/>
              </a:rPr>
              <a:t>HỘI NGHỊ CÁN BỘ, </a:t>
            </a:r>
          </a:p>
          <a:p>
            <a:r>
              <a:rPr lang="en-US" sz="4000" dirty="0">
                <a:latin typeface="Times" panose="02020603050405020304" pitchFamily="18" charset="0"/>
                <a:cs typeface="Times" panose="02020603050405020304" pitchFamily="18" charset="0"/>
              </a:rPr>
              <a:t>CÔNG CHỨC, VIÊN CHỨC</a:t>
            </a:r>
            <a:endParaRPr lang="en-US" sz="4000" dirty="0">
              <a:solidFill>
                <a:srgbClr val="08087E">
                  <a:lumMod val="75000"/>
                  <a:lumOff val="25000"/>
                </a:srgbClr>
              </a:solidFill>
              <a:latin typeface="Times" panose="02020603050405020304" pitchFamily="18" charset="0"/>
              <a:cs typeface="Times" panose="02020603050405020304" pitchFamily="18" charset="0"/>
            </a:endParaRPr>
          </a:p>
          <a:p>
            <a:endParaRPr lang="en-GB" sz="4000" dirty="0">
              <a:latin typeface="Times" panose="02020603050405020304" pitchFamily="18" charset="0"/>
              <a:cs typeface="Times" panose="02020603050405020304" pitchFamily="18" charset="0"/>
            </a:endParaRPr>
          </a:p>
        </p:txBody>
      </p:sp>
      <p:sp>
        <p:nvSpPr>
          <p:cNvPr id="2" name="Rectangle 1"/>
          <p:cNvSpPr/>
          <p:nvPr/>
        </p:nvSpPr>
        <p:spPr>
          <a:xfrm>
            <a:off x="3254063" y="105006"/>
            <a:ext cx="5867400" cy="646331"/>
          </a:xfrm>
          <a:prstGeom prst="rect">
            <a:avLst/>
          </a:prstGeom>
        </p:spPr>
        <p:txBody>
          <a:bodyPr wrap="square" lIns="91415" tIns="45708" rIns="91415" bIns="45708">
            <a:spAutoFit/>
          </a:bodyPr>
          <a:lstStyle/>
          <a:p>
            <a:pPr algn="ctr" fontAlgn="base">
              <a:spcBef>
                <a:spcPct val="0"/>
              </a:spcBef>
              <a:spcAft>
                <a:spcPct val="0"/>
              </a:spcAft>
            </a:pPr>
            <a:r>
              <a:rPr lang="en-US" sz="3600" b="1" dirty="0">
                <a:solidFill>
                  <a:srgbClr val="FFFFFF"/>
                </a:solidFill>
                <a:latin typeface="Times New Roman" panose="02020603050405020304" pitchFamily="18" charset="0"/>
                <a:cs typeface="Times New Roman" panose="02020603050405020304" pitchFamily="18" charset="0"/>
              </a:rPr>
              <a:t>NỘI DUNG THỨ HAI</a:t>
            </a:r>
          </a:p>
        </p:txBody>
      </p:sp>
      <p:pic>
        <p:nvPicPr>
          <p:cNvPr id="5" name="Picture 4"/>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2916985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sz="36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a:cs typeface="Times New Roman"/>
              </a:rPr>
              <a:t>HN CBCC, VIÊN CHỨC</a:t>
            </a:r>
          </a:p>
        </p:txBody>
      </p:sp>
      <p:sp>
        <p:nvSpPr>
          <p:cNvPr id="206851" name="AutoShape 3"/>
          <p:cNvSpPr>
            <a:spLocks noChangeArrowheads="1"/>
          </p:cNvSpPr>
          <p:nvPr/>
        </p:nvSpPr>
        <p:spPr bwMode="gray">
          <a:xfrm>
            <a:off x="3910887" y="1638302"/>
            <a:ext cx="6572519" cy="1562101"/>
          </a:xfrm>
          <a:prstGeom prst="roundRect">
            <a:avLst>
              <a:gd name="adj" fmla="val 9144"/>
            </a:avLst>
          </a:prstGeom>
          <a:solidFill>
            <a:srgbClr val="F8F8F8"/>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15" tIns="45708" rIns="91415" bIns="45708" anchor="ctr"/>
          <a:lstStyle/>
          <a:p>
            <a:pPr algn="ctr" fontAlgn="base">
              <a:spcBef>
                <a:spcPct val="0"/>
              </a:spcBef>
              <a:spcAft>
                <a:spcPct val="0"/>
              </a:spcAft>
            </a:pPr>
            <a:r>
              <a:rPr lang="en-US" sz="2800" b="1" dirty="0" err="1">
                <a:solidFill>
                  <a:srgbClr val="08087E"/>
                </a:solidFill>
                <a:latin typeface="Times New Roman" pitchFamily="18" charset="0"/>
                <a:cs typeface="Times New Roman" pitchFamily="18" charset="0"/>
              </a:rPr>
              <a:t>Đối</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tượng</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mục</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đích</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nguyên</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tắc</a:t>
            </a:r>
            <a:endParaRPr lang="en-US" sz="2800" b="1" dirty="0">
              <a:solidFill>
                <a:srgbClr val="08087E"/>
              </a:solidFill>
              <a:latin typeface="Times New Roman" pitchFamily="18" charset="0"/>
              <a:cs typeface="Times New Roman" pitchFamily="18" charset="0"/>
            </a:endParaRPr>
          </a:p>
          <a:p>
            <a:pPr algn="ctr" fontAlgn="base">
              <a:spcBef>
                <a:spcPct val="0"/>
              </a:spcBef>
              <a:spcAft>
                <a:spcPct val="0"/>
              </a:spcAft>
            </a:pP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tổ</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chức</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Hội</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nghị</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cán</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bộ</a:t>
            </a:r>
            <a:r>
              <a:rPr lang="en-US" sz="2800" b="1" dirty="0">
                <a:solidFill>
                  <a:srgbClr val="08087E"/>
                </a:solidFill>
                <a:latin typeface="Times New Roman" pitchFamily="18" charset="0"/>
                <a:cs typeface="Times New Roman" pitchFamily="18" charset="0"/>
              </a:rPr>
              <a:t>,</a:t>
            </a:r>
          </a:p>
          <a:p>
            <a:pPr algn="ctr" fontAlgn="base">
              <a:spcBef>
                <a:spcPct val="0"/>
              </a:spcBef>
              <a:spcAft>
                <a:spcPct val="0"/>
              </a:spcAft>
            </a:pP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công</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chức</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viên</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chức</a:t>
            </a:r>
            <a:endParaRPr lang="en-US" sz="2800" b="1" dirty="0">
              <a:solidFill>
                <a:srgbClr val="FF0000"/>
              </a:solidFill>
              <a:latin typeface="Times New Roman" pitchFamily="18" charset="0"/>
              <a:cs typeface="Times New Roman" pitchFamily="18" charset="0"/>
            </a:endParaRPr>
          </a:p>
        </p:txBody>
      </p:sp>
      <p:sp>
        <p:nvSpPr>
          <p:cNvPr id="206852" name="AutoShape 4"/>
          <p:cNvSpPr>
            <a:spLocks noChangeArrowheads="1"/>
          </p:cNvSpPr>
          <p:nvPr/>
        </p:nvSpPr>
        <p:spPr bwMode="gray">
          <a:xfrm>
            <a:off x="3752849" y="3200402"/>
            <a:ext cx="6730555" cy="1327150"/>
          </a:xfrm>
          <a:prstGeom prst="roundRect">
            <a:avLst>
              <a:gd name="adj" fmla="val 50000"/>
            </a:avLst>
          </a:prstGeom>
          <a:solidFill>
            <a:srgbClr val="F8F8F8"/>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15" tIns="45708" rIns="91415" bIns="45708" anchor="ctr"/>
          <a:lstStyle/>
          <a:p>
            <a:pPr algn="ctr" fontAlgn="base">
              <a:spcBef>
                <a:spcPct val="0"/>
              </a:spcBef>
              <a:spcAft>
                <a:spcPct val="0"/>
              </a:spcAft>
            </a:pPr>
            <a:r>
              <a:rPr lang="en-US" sz="2800" b="1" dirty="0" err="1">
                <a:solidFill>
                  <a:srgbClr val="08087E"/>
                </a:solidFill>
                <a:latin typeface="Times New Roman" pitchFamily="18" charset="0"/>
                <a:cs typeface="Times New Roman" pitchFamily="18" charset="0"/>
              </a:rPr>
              <a:t>Trình</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tự</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và</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nội</a:t>
            </a:r>
            <a:r>
              <a:rPr lang="en-US" sz="2800" b="1" dirty="0">
                <a:solidFill>
                  <a:srgbClr val="08087E"/>
                </a:solidFill>
                <a:latin typeface="Times New Roman" pitchFamily="18" charset="0"/>
                <a:cs typeface="Times New Roman" pitchFamily="18" charset="0"/>
              </a:rPr>
              <a:t> dung </a:t>
            </a:r>
          </a:p>
          <a:p>
            <a:pPr algn="ctr" fontAlgn="base">
              <a:spcBef>
                <a:spcPct val="0"/>
              </a:spcBef>
              <a:spcAft>
                <a:spcPct val="0"/>
              </a:spcAft>
            </a:pPr>
            <a:r>
              <a:rPr lang="en-US" sz="2800" b="1" dirty="0" err="1">
                <a:solidFill>
                  <a:srgbClr val="08087E"/>
                </a:solidFill>
                <a:latin typeface="Times New Roman" pitchFamily="18" charset="0"/>
                <a:cs typeface="Times New Roman" pitchFamily="18" charset="0"/>
              </a:rPr>
              <a:t>Hội</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nghị</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cán</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bộ</a:t>
            </a:r>
            <a:r>
              <a:rPr lang="en-US" sz="2800" b="1" dirty="0">
                <a:solidFill>
                  <a:srgbClr val="08087E"/>
                </a:solidFill>
                <a:latin typeface="Times New Roman" pitchFamily="18" charset="0"/>
                <a:cs typeface="Times New Roman" pitchFamily="18" charset="0"/>
              </a:rPr>
              <a:t>, CCVC</a:t>
            </a:r>
            <a:endParaRPr lang="en-US" sz="2800" dirty="0">
              <a:solidFill>
                <a:srgbClr val="08087E"/>
              </a:solidFill>
              <a:latin typeface="Times New Roman" pitchFamily="18" charset="0"/>
              <a:cs typeface="Times New Roman" pitchFamily="18" charset="0"/>
            </a:endParaRPr>
          </a:p>
        </p:txBody>
      </p:sp>
      <p:sp>
        <p:nvSpPr>
          <p:cNvPr id="206853" name="AutoShape 5"/>
          <p:cNvSpPr>
            <a:spLocks noChangeArrowheads="1"/>
          </p:cNvSpPr>
          <p:nvPr/>
        </p:nvSpPr>
        <p:spPr bwMode="gray">
          <a:xfrm>
            <a:off x="1695451" y="1183415"/>
            <a:ext cx="2057400" cy="1751013"/>
          </a:xfrm>
          <a:prstGeom prst="upArrow">
            <a:avLst>
              <a:gd name="adj1" fmla="val 49093"/>
              <a:gd name="adj2" fmla="val 19435"/>
            </a:avLst>
          </a:prstGeom>
          <a:gradFill rotWithShape="1">
            <a:gsLst>
              <a:gs pos="0">
                <a:schemeClr val="hlink">
                  <a:gamma/>
                  <a:shade val="66275"/>
                  <a:invGamma/>
                </a:schemeClr>
              </a:gs>
              <a:gs pos="100000">
                <a:schemeClr val="hlink"/>
              </a:gs>
            </a:gsLst>
            <a:lin ang="18900000" scaled="1"/>
          </a:gradFill>
          <a:ln>
            <a:noFill/>
          </a:ln>
          <a:effectLst/>
          <a:scene3d>
            <a:camera prst="legacyPerspectiveBottomRight"/>
            <a:lightRig rig="legacyFlat1" dir="t"/>
          </a:scene3d>
          <a:sp3d extrusionH="4302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19050">
                <a:no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15" tIns="45708" rIns="91415" bIns="45708" anchor="ctr"/>
          <a:lstStyle/>
          <a:p>
            <a:pPr fontAlgn="base">
              <a:spcBef>
                <a:spcPct val="0"/>
              </a:spcBef>
              <a:spcAft>
                <a:spcPct val="0"/>
              </a:spcAft>
            </a:pPr>
            <a:endParaRPr lang="en-US"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ndParaRPr>
          </a:p>
          <a:p>
            <a:pPr fontAlgn="base">
              <a:spcBef>
                <a:spcPct val="0"/>
              </a:spcBef>
              <a:spcAft>
                <a:spcPct val="0"/>
              </a:spcAft>
            </a:pPr>
            <a:r>
              <a:rPr lang="en-US"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PHẦN</a:t>
            </a:r>
          </a:p>
          <a:p>
            <a:pPr fontAlgn="base">
              <a:spcBef>
                <a:spcPct val="0"/>
              </a:spcBef>
              <a:spcAft>
                <a:spcPct val="0"/>
              </a:spcAft>
            </a:pPr>
            <a:r>
              <a:rPr lang="en-US"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  </a:t>
            </a:r>
            <a:r>
              <a:rPr lang="en-US" sz="2700" b="1" dirty="0">
                <a:ln w="19050">
                  <a:solidFill>
                    <a:srgbClr val="5965DB">
                      <a:tint val="1000"/>
                    </a:srgbClr>
                  </a:solidFill>
                  <a:prstDash val="solid"/>
                </a:ln>
                <a:solidFill>
                  <a:srgbClr val="FFFFFF"/>
                </a:solidFill>
                <a:effectLst>
                  <a:outerShdw blurRad="50000" dist="50800" dir="7500000" algn="tl">
                    <a:srgbClr val="000000">
                      <a:shade val="5000"/>
                      <a:alpha val="35000"/>
                    </a:srgbClr>
                  </a:outerShdw>
                </a:effectLst>
                <a:latin typeface="Arial" panose="020B0604020202020204" pitchFamily="34" charset="0"/>
              </a:rPr>
              <a:t> I</a:t>
            </a:r>
          </a:p>
          <a:p>
            <a:pPr fontAlgn="base">
              <a:spcBef>
                <a:spcPct val="0"/>
              </a:spcBef>
              <a:spcAft>
                <a:spcPct val="0"/>
              </a:spcAft>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rPr>
              <a:t> </a:t>
            </a:r>
          </a:p>
        </p:txBody>
      </p:sp>
      <p:sp>
        <p:nvSpPr>
          <p:cNvPr id="206854" name="AutoShape 6"/>
          <p:cNvSpPr>
            <a:spLocks noChangeArrowheads="1"/>
          </p:cNvSpPr>
          <p:nvPr/>
        </p:nvSpPr>
        <p:spPr bwMode="gray">
          <a:xfrm>
            <a:off x="1485902" y="2705281"/>
            <a:ext cx="2476500" cy="1778000"/>
          </a:xfrm>
          <a:prstGeom prst="upArrow">
            <a:avLst>
              <a:gd name="adj1" fmla="val 51824"/>
              <a:gd name="adj2" fmla="val 23468"/>
            </a:avLst>
          </a:prstGeom>
          <a:gradFill rotWithShape="1">
            <a:gsLst>
              <a:gs pos="0">
                <a:schemeClr val="accent2">
                  <a:gamma/>
                  <a:shade val="56078"/>
                  <a:invGamma/>
                </a:schemeClr>
              </a:gs>
              <a:gs pos="100000">
                <a:schemeClr val="accent2"/>
              </a:gs>
            </a:gsLst>
            <a:lin ang="18900000" scaled="1"/>
          </a:gradFill>
          <a:ln>
            <a:noFill/>
          </a:ln>
          <a:effectLst/>
          <a:scene3d>
            <a:camera prst="legacyPerspectiveBottomRight"/>
            <a:lightRig rig="legacyFlat1" dir="t"/>
          </a:scene3d>
          <a:sp3d extrusionH="430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19050">
                <a:no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15" tIns="45708" rIns="91415" bIns="45708" anchor="ctr">
            <a:flatTx/>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206855" name="AutoShape 7"/>
          <p:cNvSpPr>
            <a:spLocks noChangeArrowheads="1"/>
          </p:cNvSpPr>
          <p:nvPr/>
        </p:nvSpPr>
        <p:spPr bwMode="gray">
          <a:xfrm>
            <a:off x="3962401" y="4495801"/>
            <a:ext cx="6521003" cy="1371601"/>
          </a:xfrm>
          <a:prstGeom prst="roundRect">
            <a:avLst>
              <a:gd name="adj" fmla="val 9144"/>
            </a:avLst>
          </a:prstGeom>
          <a:solidFill>
            <a:srgbClr val="F8F8F8"/>
          </a:solidFill>
          <a:ln w="28575">
            <a:solidFill>
              <a:schemeClr val="fo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15" tIns="45708" rIns="91415" bIns="45708" anchor="ctr"/>
          <a:lstStyle/>
          <a:p>
            <a:pPr algn="ctr" fontAlgn="base">
              <a:spcBef>
                <a:spcPct val="0"/>
              </a:spcBef>
              <a:spcAft>
                <a:spcPct val="0"/>
              </a:spcAft>
            </a:pPr>
            <a:r>
              <a:rPr lang="en-US" sz="2800" b="1" dirty="0" err="1">
                <a:solidFill>
                  <a:srgbClr val="08087E"/>
                </a:solidFill>
                <a:latin typeface="Times New Roman" pitchFamily="18" charset="0"/>
                <a:cs typeface="Times New Roman" pitchFamily="18" charset="0"/>
              </a:rPr>
              <a:t>Nội</a:t>
            </a:r>
            <a:r>
              <a:rPr lang="en-US" sz="2800" b="1" dirty="0">
                <a:solidFill>
                  <a:srgbClr val="08087E"/>
                </a:solidFill>
                <a:latin typeface="Times New Roman" pitchFamily="18" charset="0"/>
                <a:cs typeface="Times New Roman" pitchFamily="18" charset="0"/>
              </a:rPr>
              <a:t> dung </a:t>
            </a:r>
            <a:r>
              <a:rPr lang="en-US" sz="2800" b="1" dirty="0" err="1">
                <a:solidFill>
                  <a:srgbClr val="08087E"/>
                </a:solidFill>
                <a:latin typeface="Times New Roman" pitchFamily="18" charset="0"/>
                <a:cs typeface="Times New Roman" pitchFamily="18" charset="0"/>
              </a:rPr>
              <a:t>thực</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hiện</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sau</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Hội</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nghị</a:t>
            </a:r>
            <a:endParaRPr lang="en-US" sz="2800" dirty="0">
              <a:solidFill>
                <a:srgbClr val="08087E"/>
              </a:solidFill>
              <a:latin typeface="Times New Roman" pitchFamily="18" charset="0"/>
              <a:cs typeface="Times New Roman" pitchFamily="18" charset="0"/>
            </a:endParaRPr>
          </a:p>
        </p:txBody>
      </p:sp>
      <p:sp>
        <p:nvSpPr>
          <p:cNvPr id="206856" name="AutoShape 8"/>
          <p:cNvSpPr>
            <a:spLocks noChangeArrowheads="1"/>
          </p:cNvSpPr>
          <p:nvPr/>
        </p:nvSpPr>
        <p:spPr bwMode="gray">
          <a:xfrm>
            <a:off x="1524000" y="4181107"/>
            <a:ext cx="2438400" cy="1804987"/>
          </a:xfrm>
          <a:prstGeom prst="upArrow">
            <a:avLst>
              <a:gd name="adj1" fmla="val 52602"/>
              <a:gd name="adj2" fmla="val 25245"/>
            </a:avLst>
          </a:prstGeom>
          <a:gradFill rotWithShape="1">
            <a:gsLst>
              <a:gs pos="0">
                <a:schemeClr val="folHlink">
                  <a:gamma/>
                  <a:shade val="57255"/>
                  <a:invGamma/>
                </a:schemeClr>
              </a:gs>
              <a:gs pos="100000">
                <a:schemeClr val="folHlink"/>
              </a:gs>
            </a:gsLst>
            <a:lin ang="18900000" scaled="1"/>
          </a:gradFill>
          <a:ln>
            <a:noFill/>
          </a:ln>
          <a:effectLst/>
          <a:scene3d>
            <a:camera prst="legacyPerspectiveBottomRight"/>
            <a:lightRig rig="legacyFlat1" dir="t"/>
          </a:scene3d>
          <a:sp3d extrusionH="4302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19050">
                <a:noFill/>
                <a:miter lim="800000"/>
                <a:headEnd/>
                <a:tailEnd/>
              </a14:hiddenLine>
            </a:ex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lIns="91415" tIns="45708" rIns="91415" bIns="45708" anchor="ctr">
            <a:flatTx/>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206859" name="WordArt 11"/>
          <p:cNvSpPr>
            <a:spLocks noChangeArrowheads="1" noChangeShapeType="1" noTextEdit="1"/>
          </p:cNvSpPr>
          <p:nvPr/>
        </p:nvSpPr>
        <p:spPr bwMode="gray">
          <a:xfrm rot="5400000">
            <a:off x="4006058" y="2159794"/>
            <a:ext cx="788988" cy="114300"/>
          </a:xfrm>
          <a:prstGeom prst="rect">
            <a:avLst/>
          </a:prstGeom>
          <a:extLst>
            <a:ext uri="{91240B29-F687-4F45-9708-019B960494DF}">
              <a14:hiddenLine xmlns:a14="http://schemas.microsoft.com/office/drawing/2010/main" w="19050">
                <a:solidFill>
                  <a:srgbClr val="FFFFFF"/>
                </a:solidFill>
                <a:round/>
                <a:headEnd/>
                <a:tailEnd/>
              </a14:hiddenLine>
            </a:ext>
          </a:extLst>
        </p:spPr>
        <p:txBody>
          <a:bodyPr wrap="none" lIns="91415" tIns="45708" rIns="91415" bIns="45708" fromWordArt="1">
            <a:prstTxWarp prst="textPlain">
              <a:avLst>
                <a:gd name="adj" fmla="val 50000"/>
              </a:avLst>
            </a:prstTxWarp>
          </a:bodyPr>
          <a:lstStyle/>
          <a:p>
            <a:pPr algn="ctr" fontAlgn="base">
              <a:spcBef>
                <a:spcPct val="0"/>
              </a:spcBef>
              <a:spcAft>
                <a:spcPct val="0"/>
              </a:spcAft>
            </a:pPr>
            <a:endParaRPr lang="en-US" sz="2000" kern="10">
              <a:solidFill>
                <a:srgbClr val="F8F8F8"/>
              </a:solidFill>
              <a:effectLst>
                <a:prstShdw prst="shdw17" dist="17961" dir="13500000">
                  <a:srgbClr val="080808"/>
                </a:prstShdw>
              </a:effectLst>
              <a:latin typeface="Arial Black" panose="020B0A04020102020204" pitchFamily="34" charset="0"/>
            </a:endParaRPr>
          </a:p>
        </p:txBody>
      </p:sp>
      <p:sp>
        <p:nvSpPr>
          <p:cNvPr id="206861" name="Text Box 13"/>
          <p:cNvSpPr txBox="1">
            <a:spLocks noChangeArrowheads="1"/>
          </p:cNvSpPr>
          <p:nvPr/>
        </p:nvSpPr>
        <p:spPr bwMode="gray">
          <a:xfrm>
            <a:off x="2000251" y="2743202"/>
            <a:ext cx="1447800" cy="112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fontAlgn="base">
              <a:lnSpc>
                <a:spcPct val="120000"/>
              </a:lnSpc>
              <a:spcBef>
                <a:spcPct val="50000"/>
              </a:spcBef>
              <a:spcAft>
                <a:spcPct val="0"/>
              </a:spcAft>
            </a:pPr>
            <a:r>
              <a:rPr lang="en-US" sz="2800" b="1" dirty="0">
                <a:solidFill>
                  <a:srgbClr val="FFFFFF"/>
                </a:solidFill>
                <a:latin typeface="Arial" panose="020B0604020202020204" pitchFamily="34" charset="0"/>
              </a:rPr>
              <a:t>PHẦN II       </a:t>
            </a:r>
          </a:p>
        </p:txBody>
      </p:sp>
      <p:sp>
        <p:nvSpPr>
          <p:cNvPr id="206862" name="Text Box 14"/>
          <p:cNvSpPr txBox="1">
            <a:spLocks noChangeArrowheads="1"/>
          </p:cNvSpPr>
          <p:nvPr/>
        </p:nvSpPr>
        <p:spPr bwMode="gray">
          <a:xfrm>
            <a:off x="2152651" y="4527552"/>
            <a:ext cx="1295400" cy="112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fontAlgn="base">
              <a:lnSpc>
                <a:spcPct val="120000"/>
              </a:lnSpc>
              <a:spcBef>
                <a:spcPct val="50000"/>
              </a:spcBef>
              <a:spcAft>
                <a:spcPct val="0"/>
              </a:spcAft>
            </a:pPr>
            <a:r>
              <a:rPr lang="en-US" sz="2800" b="1" dirty="0">
                <a:solidFill>
                  <a:srgbClr val="FFFFFF"/>
                </a:solidFill>
                <a:latin typeface="Arial" panose="020B0604020202020204" pitchFamily="34" charset="0"/>
              </a:rPr>
              <a:t>PHẦN III       </a:t>
            </a:r>
          </a:p>
        </p:txBody>
      </p:sp>
      <p:pic>
        <p:nvPicPr>
          <p:cNvPr id="13" name="Picture 12"/>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42913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6853"/>
                                        </p:tgtEl>
                                        <p:attrNameLst>
                                          <p:attrName>style.visibility</p:attrName>
                                        </p:attrNameLst>
                                      </p:cBhvr>
                                      <p:to>
                                        <p:strVal val="visible"/>
                                      </p:to>
                                    </p:set>
                                    <p:animEffect transition="in" filter="fade">
                                      <p:cBhvr>
                                        <p:cTn id="7" dur="1000"/>
                                        <p:tgtEl>
                                          <p:spTgt spid="206853"/>
                                        </p:tgtEl>
                                      </p:cBhvr>
                                    </p:animEffect>
                                    <p:anim calcmode="lin" valueType="num">
                                      <p:cBhvr>
                                        <p:cTn id="8" dur="1000" fill="hold"/>
                                        <p:tgtEl>
                                          <p:spTgt spid="206853"/>
                                        </p:tgtEl>
                                        <p:attrNameLst>
                                          <p:attrName>ppt_x</p:attrName>
                                        </p:attrNameLst>
                                      </p:cBhvr>
                                      <p:tavLst>
                                        <p:tav tm="0">
                                          <p:val>
                                            <p:strVal val="#ppt_x"/>
                                          </p:val>
                                        </p:tav>
                                        <p:tav tm="100000">
                                          <p:val>
                                            <p:strVal val="#ppt_x"/>
                                          </p:val>
                                        </p:tav>
                                      </p:tavLst>
                                    </p:anim>
                                    <p:anim calcmode="lin" valueType="num">
                                      <p:cBhvr>
                                        <p:cTn id="9" dur="1000" fill="hold"/>
                                        <p:tgtEl>
                                          <p:spTgt spid="20685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6851"/>
                                        </p:tgtEl>
                                        <p:attrNameLst>
                                          <p:attrName>style.visibility</p:attrName>
                                        </p:attrNameLst>
                                      </p:cBhvr>
                                      <p:to>
                                        <p:strVal val="visible"/>
                                      </p:to>
                                    </p:set>
                                    <p:animEffect transition="in" filter="fade">
                                      <p:cBhvr>
                                        <p:cTn id="12" dur="1000"/>
                                        <p:tgtEl>
                                          <p:spTgt spid="206851"/>
                                        </p:tgtEl>
                                      </p:cBhvr>
                                    </p:animEffect>
                                    <p:anim calcmode="lin" valueType="num">
                                      <p:cBhvr>
                                        <p:cTn id="13" dur="1000" fill="hold"/>
                                        <p:tgtEl>
                                          <p:spTgt spid="206851"/>
                                        </p:tgtEl>
                                        <p:attrNameLst>
                                          <p:attrName>ppt_x</p:attrName>
                                        </p:attrNameLst>
                                      </p:cBhvr>
                                      <p:tavLst>
                                        <p:tav tm="0">
                                          <p:val>
                                            <p:strVal val="#ppt_x"/>
                                          </p:val>
                                        </p:tav>
                                        <p:tav tm="100000">
                                          <p:val>
                                            <p:strVal val="#ppt_x"/>
                                          </p:val>
                                        </p:tav>
                                      </p:tavLst>
                                    </p:anim>
                                    <p:anim calcmode="lin" valueType="num">
                                      <p:cBhvr>
                                        <p:cTn id="14" dur="1000" fill="hold"/>
                                        <p:tgtEl>
                                          <p:spTgt spid="2068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6861"/>
                                        </p:tgtEl>
                                        <p:attrNameLst>
                                          <p:attrName>style.visibility</p:attrName>
                                        </p:attrNameLst>
                                      </p:cBhvr>
                                      <p:to>
                                        <p:strVal val="visible"/>
                                      </p:to>
                                    </p:set>
                                    <p:animEffect transition="in" filter="fade">
                                      <p:cBhvr>
                                        <p:cTn id="19" dur="1000"/>
                                        <p:tgtEl>
                                          <p:spTgt spid="206861"/>
                                        </p:tgtEl>
                                      </p:cBhvr>
                                    </p:animEffect>
                                    <p:anim calcmode="lin" valueType="num">
                                      <p:cBhvr>
                                        <p:cTn id="20" dur="1000" fill="hold"/>
                                        <p:tgtEl>
                                          <p:spTgt spid="206861"/>
                                        </p:tgtEl>
                                        <p:attrNameLst>
                                          <p:attrName>ppt_x</p:attrName>
                                        </p:attrNameLst>
                                      </p:cBhvr>
                                      <p:tavLst>
                                        <p:tav tm="0">
                                          <p:val>
                                            <p:strVal val="#ppt_x"/>
                                          </p:val>
                                        </p:tav>
                                        <p:tav tm="100000">
                                          <p:val>
                                            <p:strVal val="#ppt_x"/>
                                          </p:val>
                                        </p:tav>
                                      </p:tavLst>
                                    </p:anim>
                                    <p:anim calcmode="lin" valueType="num">
                                      <p:cBhvr>
                                        <p:cTn id="21" dur="1000" fill="hold"/>
                                        <p:tgtEl>
                                          <p:spTgt spid="20686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06854"/>
                                        </p:tgtEl>
                                        <p:attrNameLst>
                                          <p:attrName>style.visibility</p:attrName>
                                        </p:attrNameLst>
                                      </p:cBhvr>
                                      <p:to>
                                        <p:strVal val="visible"/>
                                      </p:to>
                                    </p:set>
                                    <p:animEffect transition="in" filter="fade">
                                      <p:cBhvr>
                                        <p:cTn id="24" dur="1000"/>
                                        <p:tgtEl>
                                          <p:spTgt spid="206854"/>
                                        </p:tgtEl>
                                      </p:cBhvr>
                                    </p:animEffect>
                                    <p:anim calcmode="lin" valueType="num">
                                      <p:cBhvr>
                                        <p:cTn id="25" dur="1000" fill="hold"/>
                                        <p:tgtEl>
                                          <p:spTgt spid="206854"/>
                                        </p:tgtEl>
                                        <p:attrNameLst>
                                          <p:attrName>ppt_x</p:attrName>
                                        </p:attrNameLst>
                                      </p:cBhvr>
                                      <p:tavLst>
                                        <p:tav tm="0">
                                          <p:val>
                                            <p:strVal val="#ppt_x"/>
                                          </p:val>
                                        </p:tav>
                                        <p:tav tm="100000">
                                          <p:val>
                                            <p:strVal val="#ppt_x"/>
                                          </p:val>
                                        </p:tav>
                                      </p:tavLst>
                                    </p:anim>
                                    <p:anim calcmode="lin" valueType="num">
                                      <p:cBhvr>
                                        <p:cTn id="26" dur="1000" fill="hold"/>
                                        <p:tgtEl>
                                          <p:spTgt spid="20685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6852"/>
                                        </p:tgtEl>
                                        <p:attrNameLst>
                                          <p:attrName>style.visibility</p:attrName>
                                        </p:attrNameLst>
                                      </p:cBhvr>
                                      <p:to>
                                        <p:strVal val="visible"/>
                                      </p:to>
                                    </p:set>
                                    <p:animEffect transition="in" filter="fade">
                                      <p:cBhvr>
                                        <p:cTn id="29" dur="1000"/>
                                        <p:tgtEl>
                                          <p:spTgt spid="206852"/>
                                        </p:tgtEl>
                                      </p:cBhvr>
                                    </p:animEffect>
                                    <p:anim calcmode="lin" valueType="num">
                                      <p:cBhvr>
                                        <p:cTn id="30" dur="1000" fill="hold"/>
                                        <p:tgtEl>
                                          <p:spTgt spid="206852"/>
                                        </p:tgtEl>
                                        <p:attrNameLst>
                                          <p:attrName>ppt_x</p:attrName>
                                        </p:attrNameLst>
                                      </p:cBhvr>
                                      <p:tavLst>
                                        <p:tav tm="0">
                                          <p:val>
                                            <p:strVal val="#ppt_x"/>
                                          </p:val>
                                        </p:tav>
                                        <p:tav tm="100000">
                                          <p:val>
                                            <p:strVal val="#ppt_x"/>
                                          </p:val>
                                        </p:tav>
                                      </p:tavLst>
                                    </p:anim>
                                    <p:anim calcmode="lin" valueType="num">
                                      <p:cBhvr>
                                        <p:cTn id="31" dur="1000" fill="hold"/>
                                        <p:tgtEl>
                                          <p:spTgt spid="20685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6862"/>
                                        </p:tgtEl>
                                        <p:attrNameLst>
                                          <p:attrName>style.visibility</p:attrName>
                                        </p:attrNameLst>
                                      </p:cBhvr>
                                      <p:to>
                                        <p:strVal val="visible"/>
                                      </p:to>
                                    </p:set>
                                    <p:animEffect transition="in" filter="fade">
                                      <p:cBhvr>
                                        <p:cTn id="36" dur="1000"/>
                                        <p:tgtEl>
                                          <p:spTgt spid="206862"/>
                                        </p:tgtEl>
                                      </p:cBhvr>
                                    </p:animEffect>
                                    <p:anim calcmode="lin" valueType="num">
                                      <p:cBhvr>
                                        <p:cTn id="37" dur="1000" fill="hold"/>
                                        <p:tgtEl>
                                          <p:spTgt spid="206862"/>
                                        </p:tgtEl>
                                        <p:attrNameLst>
                                          <p:attrName>ppt_x</p:attrName>
                                        </p:attrNameLst>
                                      </p:cBhvr>
                                      <p:tavLst>
                                        <p:tav tm="0">
                                          <p:val>
                                            <p:strVal val="#ppt_x"/>
                                          </p:val>
                                        </p:tav>
                                        <p:tav tm="100000">
                                          <p:val>
                                            <p:strVal val="#ppt_x"/>
                                          </p:val>
                                        </p:tav>
                                      </p:tavLst>
                                    </p:anim>
                                    <p:anim calcmode="lin" valueType="num">
                                      <p:cBhvr>
                                        <p:cTn id="38" dur="1000" fill="hold"/>
                                        <p:tgtEl>
                                          <p:spTgt spid="20686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6856"/>
                                        </p:tgtEl>
                                        <p:attrNameLst>
                                          <p:attrName>style.visibility</p:attrName>
                                        </p:attrNameLst>
                                      </p:cBhvr>
                                      <p:to>
                                        <p:strVal val="visible"/>
                                      </p:to>
                                    </p:set>
                                    <p:animEffect transition="in" filter="fade">
                                      <p:cBhvr>
                                        <p:cTn id="41" dur="1000"/>
                                        <p:tgtEl>
                                          <p:spTgt spid="206856"/>
                                        </p:tgtEl>
                                      </p:cBhvr>
                                    </p:animEffect>
                                    <p:anim calcmode="lin" valueType="num">
                                      <p:cBhvr>
                                        <p:cTn id="42" dur="1000" fill="hold"/>
                                        <p:tgtEl>
                                          <p:spTgt spid="206856"/>
                                        </p:tgtEl>
                                        <p:attrNameLst>
                                          <p:attrName>ppt_x</p:attrName>
                                        </p:attrNameLst>
                                      </p:cBhvr>
                                      <p:tavLst>
                                        <p:tav tm="0">
                                          <p:val>
                                            <p:strVal val="#ppt_x"/>
                                          </p:val>
                                        </p:tav>
                                        <p:tav tm="100000">
                                          <p:val>
                                            <p:strVal val="#ppt_x"/>
                                          </p:val>
                                        </p:tav>
                                      </p:tavLst>
                                    </p:anim>
                                    <p:anim calcmode="lin" valueType="num">
                                      <p:cBhvr>
                                        <p:cTn id="43" dur="1000" fill="hold"/>
                                        <p:tgtEl>
                                          <p:spTgt spid="20685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6855"/>
                                        </p:tgtEl>
                                        <p:attrNameLst>
                                          <p:attrName>style.visibility</p:attrName>
                                        </p:attrNameLst>
                                      </p:cBhvr>
                                      <p:to>
                                        <p:strVal val="visible"/>
                                      </p:to>
                                    </p:set>
                                    <p:animEffect transition="in" filter="fade">
                                      <p:cBhvr>
                                        <p:cTn id="46" dur="1000"/>
                                        <p:tgtEl>
                                          <p:spTgt spid="206855"/>
                                        </p:tgtEl>
                                      </p:cBhvr>
                                    </p:animEffect>
                                    <p:anim calcmode="lin" valueType="num">
                                      <p:cBhvr>
                                        <p:cTn id="47" dur="1000" fill="hold"/>
                                        <p:tgtEl>
                                          <p:spTgt spid="206855"/>
                                        </p:tgtEl>
                                        <p:attrNameLst>
                                          <p:attrName>ppt_x</p:attrName>
                                        </p:attrNameLst>
                                      </p:cBhvr>
                                      <p:tavLst>
                                        <p:tav tm="0">
                                          <p:val>
                                            <p:strVal val="#ppt_x"/>
                                          </p:val>
                                        </p:tav>
                                        <p:tav tm="100000">
                                          <p:val>
                                            <p:strVal val="#ppt_x"/>
                                          </p:val>
                                        </p:tav>
                                      </p:tavLst>
                                    </p:anim>
                                    <p:anim calcmode="lin" valueType="num">
                                      <p:cBhvr>
                                        <p:cTn id="48" dur="1000" fill="hold"/>
                                        <p:tgtEl>
                                          <p:spTgt spid="2068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animBg="1"/>
      <p:bldP spid="206852" grpId="0" animBg="1"/>
      <p:bldP spid="206853" grpId="0" animBg="1"/>
      <p:bldP spid="206854" grpId="0" animBg="1"/>
      <p:bldP spid="206855" grpId="0" animBg="1"/>
      <p:bldP spid="206856" grpId="0" animBg="1"/>
      <p:bldP spid="206861" grpId="0"/>
      <p:bldP spid="2068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124200" y="981076"/>
            <a:ext cx="6553200" cy="795338"/>
          </a:xfrm>
          <a:prstGeom prst="rect">
            <a:avLst/>
          </a:prstGeom>
        </p:spPr>
        <p:txBody>
          <a:bodyPr lIns="91415" tIns="45708" rIns="91415" bIns="45708" anchor="ctr"/>
          <a:lstStyle/>
          <a:p>
            <a:pPr algn="ctr">
              <a:defRPr/>
            </a:pPr>
            <a:endParaRPr lang="en-US" sz="2300" b="1" dirty="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endParaRPr>
          </a:p>
          <a:p>
            <a:pPr algn="ctr">
              <a:defRPr/>
            </a:pPr>
            <a:endParaRPr lang="en-US" sz="2300" b="1" dirty="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endParaRPr>
          </a:p>
          <a:p>
            <a:pPr algn="ctr">
              <a:defRPr/>
            </a:pPr>
            <a:r>
              <a:rPr lang="en-US" sz="2300" b="1" dirty="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rPr>
              <a:t>*</a:t>
            </a:r>
          </a:p>
        </p:txBody>
      </p:sp>
      <p:sp>
        <p:nvSpPr>
          <p:cNvPr id="5" name="TextBox 4"/>
          <p:cNvSpPr txBox="1"/>
          <p:nvPr/>
        </p:nvSpPr>
        <p:spPr>
          <a:xfrm>
            <a:off x="1524003" y="228601"/>
            <a:ext cx="9143999" cy="1754326"/>
          </a:xfrm>
          <a:prstGeom prst="rect">
            <a:avLst/>
          </a:prstGeom>
          <a:noFill/>
        </p:spPr>
        <p:txBody>
          <a:bodyPr wrap="square" lIns="91415" tIns="45708" rIns="91415" bIns="45708" rtlCol="0">
            <a:spAutoFit/>
          </a:bodyPr>
          <a:lstStyle/>
          <a:p>
            <a:pPr algn="ctr" fontAlgn="base">
              <a:spcBef>
                <a:spcPct val="0"/>
              </a:spcBef>
              <a:spcAft>
                <a:spcPct val="0"/>
              </a:spcAft>
            </a:pP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endParaRPr>
          </a:p>
          <a:p>
            <a:pPr algn="ctr" fontAlgn="base">
              <a:spcBef>
                <a:spcPct val="0"/>
              </a:spcBef>
              <a:spcAft>
                <a:spcPct val="0"/>
              </a:spcAft>
            </a:pPr>
            <a:endParaRPr lang="en-US" sz="3600" b="1" dirty="0">
              <a:solidFill>
                <a:srgbClr val="45A0F3"/>
              </a:solidFill>
              <a:effectLst>
                <a:outerShdw blurRad="38100" dist="25400" dir="5400000" algn="ctr" rotWithShape="0">
                  <a:srgbClr val="6E747A">
                    <a:alpha val="43000"/>
                  </a:srgbClr>
                </a:outerShdw>
              </a:effectLst>
              <a:latin typeface="Arial" panose="020B0604020202020204" pitchFamily="34" charset="0"/>
            </a:endParaRPr>
          </a:p>
          <a:p>
            <a:pPr algn="ctr" fontAlgn="base">
              <a:spcBef>
                <a:spcPct val="0"/>
              </a:spcBef>
              <a:spcAft>
                <a:spcPct val="0"/>
              </a:spcAft>
            </a:pPr>
            <a:r>
              <a:rPr lang="en-US" sz="3600" b="1" dirty="0">
                <a:solidFill>
                  <a:srgbClr val="45A0F3"/>
                </a:solidFill>
                <a:effectLst>
                  <a:outerShdw blurRad="38100" dist="25400" dir="5400000" algn="ctr" rotWithShape="0">
                    <a:srgbClr val="6E747A">
                      <a:alpha val="43000"/>
                    </a:srgbClr>
                  </a:outerShdw>
                </a:effectLst>
                <a:latin typeface="Arial" panose="020B0604020202020204" pitchFamily="34" charset="0"/>
              </a:rPr>
              <a:t>QUẬN LONG BIÊN</a:t>
            </a:r>
          </a:p>
        </p:txBody>
      </p:sp>
      <p:pic>
        <p:nvPicPr>
          <p:cNvPr id="2" name="Picture 1" descr="Quận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28" y="2296735"/>
            <a:ext cx="10328857" cy="3962399"/>
          </a:xfrm>
          <a:prstGeom prst="rect">
            <a:avLst/>
          </a:prstGeom>
        </p:spPr>
      </p:pic>
    </p:spTree>
    <p:extLst>
      <p:ext uri="{BB962C8B-B14F-4D97-AF65-F5344CB8AC3E}">
        <p14:creationId xmlns:p14="http://schemas.microsoft.com/office/powerpoint/2010/main" val="2084554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a:t>
            </a:r>
            <a:endParaRPr lang="en-US" dirty="0"/>
          </a:p>
        </p:txBody>
      </p:sp>
      <p:sp>
        <p:nvSpPr>
          <p:cNvPr id="196620" name="AutoShape 12"/>
          <p:cNvSpPr>
            <a:spLocks noChangeArrowheads="1"/>
          </p:cNvSpPr>
          <p:nvPr/>
        </p:nvSpPr>
        <p:spPr bwMode="gray">
          <a:xfrm flipH="1">
            <a:off x="1961324" y="5029202"/>
            <a:ext cx="8957819" cy="1278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61324" y="1910828"/>
            <a:ext cx="8957819" cy="3956573"/>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algn="ctr" fontAlgn="base">
              <a:spcBef>
                <a:spcPct val="0"/>
              </a:spcBef>
              <a:spcAft>
                <a:spcPct val="0"/>
              </a:spcAft>
            </a:pPr>
            <a:r>
              <a:rPr lang="en-US" sz="2400" b="1" dirty="0" err="1">
                <a:solidFill>
                  <a:srgbClr val="08087E"/>
                </a:solidFill>
                <a:latin typeface="Times New Roman" pitchFamily="18" charset="0"/>
                <a:cs typeface="Times New Roman" pitchFamily="18" charset="0"/>
              </a:rPr>
              <a:t>Áp</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dụng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đối</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với</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công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chức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viên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chức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theo</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quy</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định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tại</a:t>
            </a:r>
            <a:r>
              <a:rPr lang="en-US" sz="2400" b="1" dirty="0">
                <a:solidFill>
                  <a:srgbClr val="08087E"/>
                </a:solidFill>
                <a:latin typeface="Times New Roman" pitchFamily="18" charset="0"/>
                <a:cs typeface="Times New Roman" pitchFamily="18" charset="0"/>
              </a:rPr>
              <a:t> </a:t>
            </a:r>
          </a:p>
          <a:p>
            <a:pPr algn="ctr" fontAlgn="base">
              <a:spcBef>
                <a:spcPct val="0"/>
              </a:spcBef>
              <a:spcAft>
                <a:spcPct val="0"/>
              </a:spcAft>
            </a:pPr>
            <a:r>
              <a:rPr lang="en-US" sz="2400" b="1" u="sng" dirty="0" err="1">
                <a:solidFill>
                  <a:srgbClr val="08087E"/>
                </a:solidFill>
                <a:latin typeface="Times New Roman" pitchFamily="18" charset="0"/>
                <a:cs typeface="Times New Roman" pitchFamily="18" charset="0"/>
              </a:rPr>
              <a:t>Luật</a:t>
            </a:r>
            <a:r>
              <a:rPr lang="en-US" sz="2400" b="1" u="sng" dirty="0">
                <a:solidFill>
                  <a:srgbClr val="08087E"/>
                </a:solidFill>
                <a:latin typeface="Times New Roman" pitchFamily="18" charset="0"/>
                <a:cs typeface="Times New Roman" pitchFamily="18" charset="0"/>
              </a:rPr>
              <a:t> </a:t>
            </a:r>
            <a:r>
              <a:rPr lang="en-US" sz="2400" b="1" u="sng" dirty="0" err="1">
                <a:solidFill>
                  <a:srgbClr val="08087E"/>
                </a:solidFill>
                <a:latin typeface="Times New Roman" pitchFamily="18" charset="0"/>
                <a:cs typeface="Times New Roman" pitchFamily="18" charset="0"/>
              </a:rPr>
              <a:t>công</a:t>
            </a:r>
            <a:r>
              <a:rPr lang="en-US" sz="2400" b="1" u="sng" dirty="0">
                <a:solidFill>
                  <a:srgbClr val="08087E"/>
                </a:solidFill>
                <a:latin typeface="Times New Roman" pitchFamily="18" charset="0"/>
                <a:cs typeface="Times New Roman" pitchFamily="18" charset="0"/>
              </a:rPr>
              <a:t> </a:t>
            </a:r>
            <a:r>
              <a:rPr lang="en-US" sz="2400" b="1" u="sng" dirty="0" err="1">
                <a:solidFill>
                  <a:srgbClr val="08087E"/>
                </a:solidFill>
                <a:latin typeface="Times New Roman" pitchFamily="18" charset="0"/>
                <a:cs typeface="Times New Roman" pitchFamily="18" charset="0"/>
              </a:rPr>
              <a:t>chức,Luật</a:t>
            </a:r>
            <a:r>
              <a:rPr lang="en-US" sz="2400" b="1" u="sng" dirty="0">
                <a:solidFill>
                  <a:srgbClr val="08087E"/>
                </a:solidFill>
                <a:latin typeface="Times New Roman" pitchFamily="18" charset="0"/>
                <a:cs typeface="Times New Roman" pitchFamily="18" charset="0"/>
              </a:rPr>
              <a:t> </a:t>
            </a:r>
            <a:r>
              <a:rPr lang="en-US" sz="2400" b="1" u="sng" dirty="0" err="1">
                <a:solidFill>
                  <a:srgbClr val="08087E"/>
                </a:solidFill>
                <a:latin typeface="Times New Roman" pitchFamily="18" charset="0"/>
                <a:cs typeface="Times New Roman" pitchFamily="18" charset="0"/>
              </a:rPr>
              <a:t>Viên</a:t>
            </a:r>
            <a:r>
              <a:rPr lang="en-US" sz="2400" b="1" u="sng" dirty="0">
                <a:solidFill>
                  <a:srgbClr val="08087E"/>
                </a:solidFill>
                <a:latin typeface="Times New Roman" pitchFamily="18" charset="0"/>
                <a:cs typeface="Times New Roman" pitchFamily="18" charset="0"/>
              </a:rPr>
              <a:t> </a:t>
            </a:r>
            <a:r>
              <a:rPr lang="en-US" sz="2400" b="1" u="sng" dirty="0" err="1">
                <a:solidFill>
                  <a:srgbClr val="08087E"/>
                </a:solidFill>
                <a:latin typeface="Times New Roman" pitchFamily="18" charset="0"/>
                <a:cs typeface="Times New Roman" pitchFamily="18" charset="0"/>
              </a:rPr>
              <a:t>chức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làm</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việc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trong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các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cơ</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quan</a:t>
            </a:r>
            <a:endParaRPr lang="en-US" sz="2400" b="1" dirty="0">
              <a:solidFill>
                <a:srgbClr val="08087E"/>
              </a:solidFill>
              <a:latin typeface="Times New Roman" pitchFamily="18" charset="0"/>
              <a:cs typeface="Times New Roman" pitchFamily="18" charset="0"/>
            </a:endParaRPr>
          </a:p>
          <a:p>
            <a:pPr algn="ctr" fontAlgn="base">
              <a:spcBef>
                <a:spcPct val="0"/>
              </a:spcBef>
              <a:spcAft>
                <a:spcPct val="0"/>
              </a:spcAft>
            </a:pP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hành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chính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nhà</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nước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trường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học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sự</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nghiệp</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công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lập</a:t>
            </a:r>
            <a:r>
              <a:rPr lang="en-US" sz="2400" b="1" dirty="0">
                <a:solidFill>
                  <a:srgbClr val="08087E"/>
                </a:solidFill>
                <a:latin typeface="Times New Roman" pitchFamily="18" charset="0"/>
                <a:cs typeface="Times New Roman" pitchFamily="18" charset="0"/>
              </a:rPr>
              <a:t> </a:t>
            </a:r>
          </a:p>
          <a:p>
            <a:pPr algn="ctr" fontAlgn="base">
              <a:spcBef>
                <a:spcPct val="0"/>
              </a:spcBef>
              <a:spcAft>
                <a:spcPct val="0"/>
              </a:spcAft>
            </a:pPr>
            <a:r>
              <a:rPr lang="en-US" sz="2400" b="1" dirty="0" err="1">
                <a:solidFill>
                  <a:srgbClr val="08087E"/>
                </a:solidFill>
                <a:latin typeface="Times New Roman" pitchFamily="18" charset="0"/>
                <a:cs typeface="Times New Roman" pitchFamily="18" charset="0"/>
              </a:rPr>
              <a:t>và</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người</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làm</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việc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theo</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chế</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độ</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hợp</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đồng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lao</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động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quy</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định</a:t>
            </a:r>
            <a:r>
              <a:rPr lang="en-US" sz="2400" b="1" dirty="0">
                <a:solidFill>
                  <a:srgbClr val="08087E"/>
                </a:solidFill>
                <a:latin typeface="Times New Roman" pitchFamily="18" charset="0"/>
                <a:cs typeface="Times New Roman" pitchFamily="18" charset="0"/>
              </a:rPr>
              <a:t> </a:t>
            </a:r>
          </a:p>
          <a:p>
            <a:pPr algn="ctr" fontAlgn="base">
              <a:spcBef>
                <a:spcPct val="0"/>
              </a:spcBef>
              <a:spcAft>
                <a:spcPct val="0"/>
              </a:spcAft>
            </a:pPr>
            <a:r>
              <a:rPr lang="en-US" sz="2400" b="1" dirty="0" err="1">
                <a:solidFill>
                  <a:srgbClr val="08087E"/>
                </a:solidFill>
                <a:latin typeface="Times New Roman" pitchFamily="18" charset="0"/>
                <a:cs typeface="Times New Roman" pitchFamily="18" charset="0"/>
              </a:rPr>
              <a:t>tại</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Nghị</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định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số</a:t>
            </a:r>
            <a:r>
              <a:rPr lang="en-US" sz="2400" b="1" dirty="0">
                <a:solidFill>
                  <a:srgbClr val="08087E"/>
                </a:solidFill>
                <a:latin typeface="Times New Roman" pitchFamily="18" charset="0"/>
                <a:cs typeface="Times New Roman" pitchFamily="18" charset="0"/>
              </a:rPr>
              <a:t> </a:t>
            </a:r>
            <a:r>
              <a:rPr lang="en-US" sz="2400" b="1" u="sng" dirty="0">
                <a:solidFill>
                  <a:srgbClr val="08087E"/>
                </a:solidFill>
                <a:latin typeface="Times New Roman" pitchFamily="18" charset="0"/>
                <a:cs typeface="Times New Roman" pitchFamily="18" charset="0"/>
                <a:hlinkClick r:id="rId2"/>
              </a:rPr>
              <a:t>68/2000/NĐ-CP</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ngày</a:t>
            </a:r>
            <a:r>
              <a:rPr lang="en-US" sz="2400" b="1" dirty="0">
                <a:solidFill>
                  <a:srgbClr val="08087E"/>
                </a:solidFill>
                <a:latin typeface="Times New Roman" pitchFamily="18" charset="0"/>
                <a:cs typeface="Times New Roman" pitchFamily="18" charset="0"/>
              </a:rPr>
              <a:t> 17 </a:t>
            </a:r>
            <a:r>
              <a:rPr lang="en-US" sz="2400" b="1" dirty="0" err="1">
                <a:solidFill>
                  <a:srgbClr val="08087E"/>
                </a:solidFill>
                <a:latin typeface="Times New Roman" pitchFamily="18" charset="0"/>
                <a:cs typeface="Times New Roman" pitchFamily="18" charset="0"/>
              </a:rPr>
              <a:t>tháng</a:t>
            </a:r>
            <a:r>
              <a:rPr lang="en-US" sz="2400" b="1" dirty="0">
                <a:solidFill>
                  <a:srgbClr val="08087E"/>
                </a:solidFill>
                <a:latin typeface="Times New Roman" pitchFamily="18" charset="0"/>
                <a:cs typeface="Times New Roman" pitchFamily="18" charset="0"/>
              </a:rPr>
              <a:t> 11 </a:t>
            </a:r>
            <a:r>
              <a:rPr lang="en-US" sz="2400" b="1" dirty="0" err="1">
                <a:solidFill>
                  <a:srgbClr val="08087E"/>
                </a:solidFill>
                <a:latin typeface="Times New Roman" pitchFamily="18" charset="0"/>
                <a:cs typeface="Times New Roman" pitchFamily="18" charset="0"/>
              </a:rPr>
              <a:t>năm</a:t>
            </a:r>
            <a:r>
              <a:rPr lang="en-US" sz="2400" b="1" dirty="0">
                <a:solidFill>
                  <a:srgbClr val="08087E"/>
                </a:solidFill>
                <a:latin typeface="Times New Roman" pitchFamily="18" charset="0"/>
                <a:cs typeface="Times New Roman" pitchFamily="18" charset="0"/>
              </a:rPr>
              <a:t> 2000 </a:t>
            </a:r>
          </a:p>
          <a:p>
            <a:pPr algn="ctr" fontAlgn="base">
              <a:spcBef>
                <a:spcPct val="0"/>
              </a:spcBef>
              <a:spcAft>
                <a:spcPct val="0"/>
              </a:spcAft>
            </a:pPr>
            <a:r>
              <a:rPr lang="en-US" sz="2400" b="1" dirty="0" err="1">
                <a:solidFill>
                  <a:srgbClr val="08087E"/>
                </a:solidFill>
                <a:latin typeface="Times New Roman" pitchFamily="18" charset="0"/>
                <a:cs typeface="Times New Roman" pitchFamily="18" charset="0"/>
              </a:rPr>
              <a:t>của</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Chính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phủ</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về</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thực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hiện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chế</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độ</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hợp</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đồng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một</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số</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loại</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công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việc</a:t>
            </a:r>
            <a:r>
              <a:rPr lang="en-US" sz="2400" b="1" dirty="0">
                <a:solidFill>
                  <a:srgbClr val="08087E"/>
                </a:solidFill>
                <a:latin typeface="Times New Roman" pitchFamily="18" charset="0"/>
                <a:cs typeface="Times New Roman" pitchFamily="18" charset="0"/>
              </a:rPr>
              <a:t> </a:t>
            </a:r>
          </a:p>
          <a:p>
            <a:pPr algn="ctr" fontAlgn="base">
              <a:spcBef>
                <a:spcPct val="0"/>
              </a:spcBef>
              <a:spcAft>
                <a:spcPct val="0"/>
              </a:spcAft>
            </a:pPr>
            <a:r>
              <a:rPr lang="en-US" sz="2400" b="1" dirty="0" err="1">
                <a:solidFill>
                  <a:srgbClr val="08087E"/>
                </a:solidFill>
                <a:latin typeface="Times New Roman" pitchFamily="18" charset="0"/>
                <a:cs typeface="Times New Roman" pitchFamily="18" charset="0"/>
              </a:rPr>
              <a:t>trong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cơ</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quan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hành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chính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nhà</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nước</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đơn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vị</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sự</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nghiệp</a:t>
            </a:r>
            <a:r>
              <a:rPr lang="en-US" sz="2400" b="1" dirty="0">
                <a:solidFill>
                  <a:srgbClr val="08087E"/>
                </a:solidFill>
                <a:latin typeface="Times New Roman" pitchFamily="18" charset="0"/>
                <a:cs typeface="Times New Roman" pitchFamily="18" charset="0"/>
              </a:rPr>
              <a:t>, </a:t>
            </a:r>
          </a:p>
          <a:p>
            <a:pPr algn="ctr" fontAlgn="base">
              <a:spcBef>
                <a:spcPct val="0"/>
              </a:spcBef>
              <a:spcAft>
                <a:spcPct val="0"/>
              </a:spcAft>
            </a:pPr>
            <a:r>
              <a:rPr lang="en-US" sz="2400" b="1" dirty="0" err="1">
                <a:solidFill>
                  <a:srgbClr val="08087E"/>
                </a:solidFill>
                <a:latin typeface="Times New Roman" pitchFamily="18" charset="0"/>
                <a:cs typeface="Times New Roman" pitchFamily="18" charset="0"/>
              </a:rPr>
              <a:t>có</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trong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danh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sách</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trả</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lương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và</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là</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đoàn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viên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công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đoàn</a:t>
            </a:r>
            <a:r>
              <a:rPr lang="en-US" sz="2400" b="1" dirty="0">
                <a:solidFill>
                  <a:srgbClr val="08087E"/>
                </a:solidFill>
                <a:latin typeface="Times New Roman" pitchFamily="18" charset="0"/>
                <a:cs typeface="Times New Roman" pitchFamily="18" charset="0"/>
              </a:rPr>
              <a:t>.</a:t>
            </a:r>
          </a:p>
        </p:txBody>
      </p:sp>
      <p:sp>
        <p:nvSpPr>
          <p:cNvPr id="2" name="Rounded Rectangle 1"/>
          <p:cNvSpPr/>
          <p:nvPr/>
        </p:nvSpPr>
        <p:spPr>
          <a:xfrm>
            <a:off x="3429000" y="914402"/>
            <a:ext cx="550296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Đối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tượng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áp</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dụng</a:t>
            </a:r>
            <a:endParaRPr lang="en-US" sz="2800" b="1" dirty="0">
              <a:solidFill>
                <a:srgbClr val="FFFFFF"/>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a:t>
            </a:r>
          </a:p>
        </p:txBody>
      </p:sp>
      <p:pic>
        <p:nvPicPr>
          <p:cNvPr id="7" name="Picture 6"/>
          <p:cNvPicPr/>
          <p:nvPr/>
        </p:nvPicPr>
        <p:blipFill>
          <a:blip r:embed="rId3"/>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912955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19400" y="908050"/>
            <a:ext cx="6858000" cy="795338"/>
          </a:xfrm>
          <a:prstGeom prst="rect">
            <a:avLst/>
          </a:prstGeom>
        </p:spPr>
        <p:txBody>
          <a:bodyPr lIns="91415" tIns="45708" rIns="91415" bIns="45708" anchor="ctr"/>
          <a:lstStyle/>
          <a:p>
            <a:pPr algn="ctr">
              <a:spcBef>
                <a:spcPts val="600"/>
              </a:spcBef>
              <a:spcAft>
                <a:spcPts val="600"/>
              </a:spcAft>
              <a:defRPr/>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ĐÍCH TỔ CHỨC HỘI NGHỊ CB, CCVC</a:t>
            </a:r>
          </a:p>
        </p:txBody>
      </p:sp>
      <p:grpSp>
        <p:nvGrpSpPr>
          <p:cNvPr id="19463" name="Group 3"/>
          <p:cNvGrpSpPr>
            <a:grpSpLocks/>
          </p:cNvGrpSpPr>
          <p:nvPr/>
        </p:nvGrpSpPr>
        <p:grpSpPr bwMode="auto">
          <a:xfrm>
            <a:off x="1312459" y="1879957"/>
            <a:ext cx="709527" cy="1170268"/>
            <a:chOff x="1110" y="2656"/>
            <a:chExt cx="1549" cy="1351"/>
          </a:xfrm>
        </p:grpSpPr>
        <p:sp>
          <p:nvSpPr>
            <p:cNvPr id="32" name="AutoShape 4"/>
            <p:cNvSpPr>
              <a:spLocks noChangeArrowheads="1"/>
            </p:cNvSpPr>
            <p:nvPr/>
          </p:nvSpPr>
          <p:spPr bwMode="gray">
            <a:xfrm>
              <a:off x="1122" y="2680"/>
              <a:ext cx="1537" cy="1327"/>
            </a:xfrm>
            <a:prstGeom prst="hexagon">
              <a:avLst>
                <a:gd name="adj" fmla="val 28916"/>
                <a:gd name="vf" fmla="val 115470"/>
              </a:avLst>
            </a:prstGeom>
            <a:solidFill>
              <a:srgbClr val="808080"/>
            </a:solidFill>
            <a:ln>
              <a:noFill/>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3" name="AutoShape 5"/>
            <p:cNvSpPr>
              <a:spLocks noChangeArrowheads="1"/>
            </p:cNvSpPr>
            <p:nvPr/>
          </p:nvSpPr>
          <p:spPr bwMode="gray">
            <a:xfrm>
              <a:off x="1110" y="2656"/>
              <a:ext cx="1537" cy="132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4" name="AutoShape 6"/>
            <p:cNvSpPr>
              <a:spLocks noChangeArrowheads="1"/>
            </p:cNvSpPr>
            <p:nvPr/>
          </p:nvSpPr>
          <p:spPr bwMode="gray">
            <a:xfrm>
              <a:off x="1199" y="2738"/>
              <a:ext cx="1350" cy="1167"/>
            </a:xfrm>
            <a:prstGeom prst="hexagon">
              <a:avLst>
                <a:gd name="adj" fmla="val 28896"/>
                <a:gd name="vf" fmla="val 115470"/>
              </a:avLst>
            </a:prstGeom>
            <a:gradFill rotWithShape="1">
              <a:gsLst>
                <a:gs pos="0">
                  <a:srgbClr val="D9520F">
                    <a:gamma/>
                    <a:shade val="46275"/>
                    <a:invGamma/>
                  </a:srgbClr>
                </a:gs>
                <a:gs pos="100000">
                  <a:srgbClr val="D9520F"/>
                </a:gs>
              </a:gsLst>
              <a:lin ang="2700000" scaled="1"/>
            </a:gradFill>
            <a:ln w="9525">
              <a:solidFill>
                <a:srgbClr val="000000"/>
              </a:solidFill>
              <a:miter lim="800000"/>
              <a:headEnd/>
              <a:tailEnd/>
            </a:ln>
            <a:effectLst/>
          </p:spPr>
          <p:txBody>
            <a:bodyPr wrap="none" anchor="ctr"/>
            <a:lstStyle/>
            <a:p>
              <a:pPr>
                <a:defRPr/>
              </a:pPr>
              <a:endParaRPr lang="en-US" kern="0">
                <a:solidFill>
                  <a:sysClr val="windowText" lastClr="000000"/>
                </a:solidFill>
                <a:latin typeface="Arial" panose="020B0604020202020204" pitchFamily="34" charset="0"/>
              </a:endParaRPr>
            </a:p>
          </p:txBody>
        </p:sp>
      </p:grpSp>
      <p:grpSp>
        <p:nvGrpSpPr>
          <p:cNvPr id="19464" name="Group 7"/>
          <p:cNvGrpSpPr>
            <a:grpSpLocks/>
          </p:cNvGrpSpPr>
          <p:nvPr/>
        </p:nvGrpSpPr>
        <p:grpSpPr bwMode="auto">
          <a:xfrm>
            <a:off x="1312457" y="3521646"/>
            <a:ext cx="843728" cy="1398085"/>
            <a:chOff x="3174" y="2656"/>
            <a:chExt cx="1549" cy="1351"/>
          </a:xfrm>
        </p:grpSpPr>
        <p:sp>
          <p:nvSpPr>
            <p:cNvPr id="36" name="AutoShape 8"/>
            <p:cNvSpPr>
              <a:spLocks noChangeArrowheads="1"/>
            </p:cNvSpPr>
            <p:nvPr/>
          </p:nvSpPr>
          <p:spPr bwMode="gray">
            <a:xfrm>
              <a:off x="3186" y="2680"/>
              <a:ext cx="1537" cy="1327"/>
            </a:xfrm>
            <a:prstGeom prst="hexagon">
              <a:avLst>
                <a:gd name="adj" fmla="val 28916"/>
                <a:gd name="vf" fmla="val 115470"/>
              </a:avLst>
            </a:prstGeom>
            <a:solidFill>
              <a:srgbClr val="808080"/>
            </a:solidFill>
            <a:ln>
              <a:noFill/>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7" name="AutoShape 9"/>
            <p:cNvSpPr>
              <a:spLocks noChangeArrowheads="1"/>
            </p:cNvSpPr>
            <p:nvPr/>
          </p:nvSpPr>
          <p:spPr bwMode="gray">
            <a:xfrm>
              <a:off x="3174" y="2656"/>
              <a:ext cx="1537" cy="132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8" name="AutoShape 10"/>
            <p:cNvSpPr>
              <a:spLocks noChangeArrowheads="1"/>
            </p:cNvSpPr>
            <p:nvPr/>
          </p:nvSpPr>
          <p:spPr bwMode="gray">
            <a:xfrm>
              <a:off x="3263" y="2738"/>
              <a:ext cx="1350" cy="1167"/>
            </a:xfrm>
            <a:prstGeom prst="hexagon">
              <a:avLst>
                <a:gd name="adj" fmla="val 28896"/>
                <a:gd name="vf" fmla="val 115470"/>
              </a:avLst>
            </a:prstGeom>
            <a:gradFill rotWithShape="1">
              <a:gsLst>
                <a:gs pos="0">
                  <a:srgbClr val="4987E3">
                    <a:gamma/>
                    <a:shade val="46275"/>
                    <a:invGamma/>
                  </a:srgbClr>
                </a:gs>
                <a:gs pos="100000">
                  <a:srgbClr val="4987E3"/>
                </a:gs>
              </a:gsLst>
              <a:lin ang="2700000" scaled="1"/>
            </a:gradFill>
            <a:ln w="9525">
              <a:solidFill>
                <a:srgbClr val="000000"/>
              </a:solidFill>
              <a:miter lim="800000"/>
              <a:headEnd/>
              <a:tailEnd/>
            </a:ln>
            <a:effectLst/>
          </p:spPr>
          <p:txBody>
            <a:bodyPr wrap="none" anchor="ctr"/>
            <a:lstStyle/>
            <a:p>
              <a:pPr>
                <a:defRPr/>
              </a:pPr>
              <a:endParaRPr lang="en-US" kern="0">
                <a:solidFill>
                  <a:sysClr val="windowText" lastClr="000000"/>
                </a:solidFill>
                <a:latin typeface="Arial" panose="020B0604020202020204" pitchFamily="34" charset="0"/>
              </a:endParaRPr>
            </a:p>
          </p:txBody>
        </p:sp>
      </p:grpSp>
      <p:sp>
        <p:nvSpPr>
          <p:cNvPr id="39" name="Text Box 13"/>
          <p:cNvSpPr txBox="1">
            <a:spLocks noChangeArrowheads="1"/>
          </p:cNvSpPr>
          <p:nvPr/>
        </p:nvSpPr>
        <p:spPr bwMode="gray">
          <a:xfrm>
            <a:off x="1346999" y="2200467"/>
            <a:ext cx="661048" cy="461963"/>
          </a:xfrm>
          <a:prstGeom prst="rect">
            <a:avLst/>
          </a:prstGeom>
          <a:noFill/>
          <a:ln>
            <a:noFill/>
          </a:ln>
          <a:effectLst/>
        </p:spPr>
        <p:txBody>
          <a:bodyPr wrap="square" lIns="91415" tIns="45708" rIns="91415" bIns="45708">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lgn="ctr">
              <a:defRPr/>
            </a:pPr>
            <a:r>
              <a:rPr lang="en-US" sz="2400" kern="0">
                <a:solidFill>
                  <a:srgbClr val="FFFFFF"/>
                </a:solidFill>
              </a:rPr>
              <a:t>I</a:t>
            </a:r>
          </a:p>
        </p:txBody>
      </p:sp>
      <p:sp>
        <p:nvSpPr>
          <p:cNvPr id="40" name="Text Box 16"/>
          <p:cNvSpPr txBox="1">
            <a:spLocks noChangeArrowheads="1"/>
          </p:cNvSpPr>
          <p:nvPr/>
        </p:nvSpPr>
        <p:spPr bwMode="gray">
          <a:xfrm>
            <a:off x="1551598" y="4002124"/>
            <a:ext cx="354012" cy="461962"/>
          </a:xfrm>
          <a:prstGeom prst="rect">
            <a:avLst/>
          </a:prstGeom>
          <a:noFill/>
          <a:ln>
            <a:noFill/>
          </a:ln>
          <a:effectLst/>
        </p:spPr>
        <p:txBody>
          <a:bodyPr wrap="none" lIns="91415" tIns="45708" rIns="91415" bIns="45708">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lgn="ctr">
              <a:defRPr/>
            </a:pPr>
            <a:r>
              <a:rPr lang="en-US" sz="2400" kern="0" dirty="0">
                <a:solidFill>
                  <a:srgbClr val="FFFFFF"/>
                </a:solidFill>
              </a:rPr>
              <a:t>II</a:t>
            </a:r>
          </a:p>
        </p:txBody>
      </p:sp>
      <p:grpSp>
        <p:nvGrpSpPr>
          <p:cNvPr id="19467" name="Group 17"/>
          <p:cNvGrpSpPr>
            <a:grpSpLocks/>
          </p:cNvGrpSpPr>
          <p:nvPr/>
        </p:nvGrpSpPr>
        <p:grpSpPr bwMode="auto">
          <a:xfrm>
            <a:off x="1392724" y="5166888"/>
            <a:ext cx="697232" cy="1233912"/>
            <a:chOff x="1110" y="2656"/>
            <a:chExt cx="1549" cy="1351"/>
          </a:xfrm>
        </p:grpSpPr>
        <p:sp>
          <p:nvSpPr>
            <p:cNvPr id="42" name="AutoShape 18"/>
            <p:cNvSpPr>
              <a:spLocks noChangeArrowheads="1"/>
            </p:cNvSpPr>
            <p:nvPr/>
          </p:nvSpPr>
          <p:spPr bwMode="gray">
            <a:xfrm>
              <a:off x="1122" y="2680"/>
              <a:ext cx="1537" cy="1327"/>
            </a:xfrm>
            <a:prstGeom prst="hexagon">
              <a:avLst>
                <a:gd name="adj" fmla="val 28916"/>
                <a:gd name="vf" fmla="val 115470"/>
              </a:avLst>
            </a:prstGeom>
            <a:solidFill>
              <a:srgbClr val="808080"/>
            </a:solidFill>
            <a:ln>
              <a:noFill/>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43" name="AutoShape 19"/>
            <p:cNvSpPr>
              <a:spLocks noChangeArrowheads="1"/>
            </p:cNvSpPr>
            <p:nvPr/>
          </p:nvSpPr>
          <p:spPr bwMode="gray">
            <a:xfrm>
              <a:off x="1110" y="2656"/>
              <a:ext cx="1537" cy="132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44" name="AutoShape 20"/>
            <p:cNvSpPr>
              <a:spLocks noChangeArrowheads="1"/>
            </p:cNvSpPr>
            <p:nvPr/>
          </p:nvSpPr>
          <p:spPr bwMode="gray">
            <a:xfrm>
              <a:off x="1199" y="2738"/>
              <a:ext cx="1350" cy="1167"/>
            </a:xfrm>
            <a:prstGeom prst="hexagon">
              <a:avLst>
                <a:gd name="adj" fmla="val 28896"/>
                <a:gd name="vf" fmla="val 115470"/>
              </a:avLst>
            </a:prstGeom>
            <a:gradFill rotWithShape="1">
              <a:gsLst>
                <a:gs pos="0">
                  <a:srgbClr val="D9520F">
                    <a:gamma/>
                    <a:shade val="46275"/>
                    <a:invGamma/>
                  </a:srgbClr>
                </a:gs>
                <a:gs pos="100000">
                  <a:srgbClr val="D9520F"/>
                </a:gs>
              </a:gsLst>
              <a:lin ang="2700000" scaled="1"/>
            </a:gradFill>
            <a:ln w="9525">
              <a:solidFill>
                <a:srgbClr val="000000"/>
              </a:solidFill>
              <a:miter lim="800000"/>
              <a:headEnd/>
              <a:tailEnd/>
            </a:ln>
            <a:effectLst/>
          </p:spPr>
          <p:txBody>
            <a:bodyPr wrap="none" anchor="ctr"/>
            <a:lstStyle/>
            <a:p>
              <a:pPr>
                <a:defRPr/>
              </a:pPr>
              <a:endParaRPr lang="en-US" kern="0">
                <a:solidFill>
                  <a:sysClr val="windowText" lastClr="000000"/>
                </a:solidFill>
                <a:latin typeface="Arial" panose="020B0604020202020204" pitchFamily="34" charset="0"/>
              </a:endParaRPr>
            </a:p>
          </p:txBody>
        </p:sp>
      </p:grpSp>
      <p:sp>
        <p:nvSpPr>
          <p:cNvPr id="31" name="Text Box 16"/>
          <p:cNvSpPr txBox="1">
            <a:spLocks noChangeArrowheads="1"/>
          </p:cNvSpPr>
          <p:nvPr/>
        </p:nvSpPr>
        <p:spPr bwMode="gray">
          <a:xfrm>
            <a:off x="1386672" y="5563971"/>
            <a:ext cx="641647" cy="461664"/>
          </a:xfrm>
          <a:prstGeom prst="rect">
            <a:avLst/>
          </a:prstGeom>
          <a:noFill/>
          <a:ln>
            <a:noFill/>
          </a:ln>
          <a:effectLst/>
        </p:spPr>
        <p:txBody>
          <a:bodyPr wrap="square" lIns="91415" tIns="45708" rIns="91415" bIns="45708">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lgn="ctr">
              <a:defRPr/>
            </a:pPr>
            <a:r>
              <a:rPr lang="en-US" sz="2400" kern="0" dirty="0">
                <a:solidFill>
                  <a:srgbClr val="FFFFFF"/>
                </a:solidFill>
              </a:rPr>
              <a:t>III</a:t>
            </a:r>
          </a:p>
        </p:txBody>
      </p:sp>
      <p:sp>
        <p:nvSpPr>
          <p:cNvPr id="3" name="Rectangle 2"/>
          <p:cNvSpPr/>
          <p:nvPr/>
        </p:nvSpPr>
        <p:spPr>
          <a:xfrm>
            <a:off x="3657601" y="152402"/>
            <a:ext cx="5105400" cy="584774"/>
          </a:xfrm>
          <a:prstGeom prst="rect">
            <a:avLst/>
          </a:prstGeom>
        </p:spPr>
        <p:txBody>
          <a:bodyPr wrap="square" lIns="91415" tIns="45708" rIns="91415" bIns="45708">
            <a:spAutoFit/>
          </a:bodyPr>
          <a:lstStyle/>
          <a:p>
            <a:pPr algn="ctr" fontAlgn="base">
              <a:spcBef>
                <a:spcPct val="0"/>
              </a:spcBef>
              <a:spcAft>
                <a:spcPct val="0"/>
              </a:spcAft>
            </a:pPr>
            <a:r>
              <a:rPr lang="en-US" sz="3200" b="1" dirty="0">
                <a:solidFill>
                  <a:srgbClr val="FFFFFF"/>
                </a:solidFill>
                <a:latin typeface="Times New Roman" panose="02020603050405020304" pitchFamily="18" charset="0"/>
                <a:cs typeface="Times New Roman" panose="02020603050405020304" pitchFamily="18" charset="0"/>
              </a:rPr>
              <a:t>PHẦN I</a:t>
            </a:r>
            <a:endParaRPr lang="en-US" sz="3200" b="1" dirty="0">
              <a:solidFill>
                <a:srgbClr val="FFFFFF"/>
              </a:solidFill>
              <a:latin typeface="Arial" panose="020B0604020202020204" pitchFamily="34" charset="0"/>
            </a:endParaRPr>
          </a:p>
        </p:txBody>
      </p:sp>
      <p:sp>
        <p:nvSpPr>
          <p:cNvPr id="4" name="Rectangle 3"/>
          <p:cNvSpPr/>
          <p:nvPr/>
        </p:nvSpPr>
        <p:spPr>
          <a:xfrm>
            <a:off x="2395469" y="1794497"/>
            <a:ext cx="8043931" cy="867930"/>
          </a:xfrm>
          <a:prstGeom prst="rect">
            <a:avLst/>
          </a:prstGeom>
        </p:spPr>
        <p:txBody>
          <a:bodyPr wrap="square" lIns="91415" tIns="45708" rIns="91415" bIns="45708">
            <a:spAutoFit/>
          </a:bodyPr>
          <a:lstStyle/>
          <a:p>
            <a:pPr indent="457077" algn="just" fontAlgn="base">
              <a:lnSpc>
                <a:spcPct val="105000"/>
              </a:lnSpc>
              <a:spcBef>
                <a:spcPts val="400"/>
              </a:spcBef>
              <a:spcAft>
                <a:spcPts val="400"/>
              </a:spcAft>
            </a:pPr>
            <a:r>
              <a:rPr lang="en-US" sz="2400" dirty="0" err="1">
                <a:solidFill>
                  <a:srgbClr val="08087E"/>
                </a:solidFill>
                <a:latin typeface="Times New Roman" panose="02020603050405020304" pitchFamily="18" charset="0"/>
                <a:ea typeface="Times New Roman" panose="02020603050405020304" pitchFamily="18" charset="0"/>
              </a:rPr>
              <a:t>Phát</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huy</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quyền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làm</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chủ</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của</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cán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bộ</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viên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chức</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và</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nâng</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cao</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trách</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nhiệm</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của</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người</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đứng</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đầu</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cơ</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quan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đơn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vị</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trường</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học</a:t>
            </a:r>
            <a:r>
              <a:rPr lang="en-US" sz="2400" dirty="0">
                <a:solidFill>
                  <a:srgbClr val="08087E"/>
                </a:solidFill>
                <a:latin typeface="Times New Roman" panose="02020603050405020304" pitchFamily="18" charset="0"/>
                <a:ea typeface="Times New Roman" panose="02020603050405020304" pitchFamily="18" charset="0"/>
              </a:rPr>
              <a:t>.</a:t>
            </a:r>
          </a:p>
        </p:txBody>
      </p:sp>
      <p:sp>
        <p:nvSpPr>
          <p:cNvPr id="5" name="Rectangle 4"/>
          <p:cNvSpPr/>
          <p:nvPr/>
        </p:nvSpPr>
        <p:spPr>
          <a:xfrm>
            <a:off x="2395471" y="1794498"/>
            <a:ext cx="8144272" cy="1213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400" b="1" dirty="0" err="1">
                <a:solidFill>
                  <a:srgbClr val="FFFFFF"/>
                </a:solidFill>
                <a:latin typeface="Times New Roman" panose="02020603050405020304" pitchFamily="18" charset="0"/>
                <a:cs typeface="Times New Roman" panose="02020603050405020304" pitchFamily="18" charset="0"/>
              </a:rPr>
              <a:t>Phát</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huy</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quyền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làm</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chủ</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của</a:t>
            </a:r>
            <a:r>
              <a:rPr lang="en-US" sz="2400" b="1" dirty="0">
                <a:solidFill>
                  <a:srgbClr val="FFFFFF"/>
                </a:solidFill>
                <a:latin typeface="Times New Roman" panose="02020603050405020304" pitchFamily="18" charset="0"/>
                <a:cs typeface="Times New Roman" panose="02020603050405020304" pitchFamily="18" charset="0"/>
              </a:rPr>
              <a:t> CB, CCVC </a:t>
            </a:r>
            <a:r>
              <a:rPr lang="en-US" sz="2400" b="1" dirty="0" err="1">
                <a:solidFill>
                  <a:srgbClr val="FFFFFF"/>
                </a:solidFill>
                <a:latin typeface="Times New Roman" panose="02020603050405020304" pitchFamily="18" charset="0"/>
                <a:cs typeface="Times New Roman" panose="02020603050405020304" pitchFamily="18" charset="0"/>
              </a:rPr>
              <a:t>và</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nâng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cao</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trách</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nhiệm</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của</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người</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đứng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đầu</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cơ</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quan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đơn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vị</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trường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học</a:t>
            </a:r>
            <a:r>
              <a:rPr lang="en-US" sz="2400" b="1" dirty="0">
                <a:solidFill>
                  <a:srgbClr val="FFFFFF"/>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395473" y="3272079"/>
            <a:ext cx="8144273" cy="1973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endParaRPr lang="en-US">
              <a:solidFill>
                <a:srgbClr val="FFFFFF"/>
              </a:solidFill>
              <a:latin typeface="Verdana"/>
            </a:endParaRPr>
          </a:p>
        </p:txBody>
      </p:sp>
      <p:sp>
        <p:nvSpPr>
          <p:cNvPr id="7" name="Rectangle 6"/>
          <p:cNvSpPr/>
          <p:nvPr/>
        </p:nvSpPr>
        <p:spPr>
          <a:xfrm>
            <a:off x="2395473" y="3314703"/>
            <a:ext cx="8043929" cy="2031326"/>
          </a:xfrm>
          <a:prstGeom prst="rect">
            <a:avLst/>
          </a:prstGeom>
        </p:spPr>
        <p:txBody>
          <a:bodyPr wrap="square" lIns="91415" tIns="45708" rIns="91415" bIns="45708">
            <a:spAutoFit/>
          </a:bodyPr>
          <a:lstStyle/>
          <a:p>
            <a:pPr indent="457077" algn="ctr" fontAlgn="base">
              <a:lnSpc>
                <a:spcPct val="105000"/>
              </a:lnSpc>
              <a:spcBef>
                <a:spcPts val="400"/>
              </a:spcBef>
              <a:spcAft>
                <a:spcPts val="400"/>
              </a:spcAft>
            </a:pPr>
            <a:r>
              <a:rPr lang="en-US" sz="2400" b="1" dirty="0" err="1">
                <a:solidFill>
                  <a:srgbClr val="FFFFFF"/>
                </a:solidFill>
                <a:latin typeface="Times New Roman" panose="02020603050405020304" pitchFamily="18" charset="0"/>
                <a:ea typeface="Times New Roman" panose="02020603050405020304" pitchFamily="18" charset="0"/>
              </a:rPr>
              <a:t>Góp</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phần</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xây</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dựng</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đội</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ngũ</a:t>
            </a:r>
            <a:r>
              <a:rPr lang="en-US" sz="2400" b="1" dirty="0">
                <a:solidFill>
                  <a:srgbClr val="FFFFFF"/>
                </a:solidFill>
                <a:latin typeface="Times New Roman" panose="02020603050405020304" pitchFamily="18" charset="0"/>
                <a:ea typeface="Times New Roman" panose="02020603050405020304" pitchFamily="18" charset="0"/>
              </a:rPr>
              <a:t> CB, CCVC </a:t>
            </a:r>
            <a:r>
              <a:rPr lang="en-US" sz="2400" b="1" dirty="0" err="1">
                <a:solidFill>
                  <a:srgbClr val="FFFFFF"/>
                </a:solidFill>
                <a:latin typeface="Times New Roman" panose="02020603050405020304" pitchFamily="18" charset="0"/>
                <a:ea typeface="Times New Roman" panose="02020603050405020304" pitchFamily="18" charset="0"/>
              </a:rPr>
              <a:t>có</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đủ</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phẩm</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chất</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chính</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trị</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phẩm</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chất</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đạo</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đức</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lối</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sống</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năng</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lực</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và</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trình</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độ</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chuyên</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môn</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nghiệp</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vụ</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làm</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việc</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có</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năng</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suất</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chất</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lượng</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hiệu</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quả</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đáp</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ứng</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yêu</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cầu</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phát</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triển</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và</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đổi</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mới</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của</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đất</a:t>
            </a:r>
            <a:r>
              <a:rPr lang="en-US" sz="2400" b="1" dirty="0">
                <a:solidFill>
                  <a:srgbClr val="FFFFFF"/>
                </a:solidFill>
                <a:latin typeface="Times New Roman" panose="02020603050405020304" pitchFamily="18" charset="0"/>
                <a:ea typeface="Times New Roman" panose="02020603050405020304" pitchFamily="18" charset="0"/>
              </a:rPr>
              <a:t> </a:t>
            </a:r>
            <a:r>
              <a:rPr lang="en-US" sz="2400" b="1" dirty="0" err="1">
                <a:solidFill>
                  <a:srgbClr val="FFFFFF"/>
                </a:solidFill>
                <a:latin typeface="Times New Roman" panose="02020603050405020304" pitchFamily="18" charset="0"/>
                <a:ea typeface="Times New Roman" panose="02020603050405020304" pitchFamily="18" charset="0"/>
              </a:rPr>
              <a:t>nước</a:t>
            </a:r>
            <a:r>
              <a:rPr lang="en-US" sz="2400" b="1" dirty="0">
                <a:solidFill>
                  <a:srgbClr val="FFFFFF"/>
                </a:solidFill>
                <a:latin typeface="Times New Roman" panose="02020603050405020304" pitchFamily="18" charset="0"/>
                <a:ea typeface="Times New Roman" panose="02020603050405020304" pitchFamily="18" charset="0"/>
              </a:rPr>
              <a:t>.</a:t>
            </a:r>
          </a:p>
        </p:txBody>
      </p:sp>
      <p:sp>
        <p:nvSpPr>
          <p:cNvPr id="8" name="Rectangle 7"/>
          <p:cNvSpPr/>
          <p:nvPr/>
        </p:nvSpPr>
        <p:spPr>
          <a:xfrm>
            <a:off x="2395471" y="5368508"/>
            <a:ext cx="8144272" cy="1032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400" b="1" dirty="0" err="1">
                <a:solidFill>
                  <a:srgbClr val="FFFFFF"/>
                </a:solidFill>
                <a:latin typeface="Times New Roman" panose="02020603050405020304" pitchFamily="18" charset="0"/>
                <a:cs typeface="Times New Roman" panose="02020603050405020304" pitchFamily="18" charset="0"/>
              </a:rPr>
              <a:t>Phòng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ngừa</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ngăn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chặn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và</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chống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các</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hành</a:t>
            </a:r>
            <a:r>
              <a:rPr lang="en-US" sz="2400" b="1" dirty="0">
                <a:solidFill>
                  <a:srgbClr val="FFFFFF"/>
                </a:solidFill>
                <a:latin typeface="Times New Roman" panose="02020603050405020304" pitchFamily="18" charset="0"/>
                <a:cs typeface="Times New Roman" panose="02020603050405020304" pitchFamily="18" charset="0"/>
              </a:rPr>
              <a:t> vi </a:t>
            </a:r>
            <a:r>
              <a:rPr lang="en-US" sz="2400" b="1" dirty="0" err="1">
                <a:solidFill>
                  <a:srgbClr val="FFFFFF"/>
                </a:solidFill>
                <a:latin typeface="Times New Roman" panose="02020603050405020304" pitchFamily="18" charset="0"/>
                <a:cs typeface="Times New Roman" panose="02020603050405020304" pitchFamily="18" charset="0"/>
              </a:rPr>
              <a:t>tham</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nhũng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lãng</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phí</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quan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liêu</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phiền</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hà</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sách</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nhiễu</a:t>
            </a:r>
            <a:r>
              <a:rPr lang="en-US" sz="2400" b="1" dirty="0">
                <a:solidFill>
                  <a:srgbClr val="FFFFFF"/>
                </a:solidFill>
                <a:latin typeface="Times New Roman" panose="02020603050405020304" pitchFamily="18" charset="0"/>
                <a:cs typeface="Times New Roman" panose="02020603050405020304" pitchFamily="18" charset="0"/>
              </a:rPr>
              <a:t>.</a:t>
            </a:r>
          </a:p>
        </p:txBody>
      </p:sp>
      <p:pic>
        <p:nvPicPr>
          <p:cNvPr id="25" name="Picture 24"/>
          <p:cNvPicPr/>
          <p:nvPr/>
        </p:nvPicPr>
        <p:blipFill>
          <a:blip r:embed="rId3"/>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4868960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PHẦN I</a:t>
            </a:r>
          </a:p>
        </p:txBody>
      </p:sp>
      <p:sp>
        <p:nvSpPr>
          <p:cNvPr id="147459" name="Text Box 3"/>
          <p:cNvSpPr txBox="1">
            <a:spLocks noChangeArrowheads="1"/>
          </p:cNvSpPr>
          <p:nvPr/>
        </p:nvSpPr>
        <p:spPr bwMode="auto">
          <a:xfrm>
            <a:off x="3184525" y="722314"/>
            <a:ext cx="184704" cy="38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spAutoFit/>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60" name="AutoShape 4"/>
          <p:cNvSpPr>
            <a:spLocks noChangeArrowheads="1"/>
          </p:cNvSpPr>
          <p:nvPr/>
        </p:nvSpPr>
        <p:spPr bwMode="gray">
          <a:xfrm>
            <a:off x="3552559" y="990602"/>
            <a:ext cx="5848887" cy="676879"/>
          </a:xfrm>
          <a:prstGeom prst="roundRect">
            <a:avLst>
              <a:gd name="adj" fmla="val 16667"/>
            </a:avLst>
          </a:prstGeom>
          <a:solidFill>
            <a:srgbClr val="74A1DE"/>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algn="ctr" fontAlgn="base">
              <a:spcBef>
                <a:spcPct val="0"/>
              </a:spcBef>
              <a:spcAft>
                <a:spcPct val="0"/>
              </a:spcAft>
            </a:pPr>
            <a:r>
              <a:rPr lang="en-US" sz="3200" b="1" dirty="0" err="1">
                <a:solidFill>
                  <a:srgbClr val="08087E"/>
                </a:solidFill>
                <a:latin typeface="Times New Roman" panose="02020603050405020304" pitchFamily="18" charset="0"/>
                <a:cs typeface="Times New Roman" panose="02020603050405020304" pitchFamily="18" charset="0"/>
              </a:rPr>
              <a:t>Nguyên</a:t>
            </a:r>
            <a:r>
              <a:rPr lang="en-US" sz="3200" b="1" dirty="0">
                <a:solidFill>
                  <a:srgbClr val="08087E"/>
                </a:solidFill>
                <a:latin typeface="Times New Roman" panose="02020603050405020304" pitchFamily="18" charset="0"/>
                <a:cs typeface="Times New Roman" panose="02020603050405020304" pitchFamily="18" charset="0"/>
              </a:rPr>
              <a:t> </a:t>
            </a:r>
            <a:r>
              <a:rPr lang="en-US" sz="3200" b="1" dirty="0" err="1">
                <a:solidFill>
                  <a:srgbClr val="08087E"/>
                </a:solidFill>
                <a:latin typeface="Times New Roman" panose="02020603050405020304" pitchFamily="18" charset="0"/>
                <a:cs typeface="Times New Roman" panose="02020603050405020304" pitchFamily="18" charset="0"/>
              </a:rPr>
              <a:t>tắc</a:t>
            </a:r>
            <a:r>
              <a:rPr lang="en-US" sz="3200" b="1" dirty="0">
                <a:solidFill>
                  <a:srgbClr val="08087E"/>
                </a:solidFill>
                <a:latin typeface="Times New Roman" panose="02020603050405020304" pitchFamily="18" charset="0"/>
                <a:cs typeface="Times New Roman" panose="02020603050405020304" pitchFamily="18" charset="0"/>
              </a:rPr>
              <a:t> </a:t>
            </a:r>
            <a:r>
              <a:rPr lang="en-US" sz="3200" b="1" dirty="0" err="1">
                <a:solidFill>
                  <a:srgbClr val="08087E"/>
                </a:solidFill>
                <a:latin typeface="Times New Roman" panose="02020603050405020304" pitchFamily="18" charset="0"/>
                <a:cs typeface="Times New Roman" panose="02020603050405020304" pitchFamily="18" charset="0"/>
              </a:rPr>
              <a:t>tổ</a:t>
            </a:r>
            <a:r>
              <a:rPr lang="en-US" sz="3200" b="1" dirty="0">
                <a:solidFill>
                  <a:srgbClr val="08087E"/>
                </a:solidFill>
                <a:latin typeface="Times New Roman" panose="02020603050405020304" pitchFamily="18" charset="0"/>
                <a:cs typeface="Times New Roman" panose="02020603050405020304" pitchFamily="18" charset="0"/>
              </a:rPr>
              <a:t> </a:t>
            </a:r>
            <a:r>
              <a:rPr lang="en-US" sz="3200" b="1" dirty="0" err="1">
                <a:solidFill>
                  <a:srgbClr val="08087E"/>
                </a:solidFill>
                <a:latin typeface="Times New Roman" panose="02020603050405020304" pitchFamily="18" charset="0"/>
                <a:cs typeface="Times New Roman" panose="02020603050405020304" pitchFamily="18" charset="0"/>
              </a:rPr>
              <a:t>chức</a:t>
            </a:r>
            <a:endParaRPr lang="en-US" sz="3200" dirty="0">
              <a:solidFill>
                <a:srgbClr val="08087E"/>
              </a:solidFill>
              <a:latin typeface="Times New Roman" panose="02020603050405020304" pitchFamily="18" charset="0"/>
              <a:cs typeface="Times New Roman" panose="02020603050405020304" pitchFamily="18" charset="0"/>
            </a:endParaRPr>
          </a:p>
        </p:txBody>
      </p:sp>
      <p:sp>
        <p:nvSpPr>
          <p:cNvPr id="147464" name="AutoShape 8"/>
          <p:cNvSpPr>
            <a:spLocks noChangeArrowheads="1"/>
          </p:cNvSpPr>
          <p:nvPr/>
        </p:nvSpPr>
        <p:spPr bwMode="gray">
          <a:xfrm>
            <a:off x="2491411" y="2001057"/>
            <a:ext cx="8176592" cy="1395676"/>
          </a:xfrm>
          <a:prstGeom prst="roundRect">
            <a:avLst>
              <a:gd name="adj" fmla="val 16667"/>
            </a:avLst>
          </a:prstGeom>
          <a:solidFill>
            <a:schemeClr val="accent2"/>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Hội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CB, CCVC </a:t>
            </a:r>
            <a:r>
              <a:rPr lang="en-US" sz="2400" b="1" dirty="0" err="1">
                <a:solidFill>
                  <a:srgbClr val="08087E"/>
                </a:solidFill>
                <a:latin typeface="Times New Roman" panose="02020603050405020304" pitchFamily="18" charset="0"/>
                <a:cs typeface="Times New Roman" panose="02020603050405020304" pitchFamily="18" charset="0"/>
              </a:rPr>
              <a:t>được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tổ</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hằng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năm</a:t>
            </a:r>
            <a:r>
              <a:rPr lang="en-US" sz="2400" b="1" dirty="0">
                <a:solidFill>
                  <a:srgbClr val="08087E"/>
                </a:solidFill>
                <a:latin typeface="Times New Roman" panose="02020603050405020304" pitchFamily="18" charset="0"/>
                <a:cs typeface="Times New Roman" panose="02020603050405020304" pitchFamily="18" charset="0"/>
              </a:rPr>
              <a:t>.</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Trường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hợp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cần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thiết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người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sử</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dụng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lao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động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hoặc</a:t>
            </a:r>
            <a:r>
              <a:rPr lang="en-US" sz="2400" b="1" dirty="0">
                <a:solidFill>
                  <a:srgbClr val="08087E"/>
                </a:solidFill>
                <a:latin typeface="Times New Roman" panose="02020603050405020304" pitchFamily="18" charset="0"/>
                <a:cs typeface="Times New Roman" panose="02020603050405020304" pitchFamily="18" charset="0"/>
              </a:rPr>
              <a:t> BCH</a:t>
            </a:r>
          </a:p>
          <a:p>
            <a:pPr algn="ct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CĐCS </a:t>
            </a:r>
            <a:r>
              <a:rPr lang="en-US" sz="2400" b="1" dirty="0" err="1">
                <a:solidFill>
                  <a:srgbClr val="08087E"/>
                </a:solidFill>
                <a:latin typeface="Times New Roman" panose="02020603050405020304" pitchFamily="18" charset="0"/>
                <a:cs typeface="Times New Roman" panose="02020603050405020304" pitchFamily="18" charset="0"/>
              </a:rPr>
              <a:t>đề</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xuất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tổ</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CB, CCVC </a:t>
            </a:r>
            <a:r>
              <a:rPr lang="en-US" sz="2400" b="1" dirty="0" err="1">
                <a:solidFill>
                  <a:srgbClr val="08087E"/>
                </a:solidFill>
                <a:latin typeface="Times New Roman" panose="02020603050405020304" pitchFamily="18" charset="0"/>
                <a:cs typeface="Times New Roman" panose="02020603050405020304" pitchFamily="18" charset="0"/>
              </a:rPr>
              <a:t>bất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thường</a:t>
            </a:r>
            <a:r>
              <a:rPr lang="en-US" sz="2400" b="1" dirty="0">
                <a:solidFill>
                  <a:srgbClr val="08087E"/>
                </a:solidFill>
                <a:latin typeface="Times New Roman" panose="02020603050405020304" pitchFamily="18" charset="0"/>
                <a:cs typeface="Times New Roman" panose="02020603050405020304" pitchFamily="18" charset="0"/>
              </a:rPr>
              <a:t>.</a:t>
            </a:r>
          </a:p>
        </p:txBody>
      </p:sp>
      <p:sp>
        <p:nvSpPr>
          <p:cNvPr id="147465" name="AutoShape 9"/>
          <p:cNvSpPr>
            <a:spLocks noChangeArrowheads="1"/>
          </p:cNvSpPr>
          <p:nvPr/>
        </p:nvSpPr>
        <p:spPr bwMode="gray">
          <a:xfrm>
            <a:off x="1329256" y="2415674"/>
            <a:ext cx="867115" cy="777964"/>
          </a:xfrm>
          <a:prstGeom prst="diamond">
            <a:avLst/>
          </a:prstGeom>
          <a:solidFill>
            <a:schemeClr val="accent2"/>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67" name="Text Box 11"/>
          <p:cNvSpPr txBox="1">
            <a:spLocks noChangeArrowheads="1"/>
          </p:cNvSpPr>
          <p:nvPr/>
        </p:nvSpPr>
        <p:spPr bwMode="gray">
          <a:xfrm>
            <a:off x="1241049" y="2523262"/>
            <a:ext cx="95532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1</a:t>
            </a:r>
          </a:p>
        </p:txBody>
      </p:sp>
      <p:sp>
        <p:nvSpPr>
          <p:cNvPr id="147468" name="AutoShape 12"/>
          <p:cNvSpPr>
            <a:spLocks noChangeArrowheads="1"/>
          </p:cNvSpPr>
          <p:nvPr/>
        </p:nvSpPr>
        <p:spPr bwMode="gray">
          <a:xfrm>
            <a:off x="2491411" y="3708506"/>
            <a:ext cx="8184584" cy="1236374"/>
          </a:xfrm>
          <a:prstGeom prst="roundRect">
            <a:avLst>
              <a:gd name="adj" fmla="val 16667"/>
            </a:avLst>
          </a:prstGeom>
          <a:solidFill>
            <a:schemeClr val="accent1"/>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Hội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CB, CCVC </a:t>
            </a:r>
            <a:r>
              <a:rPr lang="en-US" sz="2400" b="1" dirty="0" err="1">
                <a:solidFill>
                  <a:srgbClr val="08087E"/>
                </a:solidFill>
                <a:latin typeface="Times New Roman" panose="02020603050405020304" pitchFamily="18" charset="0"/>
                <a:cs typeface="Times New Roman" panose="02020603050405020304" pitchFamily="18" charset="0"/>
              </a:rPr>
              <a:t>được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thừa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nhận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hợp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lệ</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khi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có</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sự</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tham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dự</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trên</a:t>
            </a:r>
            <a:r>
              <a:rPr lang="en-US" sz="2400" b="1" dirty="0">
                <a:solidFill>
                  <a:srgbClr val="08087E"/>
                </a:solidFill>
                <a:latin typeface="Times New Roman" panose="02020603050405020304" pitchFamily="18" charset="0"/>
                <a:cs typeface="Times New Roman" panose="02020603050405020304" pitchFamily="18" charset="0"/>
              </a:rPr>
              <a:t> 2/3 </a:t>
            </a:r>
            <a:r>
              <a:rPr lang="en-US" sz="2400" b="1" dirty="0" err="1">
                <a:solidFill>
                  <a:srgbClr val="08087E"/>
                </a:solidFill>
                <a:latin typeface="Times New Roman" panose="02020603050405020304" pitchFamily="18" charset="0"/>
                <a:cs typeface="Times New Roman" panose="02020603050405020304" pitchFamily="18" charset="0"/>
              </a:rPr>
              <a:t>tổng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số</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đại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biểu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được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Thủ</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trưởng</a:t>
            </a:r>
            <a:endParaRPr lang="en-US" sz="2400" b="1" dirty="0">
              <a:solidFill>
                <a:srgbClr val="08087E"/>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và</a:t>
            </a:r>
            <a:r>
              <a:rPr lang="en-US" sz="2400" b="1" dirty="0">
                <a:solidFill>
                  <a:srgbClr val="08087E"/>
                </a:solidFill>
                <a:latin typeface="Times New Roman" panose="02020603050405020304" pitchFamily="18" charset="0"/>
                <a:cs typeface="Times New Roman" panose="02020603050405020304" pitchFamily="18" charset="0"/>
              </a:rPr>
              <a:t> Ban </a:t>
            </a:r>
            <a:r>
              <a:rPr lang="en-US" sz="2400" b="1" dirty="0" err="1">
                <a:solidFill>
                  <a:srgbClr val="08087E"/>
                </a:solidFill>
                <a:latin typeface="Times New Roman" panose="02020603050405020304" pitchFamily="18" charset="0"/>
                <a:cs typeface="Times New Roman" panose="02020603050405020304" pitchFamily="18" charset="0"/>
              </a:rPr>
              <a:t>chấp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hành</a:t>
            </a:r>
            <a:r>
              <a:rPr lang="en-US" sz="2400" b="1" dirty="0">
                <a:solidFill>
                  <a:srgbClr val="08087E"/>
                </a:solidFill>
                <a:latin typeface="Times New Roman" panose="02020603050405020304" pitchFamily="18" charset="0"/>
                <a:cs typeface="Times New Roman" panose="02020603050405020304" pitchFamily="18" charset="0"/>
              </a:rPr>
              <a:t> CĐCS </a:t>
            </a:r>
            <a:r>
              <a:rPr lang="en-US" sz="2400" b="1" dirty="0" err="1">
                <a:solidFill>
                  <a:srgbClr val="08087E"/>
                </a:solidFill>
                <a:latin typeface="Times New Roman" panose="02020603050405020304" pitchFamily="18" charset="0"/>
                <a:cs typeface="Times New Roman" panose="02020603050405020304" pitchFamily="18" charset="0"/>
              </a:rPr>
              <a:t>quyết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định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triệu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tập</a:t>
            </a:r>
            <a:r>
              <a:rPr lang="en-US" sz="2400" b="1" dirty="0">
                <a:solidFill>
                  <a:srgbClr val="08087E"/>
                </a:solidFill>
                <a:latin typeface="Times New Roman" panose="02020603050405020304" pitchFamily="18" charset="0"/>
                <a:cs typeface="Times New Roman" panose="02020603050405020304" pitchFamily="18" charset="0"/>
              </a:rPr>
              <a:t>.</a:t>
            </a:r>
          </a:p>
        </p:txBody>
      </p:sp>
      <p:sp>
        <p:nvSpPr>
          <p:cNvPr id="147469" name="AutoShape 13"/>
          <p:cNvSpPr>
            <a:spLocks noChangeArrowheads="1"/>
          </p:cNvSpPr>
          <p:nvPr/>
        </p:nvSpPr>
        <p:spPr bwMode="gray">
          <a:xfrm>
            <a:off x="1392263" y="3937106"/>
            <a:ext cx="804109" cy="685800"/>
          </a:xfrm>
          <a:prstGeom prst="diamond">
            <a:avLst/>
          </a:prstGeom>
          <a:solidFill>
            <a:schemeClr val="accent1"/>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71" name="Text Box 15"/>
          <p:cNvSpPr txBox="1">
            <a:spLocks noChangeArrowheads="1"/>
          </p:cNvSpPr>
          <p:nvPr/>
        </p:nvSpPr>
        <p:spPr bwMode="gray">
          <a:xfrm>
            <a:off x="1426542" y="4049175"/>
            <a:ext cx="672543" cy="46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2</a:t>
            </a:r>
          </a:p>
        </p:txBody>
      </p:sp>
      <p:sp>
        <p:nvSpPr>
          <p:cNvPr id="147472" name="AutoShape 16"/>
          <p:cNvSpPr>
            <a:spLocks noChangeArrowheads="1"/>
          </p:cNvSpPr>
          <p:nvPr/>
        </p:nvSpPr>
        <p:spPr bwMode="gray">
          <a:xfrm>
            <a:off x="2491411" y="5202516"/>
            <a:ext cx="8184584" cy="1198284"/>
          </a:xfrm>
          <a:prstGeom prst="roundRect">
            <a:avLst>
              <a:gd name="adj" fmla="val 16667"/>
            </a:avLst>
          </a:prstGeom>
          <a:solidFill>
            <a:schemeClr val="folHlink"/>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chỉ</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có</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giá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khi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có</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trên</a:t>
            </a:r>
            <a:r>
              <a:rPr lang="en-US" sz="2400" b="1" dirty="0">
                <a:solidFill>
                  <a:srgbClr val="08087E"/>
                </a:solidFill>
                <a:latin typeface="Times New Roman" panose="02020603050405020304" pitchFamily="18" charset="0"/>
                <a:cs typeface="Times New Roman" panose="02020603050405020304" pitchFamily="18" charset="0"/>
              </a:rPr>
              <a:t> 50% </a:t>
            </a:r>
            <a:r>
              <a:rPr lang="en-US" sz="2400" b="1" dirty="0" err="1">
                <a:solidFill>
                  <a:srgbClr val="08087E"/>
                </a:solidFill>
                <a:latin typeface="Times New Roman" panose="02020603050405020304" pitchFamily="18" charset="0"/>
                <a:cs typeface="Times New Roman" panose="02020603050405020304" pitchFamily="18" charset="0"/>
              </a:rPr>
              <a:t>tổng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số</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đại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biểu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chính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thức</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dự</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biểu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thành</a:t>
            </a:r>
            <a:r>
              <a:rPr lang="en-US" sz="2400" b="1" dirty="0">
                <a:solidFill>
                  <a:srgbClr val="08087E"/>
                </a:solidFill>
                <a:latin typeface="Times New Roman" panose="02020603050405020304" pitchFamily="18" charset="0"/>
                <a:cs typeface="Times New Roman" panose="02020603050405020304" pitchFamily="18" charset="0"/>
              </a:rPr>
              <a:t>.</a:t>
            </a:r>
          </a:p>
        </p:txBody>
      </p:sp>
      <p:sp>
        <p:nvSpPr>
          <p:cNvPr id="147473" name="AutoShape 17"/>
          <p:cNvSpPr>
            <a:spLocks noChangeArrowheads="1"/>
          </p:cNvSpPr>
          <p:nvPr/>
        </p:nvSpPr>
        <p:spPr bwMode="gray">
          <a:xfrm>
            <a:off x="1329256" y="5296417"/>
            <a:ext cx="867115" cy="685800"/>
          </a:xfrm>
          <a:prstGeom prst="diamond">
            <a:avLst/>
          </a:prstGeom>
          <a:solidFill>
            <a:schemeClr val="folHlink"/>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75" name="Text Box 19"/>
          <p:cNvSpPr txBox="1">
            <a:spLocks noChangeArrowheads="1"/>
          </p:cNvSpPr>
          <p:nvPr/>
        </p:nvSpPr>
        <p:spPr bwMode="gray">
          <a:xfrm>
            <a:off x="1426541" y="5433393"/>
            <a:ext cx="6515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3</a:t>
            </a:r>
          </a:p>
          <a:p>
            <a:pPr algn="ctr" eaLnBrk="0" fontAlgn="base" hangingPunct="0">
              <a:spcBef>
                <a:spcPct val="0"/>
              </a:spcBef>
              <a:spcAft>
                <a:spcPct val="0"/>
              </a:spcAft>
            </a:pPr>
            <a:endParaRPr lang="en-US" sz="2400" b="1" dirty="0">
              <a:solidFill>
                <a:srgbClr val="FFFFFF"/>
              </a:solidFill>
              <a:latin typeface="Arial" panose="020B0604020202020204" pitchFamily="34" charset="0"/>
            </a:endParaRPr>
          </a:p>
        </p:txBody>
      </p:sp>
      <p:sp>
        <p:nvSpPr>
          <p:cNvPr id="2" name="Rectangle 1"/>
          <p:cNvSpPr/>
          <p:nvPr/>
        </p:nvSpPr>
        <p:spPr>
          <a:xfrm>
            <a:off x="5638803" y="280465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endParaRPr lang="en-US">
              <a:solidFill>
                <a:srgbClr val="FFFFFF"/>
              </a:solidFill>
              <a:latin typeface="Verdana"/>
            </a:endParaRPr>
          </a:p>
        </p:txBody>
      </p:sp>
      <p:sp>
        <p:nvSpPr>
          <p:cNvPr id="3" name="Oval 2"/>
          <p:cNvSpPr/>
          <p:nvPr/>
        </p:nvSpPr>
        <p:spPr>
          <a:xfrm>
            <a:off x="13258800" y="370850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endParaRPr lang="en-US">
              <a:solidFill>
                <a:srgbClr val="FFFFFF"/>
              </a:solidFill>
              <a:latin typeface="Verdana"/>
            </a:endParaRPr>
          </a:p>
        </p:txBody>
      </p:sp>
      <p:pic>
        <p:nvPicPr>
          <p:cNvPr id="17" name="Picture 16"/>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22982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fade">
                                      <p:cBhvr>
                                        <p:cTn id="7" dur="1000"/>
                                        <p:tgtEl>
                                          <p:spTgt spid="147460"/>
                                        </p:tgtEl>
                                      </p:cBhvr>
                                    </p:animEffect>
                                    <p:anim calcmode="lin" valueType="num">
                                      <p:cBhvr>
                                        <p:cTn id="8" dur="1000" fill="hold"/>
                                        <p:tgtEl>
                                          <p:spTgt spid="147460"/>
                                        </p:tgtEl>
                                        <p:attrNameLst>
                                          <p:attrName>ppt_x</p:attrName>
                                        </p:attrNameLst>
                                      </p:cBhvr>
                                      <p:tavLst>
                                        <p:tav tm="0">
                                          <p:val>
                                            <p:strVal val="#ppt_x"/>
                                          </p:val>
                                        </p:tav>
                                        <p:tav tm="100000">
                                          <p:val>
                                            <p:strVal val="#ppt_x"/>
                                          </p:val>
                                        </p:tav>
                                      </p:tavLst>
                                    </p:anim>
                                    <p:anim calcmode="lin" valueType="num">
                                      <p:cBhvr>
                                        <p:cTn id="9" dur="1000" fill="hold"/>
                                        <p:tgtEl>
                                          <p:spTgt spid="147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464"/>
                                        </p:tgtEl>
                                        <p:attrNameLst>
                                          <p:attrName>style.visibility</p:attrName>
                                        </p:attrNameLst>
                                      </p:cBhvr>
                                      <p:to>
                                        <p:strVal val="visible"/>
                                      </p:to>
                                    </p:set>
                                    <p:animEffect transition="in" filter="fade">
                                      <p:cBhvr>
                                        <p:cTn id="14" dur="1000"/>
                                        <p:tgtEl>
                                          <p:spTgt spid="147464"/>
                                        </p:tgtEl>
                                      </p:cBhvr>
                                    </p:animEffect>
                                    <p:anim calcmode="lin" valueType="num">
                                      <p:cBhvr>
                                        <p:cTn id="15" dur="1000" fill="hold"/>
                                        <p:tgtEl>
                                          <p:spTgt spid="147464"/>
                                        </p:tgtEl>
                                        <p:attrNameLst>
                                          <p:attrName>ppt_x</p:attrName>
                                        </p:attrNameLst>
                                      </p:cBhvr>
                                      <p:tavLst>
                                        <p:tav tm="0">
                                          <p:val>
                                            <p:strVal val="#ppt_x"/>
                                          </p:val>
                                        </p:tav>
                                        <p:tav tm="100000">
                                          <p:val>
                                            <p:strVal val="#ppt_x"/>
                                          </p:val>
                                        </p:tav>
                                      </p:tavLst>
                                    </p:anim>
                                    <p:anim calcmode="lin" valueType="num">
                                      <p:cBhvr>
                                        <p:cTn id="16" dur="1000" fill="hold"/>
                                        <p:tgtEl>
                                          <p:spTgt spid="1474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7468"/>
                                        </p:tgtEl>
                                        <p:attrNameLst>
                                          <p:attrName>style.visibility</p:attrName>
                                        </p:attrNameLst>
                                      </p:cBhvr>
                                      <p:to>
                                        <p:strVal val="visible"/>
                                      </p:to>
                                    </p:set>
                                    <p:animEffect transition="in" filter="fade">
                                      <p:cBhvr>
                                        <p:cTn id="21" dur="1000"/>
                                        <p:tgtEl>
                                          <p:spTgt spid="147468"/>
                                        </p:tgtEl>
                                      </p:cBhvr>
                                    </p:animEffect>
                                    <p:anim calcmode="lin" valueType="num">
                                      <p:cBhvr>
                                        <p:cTn id="22" dur="1000" fill="hold"/>
                                        <p:tgtEl>
                                          <p:spTgt spid="147468"/>
                                        </p:tgtEl>
                                        <p:attrNameLst>
                                          <p:attrName>ppt_x</p:attrName>
                                        </p:attrNameLst>
                                      </p:cBhvr>
                                      <p:tavLst>
                                        <p:tav tm="0">
                                          <p:val>
                                            <p:strVal val="#ppt_x"/>
                                          </p:val>
                                        </p:tav>
                                        <p:tav tm="100000">
                                          <p:val>
                                            <p:strVal val="#ppt_x"/>
                                          </p:val>
                                        </p:tav>
                                      </p:tavLst>
                                    </p:anim>
                                    <p:anim calcmode="lin" valueType="num">
                                      <p:cBhvr>
                                        <p:cTn id="23" dur="1000" fill="hold"/>
                                        <p:tgtEl>
                                          <p:spTgt spid="1474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7472"/>
                                        </p:tgtEl>
                                        <p:attrNameLst>
                                          <p:attrName>style.visibility</p:attrName>
                                        </p:attrNameLst>
                                      </p:cBhvr>
                                      <p:to>
                                        <p:strVal val="visible"/>
                                      </p:to>
                                    </p:set>
                                    <p:animEffect transition="in" filter="fade">
                                      <p:cBhvr>
                                        <p:cTn id="28" dur="1000"/>
                                        <p:tgtEl>
                                          <p:spTgt spid="147472"/>
                                        </p:tgtEl>
                                      </p:cBhvr>
                                    </p:animEffect>
                                    <p:anim calcmode="lin" valueType="num">
                                      <p:cBhvr>
                                        <p:cTn id="29" dur="1000" fill="hold"/>
                                        <p:tgtEl>
                                          <p:spTgt spid="147472"/>
                                        </p:tgtEl>
                                        <p:attrNameLst>
                                          <p:attrName>ppt_x</p:attrName>
                                        </p:attrNameLst>
                                      </p:cBhvr>
                                      <p:tavLst>
                                        <p:tav tm="0">
                                          <p:val>
                                            <p:strVal val="#ppt_x"/>
                                          </p:val>
                                        </p:tav>
                                        <p:tav tm="100000">
                                          <p:val>
                                            <p:strVal val="#ppt_x"/>
                                          </p:val>
                                        </p:tav>
                                      </p:tavLst>
                                    </p:anim>
                                    <p:anim calcmode="lin" valueType="num">
                                      <p:cBhvr>
                                        <p:cTn id="30" dur="1000" fill="hold"/>
                                        <p:tgtEl>
                                          <p:spTgt spid="1474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P spid="147464" grpId="0" animBg="1"/>
      <p:bldP spid="147468" grpId="0" animBg="1"/>
      <p:bldP spid="1474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3"/>
          <p:cNvSpPr>
            <a:spLocks noGrp="1"/>
          </p:cNvSpPr>
          <p:nvPr>
            <p:ph type="ftr" sz="quarter" idx="10"/>
          </p:nvPr>
        </p:nvSpPr>
        <p:spPr/>
        <p:txBody>
          <a:bodyPr/>
          <a:lstStyle/>
          <a:p>
            <a:pPr fontAlgn="base">
              <a:spcBef>
                <a:spcPct val="0"/>
              </a:spcBef>
              <a:spcAft>
                <a:spcPct val="0"/>
              </a:spcAft>
              <a:defRPr/>
            </a:pPr>
            <a:endParaRPr lang="en-US" dirty="0">
              <a:latin typeface="Verdana"/>
            </a:endParaRPr>
          </a:p>
        </p:txBody>
      </p:sp>
      <p:sp>
        <p:nvSpPr>
          <p:cNvPr id="6147" name="Rectangle 2"/>
          <p:cNvSpPr>
            <a:spLocks noGrp="1" noChangeArrowheads="1"/>
          </p:cNvSpPr>
          <p:nvPr>
            <p:ph type="title"/>
          </p:nvPr>
        </p:nvSpPr>
        <p:spPr/>
        <p:txBody>
          <a:bodyPr/>
          <a:lstStyle/>
          <a:p>
            <a:r>
              <a:rPr lang="en-US" sz="3600">
                <a:latin typeface="Times New Roman" panose="02020603050405020304" pitchFamily="18" charset="0"/>
                <a:cs typeface="Times New Roman" panose="02020603050405020304" pitchFamily="18" charset="0"/>
              </a:rPr>
              <a:t>PHẦN II</a:t>
            </a:r>
            <a:endParaRPr lang="en-US" sz="2000">
              <a:latin typeface="Times New Roman" panose="02020603050405020304" pitchFamily="18" charset="0"/>
              <a:cs typeface="Times New Roman" panose="02020603050405020304" pitchFamily="18" charset="0"/>
            </a:endParaRPr>
          </a:p>
        </p:txBody>
      </p:sp>
      <p:sp>
        <p:nvSpPr>
          <p:cNvPr id="6148" name="AutoShape 3"/>
          <p:cNvSpPr>
            <a:spLocks noChangeArrowheads="1"/>
          </p:cNvSpPr>
          <p:nvPr/>
        </p:nvSpPr>
        <p:spPr bwMode="auto">
          <a:xfrm>
            <a:off x="7086600" y="3281687"/>
            <a:ext cx="2667000" cy="3042914"/>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n-US" sz="2800" b="1" dirty="0" err="1">
                <a:solidFill>
                  <a:srgbClr val="45A0F3"/>
                </a:solidFill>
                <a:latin typeface="Times New Roman" panose="02020603050405020304" pitchFamily="18" charset="0"/>
                <a:cs typeface="Times New Roman" panose="02020603050405020304" pitchFamily="18" charset="0"/>
              </a:rPr>
              <a:t>Hội</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nghị</a:t>
            </a:r>
            <a:r>
              <a:rPr lang="en-US" sz="2800" b="1" dirty="0">
                <a:solidFill>
                  <a:srgbClr val="45A0F3"/>
                </a:solidFill>
                <a:latin typeface="Times New Roman" panose="02020603050405020304" pitchFamily="18" charset="0"/>
                <a:cs typeface="Times New Roman" panose="02020603050405020304" pitchFamily="18" charset="0"/>
              </a:rPr>
              <a:t> </a:t>
            </a:r>
          </a:p>
          <a:p>
            <a:pPr algn="ctr" fontAlgn="base">
              <a:spcBef>
                <a:spcPct val="0"/>
              </a:spcBef>
              <a:spcAft>
                <a:spcPct val="0"/>
              </a:spcAft>
              <a:buClrTx/>
              <a:buNone/>
            </a:pPr>
            <a:r>
              <a:rPr lang="en-US" sz="2800" b="1" dirty="0" err="1">
                <a:solidFill>
                  <a:srgbClr val="45A0F3"/>
                </a:solidFill>
                <a:latin typeface="Times New Roman" panose="02020603050405020304" pitchFamily="18" charset="0"/>
                <a:cs typeface="Times New Roman" panose="02020603050405020304" pitchFamily="18" charset="0"/>
              </a:rPr>
              <a:t>cán</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bộ</a:t>
            </a:r>
            <a:r>
              <a:rPr lang="en-US" sz="2800" b="1" dirty="0">
                <a:solidFill>
                  <a:srgbClr val="45A0F3"/>
                </a:solidFill>
                <a:latin typeface="Times New Roman" panose="02020603050405020304" pitchFamily="18" charset="0"/>
                <a:cs typeface="Times New Roman" panose="02020603050405020304" pitchFamily="18" charset="0"/>
              </a:rPr>
              <a:t>, </a:t>
            </a:r>
          </a:p>
          <a:p>
            <a:pPr algn="ctr" fontAlgn="base">
              <a:spcBef>
                <a:spcPct val="0"/>
              </a:spcBef>
              <a:spcAft>
                <a:spcPct val="0"/>
              </a:spcAft>
              <a:buClrTx/>
              <a:buNone/>
            </a:pPr>
            <a:r>
              <a:rPr lang="en-US" sz="2800" b="1" dirty="0" err="1">
                <a:solidFill>
                  <a:srgbClr val="45A0F3"/>
                </a:solidFill>
                <a:latin typeface="Times New Roman" panose="02020603050405020304" pitchFamily="18" charset="0"/>
                <a:cs typeface="Times New Roman" panose="02020603050405020304" pitchFamily="18" charset="0"/>
              </a:rPr>
              <a:t>công</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chức</a:t>
            </a:r>
            <a:r>
              <a:rPr lang="en-US" sz="2800" b="1" dirty="0">
                <a:solidFill>
                  <a:srgbClr val="45A0F3"/>
                </a:solidFill>
                <a:latin typeface="Times New Roman" panose="02020603050405020304" pitchFamily="18" charset="0"/>
                <a:cs typeface="Times New Roman" panose="02020603050405020304" pitchFamily="18" charset="0"/>
              </a:rPr>
              <a:t>, </a:t>
            </a:r>
          </a:p>
          <a:p>
            <a:pPr algn="ctr" fontAlgn="base">
              <a:spcBef>
                <a:spcPct val="0"/>
              </a:spcBef>
              <a:spcAft>
                <a:spcPct val="0"/>
              </a:spcAft>
              <a:buClrTx/>
              <a:buNone/>
            </a:pPr>
            <a:r>
              <a:rPr lang="en-US" sz="2800" b="1" dirty="0" err="1">
                <a:solidFill>
                  <a:srgbClr val="45A0F3"/>
                </a:solidFill>
                <a:latin typeface="Times New Roman" panose="02020603050405020304" pitchFamily="18" charset="0"/>
                <a:cs typeface="Times New Roman" panose="02020603050405020304" pitchFamily="18" charset="0"/>
              </a:rPr>
              <a:t>viên</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chức</a:t>
            </a:r>
            <a:endParaRPr lang="en-US" sz="2800" b="1" dirty="0">
              <a:solidFill>
                <a:srgbClr val="45A0F3"/>
              </a:solidFill>
              <a:latin typeface="Times New Roman" panose="02020603050405020304" pitchFamily="18" charset="0"/>
              <a:cs typeface="Times New Roman" panose="02020603050405020304" pitchFamily="18" charset="0"/>
            </a:endParaRPr>
          </a:p>
          <a:p>
            <a:pPr algn="ctr" fontAlgn="base">
              <a:spcBef>
                <a:spcPct val="0"/>
              </a:spcBef>
              <a:spcAft>
                <a:spcPct val="0"/>
              </a:spcAft>
              <a:buClrTx/>
              <a:buNone/>
            </a:pPr>
            <a:r>
              <a:rPr lang="en-US" sz="2800" b="1" dirty="0" err="1">
                <a:solidFill>
                  <a:srgbClr val="45A0F3"/>
                </a:solidFill>
                <a:latin typeface="Times New Roman" panose="02020603050405020304" pitchFamily="18" charset="0"/>
                <a:cs typeface="Times New Roman" panose="02020603050405020304" pitchFamily="18" charset="0"/>
              </a:rPr>
              <a:t>Cơ</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quan</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đơn</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vị</a:t>
            </a:r>
            <a:r>
              <a:rPr lang="en-US" sz="2800" b="1" dirty="0">
                <a:solidFill>
                  <a:srgbClr val="45A0F3"/>
                </a:solidFill>
                <a:latin typeface="Times New Roman" panose="02020603050405020304" pitchFamily="18" charset="0"/>
                <a:cs typeface="Times New Roman" panose="02020603050405020304" pitchFamily="18" charset="0"/>
              </a:rPr>
              <a:t>,</a:t>
            </a:r>
          </a:p>
          <a:p>
            <a:pPr algn="ctr" fontAlgn="base">
              <a:spcBef>
                <a:spcPct val="0"/>
              </a:spcBef>
              <a:spcAft>
                <a:spcPct val="0"/>
              </a:spcAft>
              <a:buClrTx/>
              <a:buNone/>
            </a:pP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trường</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học</a:t>
            </a:r>
            <a:endParaRPr lang="en-US" sz="2800" b="1" dirty="0">
              <a:solidFill>
                <a:srgbClr val="45A0F3"/>
              </a:solidFill>
              <a:latin typeface="Times New Roman" panose="02020603050405020304" pitchFamily="18" charset="0"/>
              <a:cs typeface="Times New Roman" panose="02020603050405020304" pitchFamily="18" charset="0"/>
            </a:endParaRPr>
          </a:p>
        </p:txBody>
      </p:sp>
      <p:sp>
        <p:nvSpPr>
          <p:cNvPr id="6149" name="AutoShape 5"/>
          <p:cNvSpPr>
            <a:spLocks noChangeArrowheads="1"/>
          </p:cNvSpPr>
          <p:nvPr/>
        </p:nvSpPr>
        <p:spPr bwMode="auto">
          <a:xfrm>
            <a:off x="2362200" y="3352801"/>
            <a:ext cx="2590800" cy="3048000"/>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endParaRPr lang="en-US" sz="1900">
              <a:solidFill>
                <a:srgbClr val="08087E"/>
              </a:solidFill>
              <a:latin typeface="Verdana" panose="020B0604030504040204" pitchFamily="34" charset="0"/>
            </a:endParaRPr>
          </a:p>
        </p:txBody>
      </p:sp>
      <p:sp>
        <p:nvSpPr>
          <p:cNvPr id="6150" name="Text Box 6"/>
          <p:cNvSpPr txBox="1">
            <a:spLocks noChangeArrowheads="1"/>
          </p:cNvSpPr>
          <p:nvPr/>
        </p:nvSpPr>
        <p:spPr bwMode="auto">
          <a:xfrm>
            <a:off x="2423476" y="3539672"/>
            <a:ext cx="2300133" cy="270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r>
              <a:rPr lang="en-US" sz="2800" b="1" dirty="0" err="1">
                <a:solidFill>
                  <a:srgbClr val="45A0F3"/>
                </a:solidFill>
                <a:latin typeface="Times New Roman" panose="02020603050405020304" pitchFamily="18" charset="0"/>
                <a:cs typeface="Times New Roman" panose="02020603050405020304" pitchFamily="18" charset="0"/>
              </a:rPr>
              <a:t>Hội</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nghị</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Cán</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bộ</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công</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chức</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viên</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chức</a:t>
            </a:r>
            <a:endParaRPr lang="en-US" sz="2800" b="1" dirty="0">
              <a:solidFill>
                <a:srgbClr val="45A0F3"/>
              </a:solidFill>
              <a:latin typeface="Times New Roman" panose="02020603050405020304" pitchFamily="18" charset="0"/>
              <a:cs typeface="Times New Roman" panose="02020603050405020304" pitchFamily="18" charset="0"/>
            </a:endParaRPr>
          </a:p>
          <a:p>
            <a:pPr algn="ctr" fontAlgn="base">
              <a:spcBef>
                <a:spcPct val="0"/>
              </a:spcBef>
              <a:spcAft>
                <a:spcPct val="0"/>
              </a:spcAft>
              <a:buClrTx/>
              <a:buNone/>
            </a:pPr>
            <a:r>
              <a:rPr lang="en-US" sz="2800" b="1" dirty="0" err="1">
                <a:solidFill>
                  <a:srgbClr val="45A0F3"/>
                </a:solidFill>
                <a:latin typeface="Times New Roman" panose="02020603050405020304" pitchFamily="18" charset="0"/>
                <a:cs typeface="Times New Roman" panose="02020603050405020304" pitchFamily="18" charset="0"/>
              </a:rPr>
              <a:t>Tổ</a:t>
            </a:r>
            <a:r>
              <a:rPr lang="en-US" sz="2800" b="1" dirty="0">
                <a:solidFill>
                  <a:srgbClr val="45A0F3"/>
                </a:solidFill>
                <a:latin typeface="Times New Roman" panose="02020603050405020304" pitchFamily="18" charset="0"/>
                <a:cs typeface="Times New Roman" panose="02020603050405020304" pitchFamily="18" charset="0"/>
              </a:rPr>
              <a:t>, </a:t>
            </a:r>
            <a:r>
              <a:rPr lang="en-US" sz="2800" b="1" dirty="0" err="1">
                <a:solidFill>
                  <a:srgbClr val="45A0F3"/>
                </a:solidFill>
                <a:latin typeface="Times New Roman" panose="02020603050405020304" pitchFamily="18" charset="0"/>
                <a:cs typeface="Times New Roman" panose="02020603050405020304" pitchFamily="18" charset="0"/>
              </a:rPr>
              <a:t>Khối</a:t>
            </a:r>
            <a:r>
              <a:rPr lang="en-US" sz="2800" b="1" dirty="0">
                <a:solidFill>
                  <a:srgbClr val="45A0F3"/>
                </a:solidFill>
                <a:latin typeface="Times New Roman" panose="02020603050405020304" pitchFamily="18" charset="0"/>
                <a:cs typeface="Times New Roman" panose="02020603050405020304" pitchFamily="18" charset="0"/>
              </a:rPr>
              <a:t>…</a:t>
            </a:r>
          </a:p>
          <a:p>
            <a:pPr algn="ctr" fontAlgn="base">
              <a:spcBef>
                <a:spcPct val="0"/>
              </a:spcBef>
              <a:spcAft>
                <a:spcPct val="0"/>
              </a:spcAft>
              <a:buClrTx/>
              <a:buNone/>
            </a:pPr>
            <a:endParaRPr lang="en-US" sz="3100" b="1" dirty="0">
              <a:solidFill>
                <a:srgbClr val="000000"/>
              </a:solidFill>
              <a:latin typeface="Times New Roman" panose="02020603050405020304" pitchFamily="18" charset="0"/>
              <a:cs typeface="Times New Roman" panose="02020603050405020304" pitchFamily="18" charset="0"/>
            </a:endParaRPr>
          </a:p>
        </p:txBody>
      </p:sp>
      <p:sp>
        <p:nvSpPr>
          <p:cNvPr id="70663" name="Freeform 7"/>
          <p:cNvSpPr>
            <a:spLocks/>
          </p:cNvSpPr>
          <p:nvPr/>
        </p:nvSpPr>
        <p:spPr bwMode="gray">
          <a:xfrm>
            <a:off x="4746627" y="3104469"/>
            <a:ext cx="961717" cy="139292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lIns="91415" tIns="45708" rIns="91415" bIns="45708"/>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6152" name="AutoShape 8"/>
          <p:cNvSpPr>
            <a:spLocks noChangeAspect="1" noChangeArrowheads="1" noTextEdit="1"/>
          </p:cNvSpPr>
          <p:nvPr/>
        </p:nvSpPr>
        <p:spPr bwMode="gray">
          <a:xfrm flipH="1">
            <a:off x="7250908" y="3596418"/>
            <a:ext cx="2274093" cy="311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p>
            <a:pPr fontAlgn="base">
              <a:spcBef>
                <a:spcPct val="0"/>
              </a:spcBef>
              <a:spcAft>
                <a:spcPct val="0"/>
              </a:spcAft>
            </a:pPr>
            <a:endParaRPr lang="en-US">
              <a:solidFill>
                <a:srgbClr val="08087E"/>
              </a:solidFill>
              <a:latin typeface="Arial" panose="020B0604020202020204" pitchFamily="34" charset="0"/>
            </a:endParaRPr>
          </a:p>
        </p:txBody>
      </p:sp>
      <p:sp>
        <p:nvSpPr>
          <p:cNvPr id="70665" name="Freeform 9"/>
          <p:cNvSpPr>
            <a:spLocks/>
          </p:cNvSpPr>
          <p:nvPr/>
        </p:nvSpPr>
        <p:spPr bwMode="gray">
          <a:xfrm flipH="1">
            <a:off x="6331262" y="3104469"/>
            <a:ext cx="971241" cy="139292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lIns="91415" tIns="45708" rIns="91415" bIns="45708"/>
          <a:lstStyle/>
          <a:p>
            <a:pPr fontAlgn="base">
              <a:spcBef>
                <a:spcPct val="0"/>
              </a:spcBef>
              <a:spcAft>
                <a:spcPct val="0"/>
              </a:spcAft>
              <a:defRPr/>
            </a:pPr>
            <a:endParaRPr lang="en-US">
              <a:solidFill>
                <a:srgbClr val="08087E"/>
              </a:solidFill>
              <a:latin typeface="Arial" panose="020B0604020202020204" pitchFamily="34" charset="0"/>
            </a:endParaRPr>
          </a:p>
        </p:txBody>
      </p:sp>
      <p:grpSp>
        <p:nvGrpSpPr>
          <p:cNvPr id="6154" name="Group 10"/>
          <p:cNvGrpSpPr>
            <a:grpSpLocks/>
          </p:cNvGrpSpPr>
          <p:nvPr/>
        </p:nvGrpSpPr>
        <p:grpSpPr bwMode="auto">
          <a:xfrm>
            <a:off x="4520407" y="732612"/>
            <a:ext cx="2998788" cy="2472027"/>
            <a:chOff x="1997" y="1314"/>
            <a:chExt cx="1889" cy="1009"/>
          </a:xfrm>
        </p:grpSpPr>
        <p:grpSp>
          <p:nvGrpSpPr>
            <p:cNvPr id="6157" name="Group 11"/>
            <p:cNvGrpSpPr>
              <a:grpSpLocks/>
            </p:cNvGrpSpPr>
            <p:nvPr/>
          </p:nvGrpSpPr>
          <p:grpSpPr bwMode="auto">
            <a:xfrm>
              <a:off x="1997" y="1404"/>
              <a:ext cx="1889" cy="919"/>
              <a:chOff x="1973" y="1027"/>
              <a:chExt cx="1926" cy="937"/>
            </a:xfrm>
          </p:grpSpPr>
          <p:sp>
            <p:nvSpPr>
              <p:cNvPr id="70668"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70669"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grpSp>
        <p:sp>
          <p:nvSpPr>
            <p:cNvPr id="70670"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r>
                <a:rPr lang="en-US" err="1">
                  <a:solidFill>
                    <a:srgbClr val="08087E"/>
                  </a:solidFill>
                  <a:latin typeface="Arial" panose="020B0604020202020204" pitchFamily="34" charset="0"/>
                </a:rPr>
                <a:t>KooKi</a:t>
              </a:r>
              <a:endParaRPr lang="en-US">
                <a:solidFill>
                  <a:srgbClr val="08087E"/>
                </a:solidFill>
                <a:latin typeface="Arial" panose="020B0604020202020204" pitchFamily="34" charset="0"/>
              </a:endParaRPr>
            </a:p>
          </p:txBody>
        </p:sp>
        <p:sp>
          <p:nvSpPr>
            <p:cNvPr id="70671"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70672"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70673" name="Oval 17"/>
            <p:cNvSpPr>
              <a:spLocks noChangeArrowheads="1"/>
            </p:cNvSpPr>
            <p:nvPr/>
          </p:nvSpPr>
          <p:spPr bwMode="gray">
            <a:xfrm>
              <a:off x="2208" y="1344"/>
              <a:ext cx="1509" cy="79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grpSp>
      <p:sp>
        <p:nvSpPr>
          <p:cNvPr id="2" name="Right Arrow 1"/>
          <p:cNvSpPr/>
          <p:nvPr/>
        </p:nvSpPr>
        <p:spPr>
          <a:xfrm>
            <a:off x="5005520" y="4620013"/>
            <a:ext cx="2081080" cy="1424690"/>
          </a:xfrm>
          <a:prstGeom prst="rightArrow">
            <a:avLst>
              <a:gd name="adj1" fmla="val 67504"/>
              <a:gd name="adj2" fmla="val 77224"/>
            </a:avLst>
          </a:prstGeom>
        </p:spPr>
        <p:style>
          <a:lnRef idx="2">
            <a:schemeClr val="accent2">
              <a:shade val="50000"/>
            </a:schemeClr>
          </a:lnRef>
          <a:fillRef idx="1">
            <a:schemeClr val="accent2"/>
          </a:fillRef>
          <a:effectRef idx="0">
            <a:schemeClr val="accent2"/>
          </a:effectRef>
          <a:fontRef idx="minor">
            <a:schemeClr val="lt1"/>
          </a:fontRef>
        </p:style>
        <p:txBody>
          <a:bodyPr lIns="91415" tIns="45708" rIns="91415" bIns="45708" rtlCol="0" anchor="ctr"/>
          <a:lstStyle/>
          <a:p>
            <a:pPr algn="ctr" fontAlgn="base">
              <a:spcBef>
                <a:spcPct val="0"/>
              </a:spcBef>
              <a:spcAft>
                <a:spcPct val="0"/>
              </a:spcAft>
            </a:pP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5105400" y="1114427"/>
            <a:ext cx="1828800" cy="1569660"/>
          </a:xfrm>
          <a:prstGeom prst="rect">
            <a:avLst/>
          </a:prstGeom>
        </p:spPr>
        <p:txBody>
          <a:bodyPr wrap="square" lIns="91415" tIns="45708" rIns="91415" bIns="45708">
            <a:spAutoFit/>
          </a:bodyPr>
          <a:lstStyle/>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Trình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tự</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nội</a:t>
            </a:r>
            <a:r>
              <a:rPr lang="en-US" sz="2400" b="1" dirty="0">
                <a:solidFill>
                  <a:srgbClr val="08087E"/>
                </a:solidFill>
                <a:latin typeface="Times New Roman" panose="02020603050405020304" pitchFamily="18" charset="0"/>
                <a:cs typeface="Times New Roman" panose="02020603050405020304" pitchFamily="18" charset="0"/>
              </a:rPr>
              <a:t> dung </a:t>
            </a:r>
            <a:r>
              <a:rPr lang="en-US" sz="2400" b="1" dirty="0" err="1">
                <a:solidFill>
                  <a:srgbClr val="08087E"/>
                </a:solidFill>
                <a:latin typeface="Times New Roman" panose="02020603050405020304" pitchFamily="18" charset="0"/>
                <a:cs typeface="Times New Roman" panose="02020603050405020304" pitchFamily="18" charset="0"/>
              </a:rPr>
              <a:t>Hội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CB, CCVC</a:t>
            </a:r>
            <a:endParaRPr lang="en-US" sz="2400" dirty="0">
              <a:solidFill>
                <a:srgbClr val="08087E"/>
              </a:solidFill>
              <a:latin typeface="Times New Roman" panose="02020603050405020304" pitchFamily="18" charset="0"/>
              <a:cs typeface="Times New Roman" panose="02020603050405020304" pitchFamily="18" charset="0"/>
            </a:endParaRPr>
          </a:p>
        </p:txBody>
      </p:sp>
      <p:pic>
        <p:nvPicPr>
          <p:cNvPr id="22" name="Picture 21"/>
          <p:cNvPicPr/>
          <p:nvPr/>
        </p:nvPicPr>
        <p:blipFill>
          <a:blip r:embed="rId2"/>
          <a:srcRect/>
          <a:stretch>
            <a:fillRect/>
          </a:stretch>
        </p:blipFill>
        <p:spPr bwMode="auto">
          <a:xfrm>
            <a:off x="2" y="17952"/>
            <a:ext cx="1241913" cy="1096474"/>
          </a:xfrm>
          <a:prstGeom prst="rect">
            <a:avLst/>
          </a:prstGeom>
          <a:noFill/>
          <a:ln w="9525">
            <a:noFill/>
            <a:miter lim="800000"/>
            <a:headEnd/>
            <a:tailEnd/>
          </a:ln>
        </p:spPr>
      </p:pic>
    </p:spTree>
    <p:extLst>
      <p:ext uri="{BB962C8B-B14F-4D97-AF65-F5344CB8AC3E}">
        <p14:creationId xmlns:p14="http://schemas.microsoft.com/office/powerpoint/2010/main" val="2392654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p:cNvSpPr>
          <p:nvPr>
            <p:ph type="title"/>
          </p:nvPr>
        </p:nvSpPr>
        <p:spPr>
          <a:xfrm>
            <a:off x="1981200" y="152403"/>
            <a:ext cx="8229600" cy="481013"/>
          </a:xfrm>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40964" name="Rectangle 4"/>
          <p:cNvSpPr>
            <a:spLocks noGrp="1" noRot="1" noChangeArrowheads="1"/>
          </p:cNvSpPr>
          <p:nvPr>
            <p:ph idx="1"/>
          </p:nvPr>
        </p:nvSpPr>
        <p:spPr>
          <a:xfrm>
            <a:off x="1403799" y="1508763"/>
            <a:ext cx="10075575" cy="4847591"/>
          </a:xfrm>
        </p:spPr>
        <p:txBody>
          <a:bodyPr>
            <a:normAutofit fontScale="92500" lnSpcReduction="20000"/>
          </a:bodyPr>
          <a:lstStyle/>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r>
              <a:rPr lang="en-US" b="1" dirty="0">
                <a:solidFill>
                  <a:srgbClr val="FF0000"/>
                </a:solidFill>
                <a:latin typeface="Times New Roman" panose="02020603050405020304" pitchFamily="18" charset="0"/>
                <a:cs typeface="Times New Roman" panose="02020603050405020304" pitchFamily="18" charset="0"/>
              </a:rPr>
              <a:t> * </a:t>
            </a:r>
            <a:r>
              <a:rPr lang="en-US" b="1" dirty="0" err="1">
                <a:solidFill>
                  <a:srgbClr val="FF0000"/>
                </a:solidFill>
                <a:latin typeface="Times New Roman" panose="02020603050405020304" pitchFamily="18" charset="0"/>
                <a:cs typeface="Times New Roman" panose="02020603050405020304" pitchFamily="18" charset="0"/>
              </a:rPr>
              <a:t>Chủ</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trì</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hội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nghị</a:t>
            </a:r>
            <a:r>
              <a:rPr lang="en-US" b="1" dirty="0">
                <a:solidFill>
                  <a:srgbClr val="FF0000"/>
                </a:solidFill>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Trưởng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bộ</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phận</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trưởng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đoàn</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Cử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thư</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ghi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HN</a:t>
            </a:r>
          </a:p>
          <a:p>
            <a:pPr marL="0" indent="0">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Nội</a:t>
            </a:r>
            <a:r>
              <a:rPr lang="en-US" b="1" dirty="0">
                <a:solidFill>
                  <a:srgbClr val="FF0000"/>
                </a:solidFill>
                <a:latin typeface="Times New Roman" panose="02020603050405020304" pitchFamily="18" charset="0"/>
                <a:cs typeface="Times New Roman" panose="02020603050405020304" pitchFamily="18" charset="0"/>
              </a:rPr>
              <a:t> dung:</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QCDC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tổ</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khối</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nguồn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thu</a:t>
            </a:r>
            <a:r>
              <a:rPr lang="en-US" b="1" dirty="0">
                <a:latin typeface="Times New Roman" panose="02020603050405020304" pitchFamily="18" charset="0"/>
                <a:cs typeface="Times New Roman" panose="02020603050405020304" pitchFamily="18" charset="0"/>
              </a:rPr>
              <a:t> chi </a:t>
            </a:r>
            <a:r>
              <a:rPr lang="en-US" b="1" dirty="0" err="1">
                <a:latin typeface="Times New Roman" panose="02020603050405020304" pitchFamily="18" charset="0"/>
                <a:cs typeface="Times New Roman" panose="02020603050405020304" pitchFamily="18" charset="0"/>
              </a:rPr>
              <a:t>tài</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chính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nếu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Đóng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dự</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thảo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triển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khai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thực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hiện</a:t>
            </a:r>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Cơ</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Trường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a:t>
            </a:r>
          </a:p>
          <a:p>
            <a:pPr marL="0" indent="0">
              <a:buNone/>
            </a:pPr>
            <a:endParaRPr lang="vi-VN"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3231" y="1716109"/>
            <a:ext cx="4486143" cy="3810000"/>
          </a:xfrm>
          <a:prstGeom prst="rect">
            <a:avLst/>
          </a:prstGeom>
        </p:spPr>
      </p:pic>
      <p:pic>
        <p:nvPicPr>
          <p:cNvPr id="5" name="Picture 4"/>
          <p:cNvPicPr/>
          <p:nvPr/>
        </p:nvPicPr>
        <p:blipFill>
          <a:blip r:embed="rId3"/>
          <a:srcRect/>
          <a:stretch>
            <a:fillRect/>
          </a:stretch>
        </p:blipFill>
        <p:spPr bwMode="auto">
          <a:xfrm>
            <a:off x="2" y="14142"/>
            <a:ext cx="1241913" cy="1096474"/>
          </a:xfrm>
          <a:prstGeom prst="rect">
            <a:avLst/>
          </a:prstGeom>
          <a:noFill/>
          <a:ln w="9525">
            <a:noFill/>
            <a:miter lim="800000"/>
            <a:headEnd/>
            <a:tailEnd/>
          </a:ln>
        </p:spPr>
      </p:pic>
      <p:sp>
        <p:nvSpPr>
          <p:cNvPr id="6" name="Rounded Rectangle 5"/>
          <p:cNvSpPr/>
          <p:nvPr/>
        </p:nvSpPr>
        <p:spPr>
          <a:xfrm>
            <a:off x="2446987" y="670966"/>
            <a:ext cx="8221015" cy="929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 </a:t>
            </a:r>
            <a:r>
              <a:rPr lang="en-US" sz="2800" b="1" dirty="0" err="1">
                <a:solidFill>
                  <a:srgbClr val="FFFFFF"/>
                </a:solidFill>
                <a:latin typeface="Times New Roman" panose="02020603050405020304" pitchFamily="18" charset="0"/>
                <a:cs typeface="Times New Roman" panose="02020603050405020304" pitchFamily="18" charset="0"/>
              </a:rPr>
              <a:t>Tổ</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Khối</a:t>
            </a:r>
            <a:r>
              <a:rPr lang="en-US" sz="2800" b="1" dirty="0">
                <a:solidFill>
                  <a:srgbClr val="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03186277"/>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2" y="2286004"/>
            <a:ext cx="4603124" cy="3962399"/>
          </a:xfrm>
          <a:prstGeom prst="rect">
            <a:avLst/>
          </a:prstGeom>
        </p:spPr>
      </p:pic>
      <p:sp>
        <p:nvSpPr>
          <p:cNvPr id="647170" name="Rectangle 2"/>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38916" name="Rectangle 4"/>
          <p:cNvSpPr>
            <a:spLocks noGrp="1" noRot="1" noChangeArrowheads="1"/>
          </p:cNvSpPr>
          <p:nvPr>
            <p:ph idx="1"/>
          </p:nvPr>
        </p:nvSpPr>
        <p:spPr>
          <a:xfrm>
            <a:off x="1241913" y="1888589"/>
            <a:ext cx="9846797" cy="4998720"/>
          </a:xfrm>
        </p:spPr>
        <p:txBody>
          <a:bodyPr>
            <a:normAutofit/>
          </a:bodyPr>
          <a:lstStyle/>
          <a:p>
            <a:pPr marL="0" indent="0">
              <a:spcBef>
                <a:spcPts val="1799"/>
              </a:spcBef>
              <a:buNone/>
            </a:pPr>
            <a:endParaRPr lang="en-US" sz="2400" dirty="0"/>
          </a:p>
          <a:p>
            <a:endParaRPr lang="en-US" sz="2400" dirty="0"/>
          </a:p>
        </p:txBody>
      </p:sp>
      <p:pic>
        <p:nvPicPr>
          <p:cNvPr id="5" name="Picture 4"/>
          <p:cNvPicPr/>
          <p:nvPr/>
        </p:nvPicPr>
        <p:blipFill>
          <a:blip r:embed="rId3"/>
          <a:srcRect/>
          <a:stretch>
            <a:fillRect/>
          </a:stretch>
        </p:blipFill>
        <p:spPr bwMode="auto">
          <a:xfrm>
            <a:off x="2" y="2"/>
            <a:ext cx="1241913" cy="1096474"/>
          </a:xfrm>
          <a:prstGeom prst="rect">
            <a:avLst/>
          </a:prstGeom>
          <a:noFill/>
          <a:ln w="9525">
            <a:noFill/>
            <a:miter lim="800000"/>
            <a:headEnd/>
            <a:tailEnd/>
          </a:ln>
        </p:spPr>
      </p:pic>
      <p:sp>
        <p:nvSpPr>
          <p:cNvPr id="7" name="Rounded Rectangle 6"/>
          <p:cNvSpPr/>
          <p:nvPr/>
        </p:nvSpPr>
        <p:spPr>
          <a:xfrm>
            <a:off x="2819400" y="670966"/>
            <a:ext cx="7848600" cy="929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 </a:t>
            </a:r>
            <a:r>
              <a:rPr lang="en-US" sz="2800" b="1" dirty="0" err="1">
                <a:solidFill>
                  <a:srgbClr val="FFFFFF"/>
                </a:solidFill>
                <a:latin typeface="Times New Roman" panose="02020603050405020304" pitchFamily="18" charset="0"/>
                <a:cs typeface="Times New Roman" panose="02020603050405020304" pitchFamily="18" charset="0"/>
              </a:rPr>
              <a:t>Tổ</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Khối</a:t>
            </a:r>
            <a:r>
              <a:rPr lang="en-US" sz="2800" b="1" dirty="0">
                <a:solidFill>
                  <a:srgbClr val="FFFF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1290" y="1641231"/>
            <a:ext cx="5661513" cy="4093428"/>
          </a:xfrm>
          <a:prstGeom prst="rect">
            <a:avLst/>
          </a:prstGeom>
        </p:spPr>
        <p:txBody>
          <a:bodyPr wrap="square" lIns="91415" tIns="45708" rIns="91415" bIns="45708">
            <a:spAutoFit/>
          </a:bodyPr>
          <a:lstStyle/>
          <a:p>
            <a:pPr marL="285674" indent="-285674" fontAlgn="base">
              <a:spcBef>
                <a:spcPct val="0"/>
              </a:spcBef>
              <a:spcAft>
                <a:spcPct val="0"/>
              </a:spcAft>
              <a:buFont typeface="Arial" charset="0"/>
              <a:buChar char="•"/>
            </a:pPr>
            <a:endParaRPr lang="en-US" sz="2000" b="1" dirty="0">
              <a:solidFill>
                <a:srgbClr val="FF0000"/>
              </a:solidFill>
              <a:latin typeface="Times New Roman" panose="02020603050405020304" pitchFamily="18" charset="0"/>
              <a:cs typeface="Times New Roman" panose="02020603050405020304" pitchFamily="18" charset="0"/>
            </a:endParaRPr>
          </a:p>
          <a:p>
            <a:pPr marL="285674" indent="-285674" fontAlgn="base">
              <a:spcBef>
                <a:spcPct val="0"/>
              </a:spcBef>
              <a:spcAft>
                <a:spcPct val="0"/>
              </a:spcAft>
              <a:buFont typeface="Arial" charset="0"/>
              <a:buChar char="•"/>
            </a:pPr>
            <a:r>
              <a:rPr lang="en-US" sz="2000" b="1" dirty="0" err="1">
                <a:solidFill>
                  <a:srgbClr val="FF0000"/>
                </a:solidFill>
                <a:latin typeface="Times New Roman" panose="02020603050405020304" pitchFamily="18" charset="0"/>
                <a:cs typeface="Times New Roman" panose="02020603050405020304" pitchFamily="18" charset="0"/>
              </a:rPr>
              <a:t>Nội</a:t>
            </a:r>
            <a:r>
              <a:rPr lang="en-US" sz="2000" b="1" dirty="0">
                <a:solidFill>
                  <a:srgbClr val="FF0000"/>
                </a:solidFill>
                <a:latin typeface="Times New Roman" panose="02020603050405020304" pitchFamily="18" charset="0"/>
                <a:cs typeface="Times New Roman" panose="02020603050405020304" pitchFamily="18" charset="0"/>
              </a:rPr>
              <a:t> dung (</a:t>
            </a:r>
            <a:r>
              <a:rPr lang="en-US" sz="2000" b="1" dirty="0" err="1">
                <a:solidFill>
                  <a:srgbClr val="FF0000"/>
                </a:solidFill>
                <a:latin typeface="Times New Roman" panose="02020603050405020304" pitchFamily="18" charset="0"/>
                <a:cs typeface="Times New Roman" panose="02020603050405020304" pitchFamily="18" charset="0"/>
              </a:rPr>
              <a:t>tiếp</a:t>
            </a:r>
            <a:r>
              <a:rPr lang="en-US" sz="2000" b="1" dirty="0">
                <a:solidFill>
                  <a:srgbClr val="FF0000"/>
                </a:solidFill>
                <a:latin typeface="Times New Roman" panose="02020603050405020304" pitchFamily="18" charset="0"/>
                <a:cs typeface="Times New Roman" panose="02020603050405020304" pitchFamily="18" charset="0"/>
              </a:rPr>
              <a:t>)</a:t>
            </a:r>
          </a:p>
          <a:p>
            <a:pPr marL="285674" indent="-285674" fontAlgn="base">
              <a:spcBef>
                <a:spcPct val="0"/>
              </a:spcBef>
              <a:spcAft>
                <a:spcPct val="0"/>
              </a:spcAft>
              <a:buFont typeface="Arial" charset="0"/>
              <a:buChar char="•"/>
            </a:pPr>
            <a:r>
              <a:rPr lang="en-US" sz="2000" b="1" dirty="0" err="1">
                <a:solidFill>
                  <a:srgbClr val="08087E"/>
                </a:solidFill>
                <a:latin typeface="Times New Roman" panose="02020603050405020304" pitchFamily="18" charset="0"/>
                <a:cs typeface="Times New Roman" panose="02020603050405020304" pitchFamily="18" charset="0"/>
              </a:rPr>
              <a:t>Thảo</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luận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về</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các</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giải</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pháp</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để</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thực</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hiện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tốt</a:t>
            </a:r>
            <a:r>
              <a:rPr lang="en-US" sz="2000" b="1" dirty="0">
                <a:solidFill>
                  <a:srgbClr val="08087E"/>
                </a:solidFill>
                <a:latin typeface="Times New Roman" panose="02020603050405020304" pitchFamily="18" charset="0"/>
                <a:cs typeface="Times New Roman" panose="02020603050405020304" pitchFamily="18" charset="0"/>
              </a:rPr>
              <a:t>  QCDC </a:t>
            </a:r>
            <a:r>
              <a:rPr lang="en-US" sz="2000" b="1" dirty="0" err="1">
                <a:solidFill>
                  <a:srgbClr val="08087E"/>
                </a:solidFill>
                <a:latin typeface="Times New Roman" panose="02020603050405020304" pitchFamily="18" charset="0"/>
                <a:cs typeface="Times New Roman" panose="02020603050405020304" pitchFamily="18" charset="0"/>
              </a:rPr>
              <a:t>trong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hoạt</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động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của</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Cơ</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quan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đơn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vị</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Trường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học</a:t>
            </a:r>
            <a:r>
              <a:rPr lang="en-US" sz="2000" b="1" dirty="0">
                <a:solidFill>
                  <a:srgbClr val="08087E"/>
                </a:solidFill>
                <a:latin typeface="Times New Roman" panose="02020603050405020304" pitchFamily="18" charset="0"/>
                <a:cs typeface="Times New Roman" panose="02020603050405020304" pitchFamily="18" charset="0"/>
              </a:rPr>
              <a:t>; </a:t>
            </a:r>
          </a:p>
          <a:p>
            <a:pPr marL="285674" indent="-285674" fontAlgn="base">
              <a:spcBef>
                <a:spcPct val="0"/>
              </a:spcBef>
              <a:spcAft>
                <a:spcPct val="0"/>
              </a:spcAft>
              <a:buFont typeface="Arial" charset="0"/>
              <a:buChar char="•"/>
            </a:pPr>
            <a:r>
              <a:rPr lang="en-US" sz="2000" b="1" dirty="0" err="1">
                <a:solidFill>
                  <a:srgbClr val="08087E"/>
                </a:solidFill>
                <a:latin typeface="Times New Roman" panose="02020603050405020304" pitchFamily="18" charset="0"/>
                <a:cs typeface="Times New Roman" panose="02020603050405020304" pitchFamily="18" charset="0"/>
              </a:rPr>
              <a:t>Đề</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xuất</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những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sáng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kiến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kiến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nghị</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cải</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thiện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điều</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kiện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làm</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việc</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tại</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tổ</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khối</a:t>
            </a:r>
            <a:r>
              <a:rPr lang="en-US" sz="2000" b="1" dirty="0">
                <a:solidFill>
                  <a:srgbClr val="08087E"/>
                </a:solidFill>
                <a:latin typeface="Times New Roman" panose="02020603050405020304" pitchFamily="18" charset="0"/>
                <a:cs typeface="Times New Roman" panose="02020603050405020304" pitchFamily="18" charset="0"/>
              </a:rPr>
              <a:t>; </a:t>
            </a:r>
          </a:p>
          <a:p>
            <a:pPr marL="285674" indent="-285674" fontAlgn="base">
              <a:spcBef>
                <a:spcPct val="0"/>
              </a:spcBef>
              <a:spcAft>
                <a:spcPct val="0"/>
              </a:spcAft>
              <a:buFont typeface="Arial" charset="0"/>
              <a:buChar char="•"/>
            </a:pPr>
            <a:r>
              <a:rPr lang="en-US" sz="2000" b="1" dirty="0" err="1">
                <a:solidFill>
                  <a:srgbClr val="08087E"/>
                </a:solidFill>
                <a:latin typeface="Times New Roman" panose="02020603050405020304" pitchFamily="18" charset="0"/>
                <a:cs typeface="Times New Roman" panose="02020603050405020304" pitchFamily="18" charset="0"/>
              </a:rPr>
              <a:t>Nêu</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những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kiến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nghị</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với</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Cơ</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quan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đơn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vị</a:t>
            </a:r>
            <a:r>
              <a:rPr lang="en-US" sz="20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Trường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học</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và</a:t>
            </a:r>
            <a:r>
              <a:rPr lang="en-US" sz="2000" b="1" dirty="0">
                <a:solidFill>
                  <a:srgbClr val="08087E"/>
                </a:solidFill>
                <a:latin typeface="Times New Roman" panose="02020603050405020304" pitchFamily="18" charset="0"/>
                <a:cs typeface="Times New Roman" panose="02020603050405020304" pitchFamily="18" charset="0"/>
              </a:rPr>
              <a:t> Ban </a:t>
            </a:r>
            <a:r>
              <a:rPr lang="en-US" sz="2000" b="1" dirty="0" err="1">
                <a:solidFill>
                  <a:srgbClr val="08087E"/>
                </a:solidFill>
                <a:latin typeface="Times New Roman" panose="02020603050405020304" pitchFamily="18" charset="0"/>
                <a:cs typeface="Times New Roman" panose="02020603050405020304" pitchFamily="18" charset="0"/>
              </a:rPr>
              <a:t>chấp</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hành</a:t>
            </a:r>
            <a:r>
              <a:rPr lang="en-US" sz="20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Công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đoàn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cơ</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sở</a:t>
            </a:r>
            <a:endParaRPr lang="en-US" sz="20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Thảo</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luận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nội</a:t>
            </a:r>
            <a:r>
              <a:rPr lang="en-US" sz="2000" b="1" dirty="0">
                <a:solidFill>
                  <a:srgbClr val="08087E"/>
                </a:solidFill>
                <a:latin typeface="Times New Roman" panose="02020603050405020304" pitchFamily="18" charset="0"/>
                <a:cs typeface="Times New Roman" panose="02020603050405020304" pitchFamily="18" charset="0"/>
              </a:rPr>
              <a:t> dung </a:t>
            </a:r>
            <a:r>
              <a:rPr lang="en-US" sz="2000" b="1" dirty="0" err="1">
                <a:solidFill>
                  <a:srgbClr val="08087E"/>
                </a:solidFill>
                <a:latin typeface="Times New Roman" panose="02020603050405020304" pitchFamily="18" charset="0"/>
                <a:cs typeface="Times New Roman" panose="02020603050405020304" pitchFamily="18" charset="0"/>
              </a:rPr>
              <a:t>dự</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thảo</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mới</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hoặc</a:t>
            </a:r>
            <a:r>
              <a:rPr lang="en-US" sz="20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dự</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thảo</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sửa</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đổi</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bổ</a:t>
            </a:r>
            <a:r>
              <a:rPr lang="en-US" sz="2000" b="1" dirty="0">
                <a:solidFill>
                  <a:srgbClr val="08087E"/>
                </a:solidFill>
                <a:latin typeface="Times New Roman" panose="02020603050405020304" pitchFamily="18" charset="0"/>
                <a:cs typeface="Times New Roman" panose="02020603050405020304" pitchFamily="18" charset="0"/>
              </a:rPr>
              <a:t> sung  </a:t>
            </a:r>
            <a:r>
              <a:rPr lang="en-US" sz="2000" b="1" dirty="0" err="1">
                <a:solidFill>
                  <a:srgbClr val="08087E"/>
                </a:solidFill>
                <a:latin typeface="Times New Roman" panose="02020603050405020304" pitchFamily="18" charset="0"/>
                <a:cs typeface="Times New Roman" panose="02020603050405020304" pitchFamily="18" charset="0"/>
              </a:rPr>
              <a:t>các</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nội</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quy</a:t>
            </a:r>
            <a:r>
              <a:rPr lang="en-US" sz="2000" b="1" dirty="0">
                <a:solidFill>
                  <a:srgbClr val="08087E"/>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quy</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chế</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của</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Cơ</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quan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đơn</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vị</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Trường</a:t>
            </a:r>
            <a:r>
              <a:rPr lang="en-US" sz="2000" b="1" dirty="0">
                <a:solidFill>
                  <a:srgbClr val="08087E"/>
                </a:solidFill>
                <a:latin typeface="Times New Roman" panose="02020603050405020304" pitchFamily="18" charset="0"/>
                <a:cs typeface="Times New Roman" panose="02020603050405020304" pitchFamily="18" charset="0"/>
              </a:rPr>
              <a:t> </a:t>
            </a:r>
            <a:r>
              <a:rPr lang="en-US" sz="2000" b="1" dirty="0" err="1">
                <a:solidFill>
                  <a:srgbClr val="08087E"/>
                </a:solidFill>
                <a:latin typeface="Times New Roman" panose="02020603050405020304" pitchFamily="18" charset="0"/>
                <a:cs typeface="Times New Roman" panose="02020603050405020304" pitchFamily="18" charset="0"/>
              </a:rPr>
              <a:t>học</a:t>
            </a:r>
            <a:r>
              <a:rPr lang="en-US" sz="2000" b="1" dirty="0">
                <a:solidFill>
                  <a:srgbClr val="08087E"/>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792239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3"/>
          <p:cNvSpPr>
            <a:spLocks noGrp="1"/>
          </p:cNvSpPr>
          <p:nvPr>
            <p:ph type="ftr" sz="quarter" idx="10"/>
          </p:nvPr>
        </p:nvSpPr>
        <p:spPr/>
        <p:txBody>
          <a:bodyPr/>
          <a:lstStyle/>
          <a:p>
            <a:pPr fontAlgn="base">
              <a:spcBef>
                <a:spcPct val="0"/>
              </a:spcBef>
              <a:spcAft>
                <a:spcPct val="0"/>
              </a:spcAft>
            </a:pPr>
            <a:endParaRPr lang="en-US" dirty="0">
              <a:latin typeface="Verdana"/>
            </a:endParaRPr>
          </a:p>
        </p:txBody>
      </p:sp>
      <p:sp>
        <p:nvSpPr>
          <p:cNvPr id="196610" name="Rectangle 2"/>
          <p:cNvSpPr>
            <a:spLocks noGrp="1" noChangeArrowheads="1"/>
          </p:cNvSpPr>
          <p:nvPr>
            <p:ph type="title"/>
          </p:nvPr>
        </p:nvSpPr>
        <p:spPr/>
        <p:txBody>
          <a:bodyPr/>
          <a:lstStyle/>
          <a:p>
            <a:r>
              <a:rPr lang="en-US" dirty="0">
                <a:latin typeface="Times" pitchFamily="18" charset="0"/>
                <a:cs typeface="Times" pitchFamily="18" charset="0"/>
              </a:rPr>
              <a:t>PHẦN II</a:t>
            </a:r>
          </a:p>
        </p:txBody>
      </p:sp>
      <p:sp>
        <p:nvSpPr>
          <p:cNvPr id="196611" name="AutoShape 3"/>
          <p:cNvSpPr>
            <a:spLocks noChangeArrowheads="1"/>
          </p:cNvSpPr>
          <p:nvPr/>
        </p:nvSpPr>
        <p:spPr bwMode="gray">
          <a:xfrm>
            <a:off x="1957591" y="3948995"/>
            <a:ext cx="2827136" cy="1635833"/>
          </a:xfrm>
          <a:prstGeom prst="roundRect">
            <a:avLst>
              <a:gd name="adj" fmla="val 12699"/>
            </a:avLst>
          </a:prstGeom>
          <a:gradFill rotWithShape="1">
            <a:gsLst>
              <a:gs pos="0">
                <a:schemeClr val="tx2">
                  <a:gamma/>
                  <a:shade val="79216"/>
                  <a:invGamma/>
                </a:schemeClr>
              </a:gs>
              <a:gs pos="100000">
                <a:schemeClr val="tx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tx2">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12" name="Text Box 4"/>
          <p:cNvSpPr txBox="1">
            <a:spLocks noChangeArrowheads="1"/>
          </p:cNvSpPr>
          <p:nvPr/>
        </p:nvSpPr>
        <p:spPr bwMode="black">
          <a:xfrm>
            <a:off x="5296610" y="2856540"/>
            <a:ext cx="1803399" cy="2039008"/>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fontAlgn="base">
              <a:spcBef>
                <a:spcPct val="50000"/>
              </a:spcBef>
              <a:spcAft>
                <a:spcPct val="0"/>
              </a:spcAft>
            </a:pPr>
            <a:r>
              <a:rPr lang="en-US" sz="1600" b="1" dirty="0">
                <a:solidFill>
                  <a:srgbClr val="B2B2B2"/>
                </a:solidFill>
                <a:latin typeface="Arial" panose="020B0604020202020204" pitchFamily="34" charset="0"/>
                <a:cs typeface="Arial" panose="020B0604020202020204" pitchFamily="34" charset="0"/>
              </a:rPr>
              <a:t> </a:t>
            </a:r>
            <a:r>
              <a:rPr lang="en-US" sz="1600" b="1" dirty="0">
                <a:solidFill>
                  <a:srgbClr val="FF0000"/>
                </a:solidFill>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Thủ</a:t>
            </a:r>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trưởng</a:t>
            </a:r>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Cơ</a:t>
            </a:r>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a:t>
            </a:r>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Đơn</a:t>
            </a:r>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a:t>
            </a:r>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endPar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fontAlgn="base">
              <a:spcBef>
                <a:spcPct val="50000"/>
              </a:spcBef>
              <a:spcAft>
                <a:spcPct val="0"/>
              </a:spcAft>
            </a:pPr>
            <a:endParaRPr lang="en-US" sz="2300" b="1" dirty="0">
              <a:solidFill>
                <a:srgbClr val="B2B2B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6613" name="AutoShape 5"/>
          <p:cNvSpPr>
            <a:spLocks noChangeArrowheads="1"/>
          </p:cNvSpPr>
          <p:nvPr/>
        </p:nvSpPr>
        <p:spPr bwMode="gray">
          <a:xfrm>
            <a:off x="1957591" y="4288668"/>
            <a:ext cx="2749348" cy="1240599"/>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Phối</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hợp</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với</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BCH</a:t>
            </a:r>
          </a:p>
          <a:p>
            <a:pPr fontAlgn="base">
              <a:spcBef>
                <a:spcPct val="0"/>
              </a:spcBef>
              <a:spcAft>
                <a:spcPct val="0"/>
              </a:spcAft>
            </a:pP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Công</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đoàn</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chuẩn</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bị</a:t>
            </a:r>
            <a:endParaRPr lang="en-US" b="1" dirty="0">
              <a:solidFill>
                <a:srgbClr val="06066B">
                  <a:lumMod val="60000"/>
                  <a:lumOff val="40000"/>
                </a:srgbClr>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và</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tổ</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chức</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Hội</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nghị</a:t>
            </a:r>
            <a:endParaRPr lang="en-US" b="1" dirty="0">
              <a:solidFill>
                <a:srgbClr val="06066B">
                  <a:lumMod val="60000"/>
                  <a:lumOff val="40000"/>
                </a:srgbClr>
              </a:solidFill>
              <a:latin typeface="Times New Roman" panose="02020603050405020304" pitchFamily="18" charset="0"/>
              <a:cs typeface="Times New Roman" panose="02020603050405020304" pitchFamily="18" charset="0"/>
            </a:endParaRPr>
          </a:p>
        </p:txBody>
      </p:sp>
      <p:sp>
        <p:nvSpPr>
          <p:cNvPr id="196616" name="AutoShape 8"/>
          <p:cNvSpPr>
            <a:spLocks noChangeArrowheads="1"/>
          </p:cNvSpPr>
          <p:nvPr/>
        </p:nvSpPr>
        <p:spPr bwMode="gray">
          <a:xfrm>
            <a:off x="1957591" y="1931989"/>
            <a:ext cx="2827136" cy="1547813"/>
          </a:xfrm>
          <a:prstGeom prst="roundRect">
            <a:avLst>
              <a:gd name="adj" fmla="val 12699"/>
            </a:avLst>
          </a:prstGeom>
          <a:gradFill rotWithShape="1">
            <a:gsLst>
              <a:gs pos="0">
                <a:schemeClr val="folHlink">
                  <a:gamma/>
                  <a:shade val="69804"/>
                  <a:invGamma/>
                </a:schemeClr>
              </a:gs>
              <a:gs pos="100000">
                <a:schemeClr val="fo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17" name="AutoShape 9"/>
          <p:cNvSpPr>
            <a:spLocks noChangeArrowheads="1"/>
          </p:cNvSpPr>
          <p:nvPr/>
        </p:nvSpPr>
        <p:spPr bwMode="gray">
          <a:xfrm>
            <a:off x="1957590" y="2166938"/>
            <a:ext cx="2749351" cy="1077912"/>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19" name="Text Box 9"/>
          <p:cNvSpPr txBox="1">
            <a:spLocks noChangeArrowheads="1"/>
          </p:cNvSpPr>
          <p:nvPr/>
        </p:nvSpPr>
        <p:spPr bwMode="gray">
          <a:xfrm>
            <a:off x="2265366" y="2243141"/>
            <a:ext cx="2441575" cy="96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15" tIns="45708" rIns="91415" bIns="4570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Triệu</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tập</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CB, CC, VC</a:t>
            </a:r>
          </a:p>
          <a:p>
            <a:pPr algn="ctr" eaLnBrk="0" fontAlgn="base" hangingPunct="0">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Tham</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dự</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Hội</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nghị</a:t>
            </a:r>
            <a:endParaRPr lang="en-US" b="1" dirty="0">
              <a:solidFill>
                <a:srgbClr val="06066B">
                  <a:lumMod val="60000"/>
                  <a:lumOff val="40000"/>
                </a:srgbClr>
              </a:solidFill>
              <a:latin typeface="Times New Roman" panose="02020603050405020304" pitchFamily="18" charset="0"/>
              <a:cs typeface="Times New Roman" panose="02020603050405020304" pitchFamily="18" charset="0"/>
            </a:endParaRPr>
          </a:p>
        </p:txBody>
      </p:sp>
      <p:sp>
        <p:nvSpPr>
          <p:cNvPr id="196620" name="AutoShape 12"/>
          <p:cNvSpPr>
            <a:spLocks noChangeArrowheads="1"/>
          </p:cNvSpPr>
          <p:nvPr/>
        </p:nvSpPr>
        <p:spPr bwMode="gray">
          <a:xfrm>
            <a:off x="7483476" y="4037014"/>
            <a:ext cx="2961291" cy="1547812"/>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7535865" y="4451352"/>
            <a:ext cx="2908903" cy="1077912"/>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algn="ctr" fontAlgn="base">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Bố</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trí</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địa</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điểm</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và</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thời</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gian</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(1/2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ngày</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a:t>
            </a:r>
          </a:p>
          <a:p>
            <a:pPr algn="ctr" fontAlgn="base">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Tổ</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chức</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Hội</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nghị</a:t>
            </a:r>
            <a:endParaRPr lang="en-US" b="1" dirty="0">
              <a:solidFill>
                <a:srgbClr val="06066B">
                  <a:lumMod val="60000"/>
                  <a:lumOff val="40000"/>
                </a:srgbClr>
              </a:solidFill>
              <a:latin typeface="Times New Roman" panose="02020603050405020304" pitchFamily="18" charset="0"/>
              <a:cs typeface="Times New Roman" panose="02020603050405020304" pitchFamily="18" charset="0"/>
            </a:endParaRPr>
          </a:p>
        </p:txBody>
      </p:sp>
      <p:sp>
        <p:nvSpPr>
          <p:cNvPr id="196624" name="AutoShape 16"/>
          <p:cNvSpPr>
            <a:spLocks noChangeArrowheads="1"/>
          </p:cNvSpPr>
          <p:nvPr/>
        </p:nvSpPr>
        <p:spPr bwMode="gray">
          <a:xfrm>
            <a:off x="7522112" y="1752603"/>
            <a:ext cx="2961291" cy="1547813"/>
          </a:xfrm>
          <a:prstGeom prst="roundRect">
            <a:avLst>
              <a:gd name="adj" fmla="val 12699"/>
            </a:avLst>
          </a:prstGeom>
          <a:gradFill rotWithShape="1">
            <a:gsLst>
              <a:gs pos="0">
                <a:schemeClr val="accent2">
                  <a:gamma/>
                  <a:shade val="79216"/>
                  <a:invGamma/>
                </a:schemeClr>
              </a:gs>
              <a:gs pos="100000">
                <a:schemeClr val="accent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5" name="AutoShape 17"/>
          <p:cNvSpPr>
            <a:spLocks noChangeArrowheads="1"/>
          </p:cNvSpPr>
          <p:nvPr/>
        </p:nvSpPr>
        <p:spPr bwMode="gray">
          <a:xfrm>
            <a:off x="7535865" y="2166938"/>
            <a:ext cx="2908903" cy="1077912"/>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algn="ctr" fontAlgn="base">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Chịu</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trách</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nhiệm</a:t>
            </a:r>
            <a:endParaRPr lang="en-US" b="1" dirty="0">
              <a:solidFill>
                <a:srgbClr val="06066B">
                  <a:lumMod val="60000"/>
                  <a:lumOff val="40000"/>
                </a:srgbClr>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kinh</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phí</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tổ</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chức</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b="1" dirty="0">
                <a:solidFill>
                  <a:srgbClr val="06066B">
                    <a:lumMod val="60000"/>
                    <a:lumOff val="40000"/>
                  </a:srgbClr>
                </a:solidFill>
                <a:latin typeface="Times New Roman" panose="02020603050405020304" pitchFamily="18" charset="0"/>
                <a:cs typeface="Times New Roman" panose="02020603050405020304" pitchFamily="18" charset="0"/>
              </a:rPr>
              <a:t>HN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theo</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quy</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định</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của</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Nhà</a:t>
            </a:r>
            <a:r>
              <a:rPr lang="en-US" b="1" dirty="0">
                <a:solidFill>
                  <a:srgbClr val="06066B">
                    <a:lumMod val="60000"/>
                    <a:lumOff val="40000"/>
                  </a:srgbClr>
                </a:solidFill>
                <a:latin typeface="Times New Roman" panose="02020603050405020304" pitchFamily="18" charset="0"/>
                <a:cs typeface="Times New Roman" panose="02020603050405020304" pitchFamily="18" charset="0"/>
              </a:rPr>
              <a:t> </a:t>
            </a:r>
            <a:r>
              <a:rPr lang="en-US" b="1" dirty="0" err="1">
                <a:solidFill>
                  <a:srgbClr val="06066B">
                    <a:lumMod val="60000"/>
                    <a:lumOff val="40000"/>
                  </a:srgbClr>
                </a:solidFill>
                <a:latin typeface="Times New Roman" panose="02020603050405020304" pitchFamily="18" charset="0"/>
                <a:cs typeface="Times New Roman" panose="02020603050405020304" pitchFamily="18" charset="0"/>
              </a:rPr>
              <a:t>nước</a:t>
            </a:r>
            <a:endParaRPr lang="en-US" b="1" dirty="0">
              <a:solidFill>
                <a:srgbClr val="06066B">
                  <a:lumMod val="60000"/>
                  <a:lumOff val="40000"/>
                </a:srgbClr>
              </a:solidFill>
              <a:latin typeface="Times New Roman" panose="02020603050405020304" pitchFamily="18" charset="0"/>
              <a:cs typeface="Times New Roman" panose="02020603050405020304" pitchFamily="18" charset="0"/>
            </a:endParaRPr>
          </a:p>
        </p:txBody>
      </p:sp>
      <p:grpSp>
        <p:nvGrpSpPr>
          <p:cNvPr id="196628" name="Group 20"/>
          <p:cNvGrpSpPr>
            <a:grpSpLocks/>
          </p:cNvGrpSpPr>
          <p:nvPr/>
        </p:nvGrpSpPr>
        <p:grpSpPr bwMode="auto">
          <a:xfrm>
            <a:off x="4808540" y="2278857"/>
            <a:ext cx="2727325" cy="2711450"/>
            <a:chOff x="1968" y="1488"/>
            <a:chExt cx="1776" cy="1766"/>
          </a:xfrm>
        </p:grpSpPr>
        <p:sp>
          <p:nvSpPr>
            <p:cNvPr id="196629"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30"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tx2">
                    <a:gamma/>
                    <a:shade val="0"/>
                    <a:invGamma/>
                  </a:schemeClr>
                </a:gs>
                <a:gs pos="100000">
                  <a:schemeClr val="tx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tx2"/>
              </a:extrusionClr>
              <a:contourClr>
                <a:schemeClr val="tx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31"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32"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4"/>
                    <a:pt x="10719" y="2874"/>
                    <a:pt x="10679" y="2874"/>
                  </a:cubicBezTo>
                  <a:lnTo>
                    <a:pt x="10635" y="1"/>
                  </a:lnTo>
                  <a:cubicBezTo>
                    <a:pt x="10690" y="0"/>
                    <a:pt x="10745" y="0"/>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en-US">
                <a:solidFill>
                  <a:srgbClr val="08087E"/>
                </a:solidFill>
                <a:latin typeface="Arial" panose="020B0604020202020204" pitchFamily="34" charset="0"/>
              </a:endParaRPr>
            </a:p>
          </p:txBody>
        </p:sp>
      </p:grpSp>
      <p:sp>
        <p:nvSpPr>
          <p:cNvPr id="2" name="Rectangle 1"/>
          <p:cNvSpPr/>
          <p:nvPr/>
        </p:nvSpPr>
        <p:spPr>
          <a:xfrm>
            <a:off x="3048000" y="788836"/>
            <a:ext cx="6096000" cy="827071"/>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cs typeface="Times New Roman" panose="02020603050405020304" pitchFamily="18" charset="0"/>
              </a:rPr>
              <a:t> CBCCVC</a:t>
            </a:r>
          </a:p>
          <a:p>
            <a:pPr algn="ctr" fontAlgn="base">
              <a:spcBef>
                <a:spcPct val="0"/>
              </a:spcBef>
              <a:spcAft>
                <a:spcPct val="0"/>
              </a:spcAft>
            </a:pP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2" name="Picture 21"/>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34784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6613"/>
                                        </p:tgtEl>
                                        <p:attrNameLst>
                                          <p:attrName>style.visibility</p:attrName>
                                        </p:attrNameLst>
                                      </p:cBhvr>
                                      <p:to>
                                        <p:strVal val="visible"/>
                                      </p:to>
                                    </p:set>
                                    <p:animEffect transition="in" filter="dissolve">
                                      <p:cBhvr>
                                        <p:cTn id="7" dur="500"/>
                                        <p:tgtEl>
                                          <p:spTgt spid="1966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6611"/>
                                        </p:tgtEl>
                                        <p:attrNameLst>
                                          <p:attrName>style.visibility</p:attrName>
                                        </p:attrNameLst>
                                      </p:cBhvr>
                                      <p:to>
                                        <p:strVal val="visible"/>
                                      </p:to>
                                    </p:set>
                                    <p:animEffect transition="in" filter="dissolve">
                                      <p:cBhvr>
                                        <p:cTn id="10" dur="500"/>
                                        <p:tgtEl>
                                          <p:spTgt spid="1966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6619"/>
                                        </p:tgtEl>
                                        <p:attrNameLst>
                                          <p:attrName>style.visibility</p:attrName>
                                        </p:attrNameLst>
                                      </p:cBhvr>
                                      <p:to>
                                        <p:strVal val="visible"/>
                                      </p:to>
                                    </p:set>
                                    <p:animEffect transition="in" filter="blinds(horizontal)">
                                      <p:cBhvr>
                                        <p:cTn id="15" dur="500"/>
                                        <p:tgtEl>
                                          <p:spTgt spid="1966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96616"/>
                                        </p:tgtEl>
                                        <p:attrNameLst>
                                          <p:attrName>style.visibility</p:attrName>
                                        </p:attrNameLst>
                                      </p:cBhvr>
                                      <p:to>
                                        <p:strVal val="visible"/>
                                      </p:to>
                                    </p:set>
                                    <p:animEffect transition="in" filter="blinds(horizontal)">
                                      <p:cBhvr>
                                        <p:cTn id="18" dur="500"/>
                                        <p:tgtEl>
                                          <p:spTgt spid="1966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6625"/>
                                        </p:tgtEl>
                                        <p:attrNameLst>
                                          <p:attrName>style.visibility</p:attrName>
                                        </p:attrNameLst>
                                      </p:cBhvr>
                                      <p:to>
                                        <p:strVal val="visible"/>
                                      </p:to>
                                    </p:set>
                                    <p:anim calcmode="lin" valueType="num">
                                      <p:cBhvr additive="base">
                                        <p:cTn id="23" dur="500" fill="hold"/>
                                        <p:tgtEl>
                                          <p:spTgt spid="196625"/>
                                        </p:tgtEl>
                                        <p:attrNameLst>
                                          <p:attrName>ppt_x</p:attrName>
                                        </p:attrNameLst>
                                      </p:cBhvr>
                                      <p:tavLst>
                                        <p:tav tm="0">
                                          <p:val>
                                            <p:strVal val="#ppt_x"/>
                                          </p:val>
                                        </p:tav>
                                        <p:tav tm="100000">
                                          <p:val>
                                            <p:strVal val="#ppt_x"/>
                                          </p:val>
                                        </p:tav>
                                      </p:tavLst>
                                    </p:anim>
                                    <p:anim calcmode="lin" valueType="num">
                                      <p:cBhvr additive="base">
                                        <p:cTn id="24" dur="500" fill="hold"/>
                                        <p:tgtEl>
                                          <p:spTgt spid="1966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6624"/>
                                        </p:tgtEl>
                                        <p:attrNameLst>
                                          <p:attrName>style.visibility</p:attrName>
                                        </p:attrNameLst>
                                      </p:cBhvr>
                                      <p:to>
                                        <p:strVal val="visible"/>
                                      </p:to>
                                    </p:set>
                                    <p:anim calcmode="lin" valueType="num">
                                      <p:cBhvr additive="base">
                                        <p:cTn id="27" dur="500" fill="hold"/>
                                        <p:tgtEl>
                                          <p:spTgt spid="196624"/>
                                        </p:tgtEl>
                                        <p:attrNameLst>
                                          <p:attrName>ppt_x</p:attrName>
                                        </p:attrNameLst>
                                      </p:cBhvr>
                                      <p:tavLst>
                                        <p:tav tm="0">
                                          <p:val>
                                            <p:strVal val="#ppt_x"/>
                                          </p:val>
                                        </p:tav>
                                        <p:tav tm="100000">
                                          <p:val>
                                            <p:strVal val="#ppt_x"/>
                                          </p:val>
                                        </p:tav>
                                      </p:tavLst>
                                    </p:anim>
                                    <p:anim calcmode="lin" valueType="num">
                                      <p:cBhvr additive="base">
                                        <p:cTn id="28" dur="500" fill="hold"/>
                                        <p:tgtEl>
                                          <p:spTgt spid="1966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96621"/>
                                        </p:tgtEl>
                                        <p:attrNameLst>
                                          <p:attrName>style.visibility</p:attrName>
                                        </p:attrNameLst>
                                      </p:cBhvr>
                                      <p:to>
                                        <p:strVal val="visible"/>
                                      </p:to>
                                    </p:set>
                                    <p:animEffect transition="in" filter="strips(downLeft)">
                                      <p:cBhvr>
                                        <p:cTn id="33" dur="500"/>
                                        <p:tgtEl>
                                          <p:spTgt spid="196621"/>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196620"/>
                                        </p:tgtEl>
                                        <p:attrNameLst>
                                          <p:attrName>style.visibility</p:attrName>
                                        </p:attrNameLst>
                                      </p:cBhvr>
                                      <p:to>
                                        <p:strVal val="visible"/>
                                      </p:to>
                                    </p:set>
                                    <p:animEffect transition="in" filter="strips(downLeft)">
                                      <p:cBhvr>
                                        <p:cTn id="36" dur="500"/>
                                        <p:tgtEl>
                                          <p:spTgt spid="196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animBg="1"/>
      <p:bldP spid="196613" grpId="0" animBg="1"/>
      <p:bldP spid="196616" grpId="0" animBg="1"/>
      <p:bldP spid="196619" grpId="0"/>
      <p:bldP spid="196620" grpId="0" animBg="1"/>
      <p:bldP spid="196621" grpId="0" animBg="1"/>
      <p:bldP spid="196624" grpId="0" animBg="1"/>
      <p:bldP spid="1966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p:cNvSpPr>
          <p:nvPr>
            <p:ph type="title"/>
          </p:nvPr>
        </p:nvSpPr>
        <p:spPr/>
        <p:txBody>
          <a:bodyPr/>
          <a:lstStyle/>
          <a:p>
            <a:r>
              <a:rPr lang="en-US" sz="2800" dirty="0">
                <a:latin typeface="Times New Roman" pitchFamily="18" charset="0"/>
                <a:cs typeface="Times New Roman" pitchFamily="18" charset="0"/>
              </a:rPr>
              <a:t>PHẦN II: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NỘI DUNG HỘI NGHỊ</a:t>
            </a:r>
          </a:p>
        </p:txBody>
      </p:sp>
      <p:sp>
        <p:nvSpPr>
          <p:cNvPr id="628740" name="Oval 4"/>
          <p:cNvSpPr>
            <a:spLocks noChangeArrowheads="1"/>
          </p:cNvSpPr>
          <p:nvPr/>
        </p:nvSpPr>
        <p:spPr bwMode="auto">
          <a:xfrm>
            <a:off x="7467600" y="1538725"/>
            <a:ext cx="3200400" cy="4803993"/>
          </a:xfrm>
          <a:prstGeom prst="ellipse">
            <a:avLst/>
          </a:prstGeom>
          <a:solidFill>
            <a:schemeClr val="accent1"/>
          </a:solidFill>
          <a:ln w="9525">
            <a:noFill/>
            <a:round/>
            <a:headEnd/>
            <a:tailEnd/>
          </a:ln>
        </p:spPr>
        <p:txBody>
          <a:bodyPr wrap="square" lIns="91415" tIns="45708" rIns="91415" bIns="45708" anchor="ctr">
            <a:spAutoFit/>
          </a:bodyPr>
          <a:lstStyle>
            <a:lvl1pPr eaLnBrk="0" hangingPunct="0">
              <a:defRPr b="1">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b="1">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b="1">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b="1">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b="1">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9pPr>
          </a:lstStyle>
          <a:p>
            <a:pPr algn="ctr" fontAlgn="base">
              <a:spcBef>
                <a:spcPct val="50000"/>
              </a:spcBef>
              <a:spcAft>
                <a:spcPct val="0"/>
              </a:spcAft>
            </a:pPr>
            <a:endParaRPr lang="en-US" sz="2400" dirty="0">
              <a:solidFill>
                <a:srgbClr val="FFFFFF"/>
              </a:solidFill>
              <a:latin typeface="Arial" panose="020B0604020202020204" pitchFamily="34" charset="0"/>
            </a:endParaRPr>
          </a:p>
          <a:p>
            <a:pPr algn="ctr" fontAlgn="base">
              <a:spcBef>
                <a:spcPct val="50000"/>
              </a:spcBef>
              <a:spcAft>
                <a:spcPct val="0"/>
              </a:spcAft>
            </a:pPr>
            <a:r>
              <a:rPr lang="en-US" sz="2400" dirty="0">
                <a:solidFill>
                  <a:srgbClr val="FFFFFF"/>
                </a:solidFill>
                <a:latin typeface="Times New Roman" pitchFamily="18" charset="0"/>
                <a:cs typeface="Times New Roman" pitchFamily="18" charset="0"/>
              </a:rPr>
              <a:t>THỐNG NHẤT NHIỆM VỤ NĂM SAU</a:t>
            </a:r>
          </a:p>
          <a:p>
            <a:pPr algn="ctr" fontAlgn="base">
              <a:spcBef>
                <a:spcPct val="50000"/>
              </a:spcBef>
              <a:spcAft>
                <a:spcPct val="0"/>
              </a:spcAft>
            </a:pPr>
            <a:endParaRPr lang="en-US" sz="2400" dirty="0">
              <a:solidFill>
                <a:srgbClr val="FFFFFF"/>
              </a:solidFill>
              <a:latin typeface="Times New Roman" pitchFamily="18" charset="0"/>
              <a:cs typeface="Times New Roman" pitchFamily="18" charset="0"/>
            </a:endParaRPr>
          </a:p>
          <a:p>
            <a:pPr algn="ctr" fontAlgn="base">
              <a:spcBef>
                <a:spcPct val="50000"/>
              </a:spcBef>
              <a:spcAft>
                <a:spcPct val="0"/>
              </a:spcAft>
            </a:pPr>
            <a:endParaRPr lang="en-US" sz="2400" dirty="0">
              <a:solidFill>
                <a:srgbClr val="FFFFFF"/>
              </a:solidFill>
              <a:latin typeface="Arial" panose="020B0604020202020204" pitchFamily="34" charset="0"/>
            </a:endParaRPr>
          </a:p>
          <a:p>
            <a:pPr algn="ctr" fontAlgn="base">
              <a:spcBef>
                <a:spcPct val="50000"/>
              </a:spcBef>
              <a:spcAft>
                <a:spcPct val="0"/>
              </a:spcAft>
            </a:pPr>
            <a:endParaRPr lang="en-US" sz="2400" dirty="0">
              <a:solidFill>
                <a:srgbClr val="FFFFFF"/>
              </a:solidFill>
              <a:latin typeface="Arial" panose="020B0604020202020204" pitchFamily="34" charset="0"/>
            </a:endParaRPr>
          </a:p>
        </p:txBody>
      </p:sp>
      <p:sp>
        <p:nvSpPr>
          <p:cNvPr id="628741" name="Oval 5"/>
          <p:cNvSpPr>
            <a:spLocks noChangeArrowheads="1"/>
          </p:cNvSpPr>
          <p:nvPr/>
        </p:nvSpPr>
        <p:spPr bwMode="auto">
          <a:xfrm>
            <a:off x="1907645" y="1365143"/>
            <a:ext cx="3121555" cy="4803993"/>
          </a:xfrm>
          <a:prstGeom prst="ellipse">
            <a:avLst/>
          </a:prstGeom>
          <a:solidFill>
            <a:schemeClr val="accent1"/>
          </a:solidFill>
          <a:ln w="9525">
            <a:noFill/>
            <a:round/>
            <a:headEnd/>
            <a:tailEnd/>
          </a:ln>
        </p:spPr>
        <p:txBody>
          <a:bodyPr wrap="square" lIns="91415" tIns="45708" rIns="91415" bIns="45708" anchor="ctr">
            <a:spAutoFit/>
          </a:bodyPr>
          <a:lstStyle>
            <a:lvl1pPr eaLnBrk="0" hangingPunct="0">
              <a:defRPr b="1">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b="1">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b="1">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b="1">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b="1">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9pPr>
          </a:lstStyle>
          <a:p>
            <a:pPr algn="ctr" fontAlgn="base">
              <a:spcBef>
                <a:spcPct val="50000"/>
              </a:spcBef>
              <a:spcAft>
                <a:spcPct val="0"/>
              </a:spcAft>
            </a:pPr>
            <a:endParaRPr lang="en-US" sz="2400" dirty="0">
              <a:solidFill>
                <a:srgbClr val="FFFFFF"/>
              </a:solidFill>
              <a:latin typeface="Arial" panose="020B0604020202020204" pitchFamily="34" charset="0"/>
            </a:endParaRPr>
          </a:p>
          <a:p>
            <a:pPr algn="ctr" fontAlgn="base">
              <a:spcBef>
                <a:spcPct val="50000"/>
              </a:spcBef>
              <a:spcAft>
                <a:spcPct val="0"/>
              </a:spcAft>
            </a:pPr>
            <a:r>
              <a:rPr lang="en-US" sz="2400" dirty="0">
                <a:solidFill>
                  <a:srgbClr val="FFFFFF"/>
                </a:solidFill>
                <a:latin typeface="Times New Roman" pitchFamily="18" charset="0"/>
                <a:cs typeface="Times New Roman" pitchFamily="18" charset="0"/>
              </a:rPr>
              <a:t>ĐÁNH GIÁ KẾT QUẢ THỰC HIỆN NGHỊ QUYẾT HỘI NGHỊ NĂM TRƯỚC</a:t>
            </a:r>
          </a:p>
          <a:p>
            <a:pPr algn="ctr" fontAlgn="base">
              <a:spcBef>
                <a:spcPct val="50000"/>
              </a:spcBef>
              <a:spcAft>
                <a:spcPct val="0"/>
              </a:spcAft>
            </a:pPr>
            <a:endParaRPr lang="en-US" sz="2400" dirty="0">
              <a:solidFill>
                <a:srgbClr val="FFFFFF"/>
              </a:solidFill>
              <a:latin typeface="VNI-Couri" pitchFamily="2" charset="0"/>
            </a:endParaRPr>
          </a:p>
        </p:txBody>
      </p:sp>
      <p:sp>
        <p:nvSpPr>
          <p:cNvPr id="628742" name="AutoShape 6"/>
          <p:cNvSpPr>
            <a:spLocks noChangeArrowheads="1"/>
          </p:cNvSpPr>
          <p:nvPr/>
        </p:nvSpPr>
        <p:spPr bwMode="auto">
          <a:xfrm>
            <a:off x="4648202" y="1923773"/>
            <a:ext cx="2919679" cy="677096"/>
          </a:xfrm>
          <a:prstGeom prst="curvedDownArrow">
            <a:avLst>
              <a:gd name="adj1" fmla="val 147133"/>
              <a:gd name="adj2" fmla="val 294267"/>
              <a:gd name="adj3" fmla="val 33333"/>
            </a:avLst>
          </a:prstGeom>
          <a:solidFill>
            <a:srgbClr val="FF6600"/>
          </a:solidFill>
          <a:ln w="9525">
            <a:solidFill>
              <a:srgbClr val="FF9933"/>
            </a:solidFill>
            <a:miter lim="800000"/>
            <a:headEnd/>
            <a:tailEnd/>
          </a:ln>
        </p:spPr>
        <p:txBody>
          <a:bodyPr lIns="91415" tIns="45708" rIns="91415" bIns="45708" anchor="ctr">
            <a:spAutoFit/>
          </a:bodyPr>
          <a:lstStyle>
            <a:lvl1pPr eaLnBrk="0" hangingPunct="0">
              <a:defRPr b="1">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b="1">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b="1">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b="1">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b="1">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9pPr>
          </a:lstStyle>
          <a:p>
            <a:pPr algn="ctr" fontAlgn="base">
              <a:spcBef>
                <a:spcPct val="0"/>
              </a:spcBef>
              <a:spcAft>
                <a:spcPct val="0"/>
              </a:spcAft>
            </a:pPr>
            <a:endParaRPr lang="en-US" dirty="0">
              <a:solidFill>
                <a:srgbClr val="08087E"/>
              </a:solidFill>
              <a:latin typeface="Arial" panose="020B0604020202020204" pitchFamily="34" charset="0"/>
            </a:endParaRPr>
          </a:p>
          <a:p>
            <a:pPr algn="ctr" fontAlgn="base">
              <a:spcBef>
                <a:spcPct val="0"/>
              </a:spcBef>
              <a:spcAft>
                <a:spcPct val="0"/>
              </a:spcAft>
            </a:pPr>
            <a:r>
              <a:rPr lang="en-US" dirty="0">
                <a:solidFill>
                  <a:srgbClr val="08087E"/>
                </a:solidFill>
                <a:latin typeface="Times New Roman" pitchFamily="18" charset="0"/>
                <a:cs typeface="Times New Roman" pitchFamily="18" charset="0"/>
              </a:rPr>
              <a:t>DỰ THẢO NỘI DUNG</a:t>
            </a:r>
          </a:p>
        </p:txBody>
      </p:sp>
      <p:sp>
        <p:nvSpPr>
          <p:cNvPr id="628743" name="AutoShape 7"/>
          <p:cNvSpPr>
            <a:spLocks noChangeArrowheads="1"/>
          </p:cNvSpPr>
          <p:nvPr/>
        </p:nvSpPr>
        <p:spPr bwMode="auto">
          <a:xfrm>
            <a:off x="4497917" y="4847967"/>
            <a:ext cx="3425032" cy="677096"/>
          </a:xfrm>
          <a:prstGeom prst="curvedUpArrow">
            <a:avLst>
              <a:gd name="adj1" fmla="val 172600"/>
              <a:gd name="adj2" fmla="val 345200"/>
              <a:gd name="adj3" fmla="val 33333"/>
            </a:avLst>
          </a:prstGeom>
          <a:solidFill>
            <a:srgbClr val="FF6600"/>
          </a:solidFill>
          <a:ln w="9525">
            <a:solidFill>
              <a:srgbClr val="FF9933"/>
            </a:solidFill>
            <a:miter lim="800000"/>
            <a:headEnd/>
            <a:tailEnd/>
          </a:ln>
        </p:spPr>
        <p:txBody>
          <a:bodyPr lIns="91415" tIns="45708" rIns="91415" bIns="45708" anchor="t">
            <a:spAutoFit/>
          </a:bodyPr>
          <a:lstStyle>
            <a:lvl1pPr eaLnBrk="0" hangingPunct="0">
              <a:defRPr b="1">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b="1">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b="1">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b="1">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b="1">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9pPr>
          </a:lstStyle>
          <a:p>
            <a:pPr algn="ctr" fontAlgn="base">
              <a:spcBef>
                <a:spcPct val="0"/>
              </a:spcBef>
              <a:spcAft>
                <a:spcPct val="0"/>
              </a:spcAft>
            </a:pPr>
            <a:endParaRPr lang="en-US" dirty="0">
              <a:solidFill>
                <a:srgbClr val="08087E"/>
              </a:solidFill>
              <a:latin typeface="Arial" panose="020B0604020202020204" pitchFamily="34" charset="0"/>
            </a:endParaRPr>
          </a:p>
          <a:p>
            <a:pPr algn="ctr" fontAlgn="base">
              <a:spcBef>
                <a:spcPct val="0"/>
              </a:spcBef>
              <a:spcAft>
                <a:spcPct val="0"/>
              </a:spcAft>
            </a:pPr>
            <a:r>
              <a:rPr lang="en-US" dirty="0">
                <a:solidFill>
                  <a:srgbClr val="08087E"/>
                </a:solidFill>
                <a:latin typeface="Times New Roman" pitchFamily="18" charset="0"/>
                <a:cs typeface="Times New Roman" pitchFamily="18" charset="0"/>
              </a:rPr>
              <a:t>CHỦ TRÌ HN TIẾP THU</a:t>
            </a:r>
          </a:p>
        </p:txBody>
      </p:sp>
      <p:sp>
        <p:nvSpPr>
          <p:cNvPr id="628744" name="AutoShape 8"/>
          <p:cNvSpPr>
            <a:spLocks noChangeArrowheads="1"/>
          </p:cNvSpPr>
          <p:nvPr/>
        </p:nvSpPr>
        <p:spPr bwMode="auto">
          <a:xfrm>
            <a:off x="5162683" y="3385036"/>
            <a:ext cx="2095500" cy="764208"/>
          </a:xfrm>
          <a:prstGeom prst="rightArrow">
            <a:avLst>
              <a:gd name="adj1" fmla="val 50000"/>
              <a:gd name="adj2" fmla="val 64390"/>
            </a:avLst>
          </a:prstGeom>
          <a:solidFill>
            <a:srgbClr val="FF6600"/>
          </a:solidFill>
          <a:ln w="9525">
            <a:solidFill>
              <a:srgbClr val="FF6600"/>
            </a:solidFill>
            <a:miter lim="800000"/>
            <a:headEnd/>
            <a:tailEnd/>
          </a:ln>
        </p:spPr>
        <p:txBody>
          <a:bodyPr wrap="square" lIns="91415" tIns="45708" rIns="91415" bIns="45708" anchor="ctr">
            <a:spAutoFit/>
          </a:bodyPr>
          <a:lstStyle>
            <a:lvl1pPr eaLnBrk="0" hangingPunct="0">
              <a:defRPr b="1">
                <a:solidFill>
                  <a:schemeClr val="tx1"/>
                </a:solidFill>
                <a:latin typeface="Palatino Linotype" panose="02040502050505030304" pitchFamily="18" charset="0"/>
                <a:ea typeface="MS PGothic" panose="020B0600070205080204" pitchFamily="34" charset="-128"/>
              </a:defRPr>
            </a:lvl1pPr>
            <a:lvl2pPr marL="742950" indent="-285750" eaLnBrk="0" hangingPunct="0">
              <a:defRPr b="1">
                <a:solidFill>
                  <a:schemeClr val="tx1"/>
                </a:solidFill>
                <a:latin typeface="Palatino Linotype" panose="02040502050505030304" pitchFamily="18" charset="0"/>
                <a:ea typeface="MS PGothic" panose="020B0600070205080204" pitchFamily="34" charset="-128"/>
              </a:defRPr>
            </a:lvl2pPr>
            <a:lvl3pPr marL="1143000" indent="-228600" eaLnBrk="0" hangingPunct="0">
              <a:defRPr b="1">
                <a:solidFill>
                  <a:schemeClr val="tx1"/>
                </a:solidFill>
                <a:latin typeface="Palatino Linotype" panose="02040502050505030304" pitchFamily="18" charset="0"/>
                <a:ea typeface="MS PGothic" panose="020B0600070205080204" pitchFamily="34" charset="-128"/>
              </a:defRPr>
            </a:lvl3pPr>
            <a:lvl4pPr marL="1600200" indent="-228600" eaLnBrk="0" hangingPunct="0">
              <a:defRPr b="1">
                <a:solidFill>
                  <a:schemeClr val="tx1"/>
                </a:solidFill>
                <a:latin typeface="Palatino Linotype" panose="02040502050505030304" pitchFamily="18" charset="0"/>
                <a:ea typeface="MS PGothic" panose="020B0600070205080204" pitchFamily="34" charset="-128"/>
              </a:defRPr>
            </a:lvl4pPr>
            <a:lvl5pPr marL="2057400" indent="-228600" eaLnBrk="0" hangingPunct="0">
              <a:defRPr b="1">
                <a:solidFill>
                  <a:schemeClr val="tx1"/>
                </a:solidFill>
                <a:latin typeface="Palatino Linotype" panose="02040502050505030304" pitchFamily="18"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Palatino Linotype" panose="02040502050505030304" pitchFamily="18" charset="0"/>
                <a:ea typeface="MS PGothic" panose="020B0600070205080204" pitchFamily="34" charset="-128"/>
              </a:defRPr>
            </a:lvl9pPr>
          </a:lstStyle>
          <a:p>
            <a:pPr algn="ctr" fontAlgn="base">
              <a:spcBef>
                <a:spcPct val="0"/>
              </a:spcBef>
              <a:spcAft>
                <a:spcPct val="0"/>
              </a:spcAft>
            </a:pPr>
            <a:r>
              <a:rPr lang="en-US" dirty="0">
                <a:solidFill>
                  <a:srgbClr val="FFFFFF"/>
                </a:solidFill>
                <a:latin typeface="Times New Roman" pitchFamily="18" charset="0"/>
                <a:cs typeface="Times New Roman" pitchFamily="18" charset="0"/>
              </a:rPr>
              <a:t>THẢO LUẬN</a:t>
            </a:r>
          </a:p>
        </p:txBody>
      </p:sp>
      <p:pic>
        <p:nvPicPr>
          <p:cNvPr id="8" name="Picture 7"/>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5356449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8741"/>
                                        </p:tgtEl>
                                        <p:attrNameLst>
                                          <p:attrName>style.visibility</p:attrName>
                                        </p:attrNameLst>
                                      </p:cBhvr>
                                      <p:to>
                                        <p:strVal val="visible"/>
                                      </p:to>
                                    </p:set>
                                    <p:animEffect transition="in" filter="randombar(horizontal)">
                                      <p:cBhvr>
                                        <p:cTn id="7" dur="500"/>
                                        <p:tgtEl>
                                          <p:spTgt spid="628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28740"/>
                                        </p:tgtEl>
                                        <p:attrNameLst>
                                          <p:attrName>style.visibility</p:attrName>
                                        </p:attrNameLst>
                                      </p:cBhvr>
                                      <p:to>
                                        <p:strVal val="visible"/>
                                      </p:to>
                                    </p:set>
                                    <p:animEffect transition="in" filter="randombar(horizontal)">
                                      <p:cBhvr>
                                        <p:cTn id="12" dur="500"/>
                                        <p:tgtEl>
                                          <p:spTgt spid="62874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28742"/>
                                        </p:tgtEl>
                                        <p:attrNameLst>
                                          <p:attrName>style.visibility</p:attrName>
                                        </p:attrNameLst>
                                      </p:cBhvr>
                                      <p:to>
                                        <p:strVal val="visible"/>
                                      </p:to>
                                    </p:set>
                                    <p:anim calcmode="lin" valueType="num">
                                      <p:cBhvr additive="base">
                                        <p:cTn id="17" dur="500"/>
                                        <p:tgtEl>
                                          <p:spTgt spid="628742"/>
                                        </p:tgtEl>
                                        <p:attrNameLst>
                                          <p:attrName>ppt_y</p:attrName>
                                        </p:attrNameLst>
                                      </p:cBhvr>
                                      <p:tavLst>
                                        <p:tav tm="0">
                                          <p:val>
                                            <p:strVal val="#ppt_y+#ppt_h*1.125000"/>
                                          </p:val>
                                        </p:tav>
                                        <p:tav tm="100000">
                                          <p:val>
                                            <p:strVal val="#ppt_y"/>
                                          </p:val>
                                        </p:tav>
                                      </p:tavLst>
                                    </p:anim>
                                    <p:animEffect transition="in" filter="wipe(up)">
                                      <p:cBhvr>
                                        <p:cTn id="18" dur="500"/>
                                        <p:tgtEl>
                                          <p:spTgt spid="62874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28744"/>
                                        </p:tgtEl>
                                        <p:attrNameLst>
                                          <p:attrName>style.visibility</p:attrName>
                                        </p:attrNameLst>
                                      </p:cBhvr>
                                      <p:to>
                                        <p:strVal val="visible"/>
                                      </p:to>
                                    </p:set>
                                    <p:anim calcmode="lin" valueType="num">
                                      <p:cBhvr additive="base">
                                        <p:cTn id="21" dur="500"/>
                                        <p:tgtEl>
                                          <p:spTgt spid="628744"/>
                                        </p:tgtEl>
                                        <p:attrNameLst>
                                          <p:attrName>ppt_y</p:attrName>
                                        </p:attrNameLst>
                                      </p:cBhvr>
                                      <p:tavLst>
                                        <p:tav tm="0">
                                          <p:val>
                                            <p:strVal val="#ppt_y+#ppt_h*1.125000"/>
                                          </p:val>
                                        </p:tav>
                                        <p:tav tm="100000">
                                          <p:val>
                                            <p:strVal val="#ppt_y"/>
                                          </p:val>
                                        </p:tav>
                                      </p:tavLst>
                                    </p:anim>
                                    <p:animEffect transition="in" filter="wipe(up)">
                                      <p:cBhvr>
                                        <p:cTn id="22" dur="500"/>
                                        <p:tgtEl>
                                          <p:spTgt spid="62874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28743"/>
                                        </p:tgtEl>
                                        <p:attrNameLst>
                                          <p:attrName>style.visibility</p:attrName>
                                        </p:attrNameLst>
                                      </p:cBhvr>
                                      <p:to>
                                        <p:strVal val="visible"/>
                                      </p:to>
                                    </p:set>
                                    <p:anim calcmode="lin" valueType="num">
                                      <p:cBhvr additive="base">
                                        <p:cTn id="25" dur="500"/>
                                        <p:tgtEl>
                                          <p:spTgt spid="628743"/>
                                        </p:tgtEl>
                                        <p:attrNameLst>
                                          <p:attrName>ppt_y</p:attrName>
                                        </p:attrNameLst>
                                      </p:cBhvr>
                                      <p:tavLst>
                                        <p:tav tm="0">
                                          <p:val>
                                            <p:strVal val="#ppt_y+#ppt_h*1.125000"/>
                                          </p:val>
                                        </p:tav>
                                        <p:tav tm="100000">
                                          <p:val>
                                            <p:strVal val="#ppt_y"/>
                                          </p:val>
                                        </p:tav>
                                      </p:tavLst>
                                    </p:anim>
                                    <p:animEffect transition="in" filter="wipe(up)">
                                      <p:cBhvr>
                                        <p:cTn id="26" dur="500"/>
                                        <p:tgtEl>
                                          <p:spTgt spid="628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0" grpId="0" animBg="1" autoUpdateAnimBg="0"/>
      <p:bldP spid="628741" grpId="0" animBg="1" autoUpdateAnimBg="0"/>
      <p:bldP spid="628742" grpId="0" animBg="1"/>
      <p:bldP spid="628743" grpId="0" animBg="1"/>
      <p:bldP spid="62874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196620" name="AutoShape 12"/>
          <p:cNvSpPr>
            <a:spLocks noChangeArrowheads="1"/>
          </p:cNvSpPr>
          <p:nvPr/>
        </p:nvSpPr>
        <p:spPr bwMode="gray">
          <a:xfrm flipH="1">
            <a:off x="1609862" y="5912387"/>
            <a:ext cx="9337183"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609862" y="2109788"/>
            <a:ext cx="9337183"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08087E"/>
                </a:solidFill>
                <a:latin typeface="Times New Roman" panose="02020603050405020304" pitchFamily="18" charset="0"/>
                <a:cs typeface="Times New Roman" panose="02020603050405020304" pitchFamily="18" charset="0"/>
              </a:rPr>
              <a:t>Kiểm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điểm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việc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chủ</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trương</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chính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sách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Đảng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pháp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luật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nước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có</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đến</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năng,nhiệm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vụ</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kiểm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điểm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việc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hiện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trước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đó</a:t>
            </a:r>
            <a:endParaRPr lang="en-US" sz="2400" b="1" dirty="0">
              <a:solidFill>
                <a:srgbClr val="08087E"/>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những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định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về</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dân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chủ</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hoạt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động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đánh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giá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tổng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kiểm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điểm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trách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nhiệm</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người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đứng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đầu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việc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kế</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hoạch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hàng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thảo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luận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bàn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pháp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hiện</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kế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hoạch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tới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p>
        </p:txBody>
      </p:sp>
      <p:sp>
        <p:nvSpPr>
          <p:cNvPr id="2" name="Rounded Rectangle 1"/>
          <p:cNvSpPr/>
          <p:nvPr/>
        </p:nvSpPr>
        <p:spPr>
          <a:xfrm>
            <a:off x="2382593" y="914402"/>
            <a:ext cx="813086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Nội</a:t>
            </a:r>
            <a:r>
              <a:rPr lang="en-US" sz="2800" b="1" dirty="0">
                <a:solidFill>
                  <a:srgbClr val="FFFFFF"/>
                </a:solidFill>
                <a:latin typeface="Times New Roman" panose="02020603050405020304" pitchFamily="18" charset="0"/>
                <a:cs typeface="Times New Roman" panose="02020603050405020304" pitchFamily="18" charset="0"/>
              </a:rPr>
              <a:t> dung </a:t>
            </a: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a:t>
            </a:r>
          </a:p>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Cơ</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quan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vị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Trường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học</a:t>
            </a:r>
            <a:endParaRPr lang="en-US" sz="2800" b="1" dirty="0">
              <a:solidFill>
                <a:srgbClr val="FFFF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2585907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577488" y="2109788"/>
            <a:ext cx="9090512"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08087E"/>
                </a:solidFill>
                <a:latin typeface="Times New Roman" panose="02020603050405020304" pitchFamily="18" charset="0"/>
                <a:cs typeface="Times New Roman" panose="02020603050405020304" pitchFamily="18" charset="0"/>
              </a:rPr>
              <a:t>Người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đứng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đầu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lắng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nghe</a:t>
            </a:r>
            <a:r>
              <a:rPr lang="en-US" sz="2400" b="1" dirty="0">
                <a:solidFill>
                  <a:srgbClr val="08087E"/>
                </a:solidFill>
                <a:latin typeface="Times New Roman" panose="02020603050405020304" pitchFamily="18" charset="0"/>
                <a:cs typeface="Times New Roman" panose="02020603050405020304" pitchFamily="18" charset="0"/>
              </a:rPr>
              <a:t> ý </a:t>
            </a:r>
            <a:r>
              <a:rPr lang="en-US" sz="2400" b="1" dirty="0" err="1">
                <a:solidFill>
                  <a:srgbClr val="08087E"/>
                </a:solidFill>
                <a:latin typeface="Times New Roman" panose="02020603050405020304" pitchFamily="18" charset="0"/>
                <a:cs typeface="Times New Roman" panose="02020603050405020304" pitchFamily="18" charset="0"/>
              </a:rPr>
              <a:t>kiến</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đóng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góp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phê</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bình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Giải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đáp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những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thắc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mắc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kiến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CBCC, NLĐ</a:t>
            </a: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p>
        </p:txBody>
      </p:sp>
      <p:sp>
        <p:nvSpPr>
          <p:cNvPr id="2" name="Rounded Rectangle 1"/>
          <p:cNvSpPr/>
          <p:nvPr/>
        </p:nvSpPr>
        <p:spPr>
          <a:xfrm>
            <a:off x="3429000" y="914402"/>
            <a:ext cx="5105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a:t>
            </a:r>
          </a:p>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Cơ</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quan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vị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Trường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học</a:t>
            </a:r>
            <a:endParaRPr lang="en-US" sz="2800" b="1" dirty="0">
              <a:solidFill>
                <a:srgbClr val="FFFF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rcRect/>
          <a:stretch>
            <a:fillRect/>
          </a:stretch>
        </p:blipFill>
        <p:spPr bwMode="auto">
          <a:xfrm>
            <a:off x="2" y="-11617"/>
            <a:ext cx="1241913" cy="1096474"/>
          </a:xfrm>
          <a:prstGeom prst="rect">
            <a:avLst/>
          </a:prstGeom>
          <a:noFill/>
          <a:ln w="9525">
            <a:noFill/>
            <a:miter lim="800000"/>
            <a:headEnd/>
            <a:tailEnd/>
          </a:ln>
        </p:spPr>
      </p:pic>
      <p:pic>
        <p:nvPicPr>
          <p:cNvPr id="8" name="Picture 5" descr="TAI NGH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047" y="2748697"/>
            <a:ext cx="1219200" cy="174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15249" y="3581400"/>
            <a:ext cx="5257800" cy="91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15" tIns="45708" rIns="91415" bIns="45708" rtlCol="0" anchor="ctr"/>
          <a:lstStyle/>
          <a:p>
            <a:pPr algn="ctr" fontAlgn="base">
              <a:spcBef>
                <a:spcPct val="0"/>
              </a:spcBef>
              <a:spcAft>
                <a:spcPct val="0"/>
              </a:spcAft>
            </a:pPr>
            <a:r>
              <a:rPr lang="en-US" i="1" dirty="0" err="1">
                <a:solidFill>
                  <a:srgbClr val="FF0000"/>
                </a:solidFill>
                <a:latin typeface="Verdana"/>
              </a:rPr>
              <a:t>Nghe</a:t>
            </a:r>
            <a:r>
              <a:rPr lang="en-US" i="1" dirty="0">
                <a:solidFill>
                  <a:srgbClr val="FF0000"/>
                </a:solidFill>
                <a:latin typeface="Verdana"/>
              </a:rPr>
              <a:t> </a:t>
            </a:r>
            <a:r>
              <a:rPr lang="en-US" i="1" dirty="0" err="1">
                <a:solidFill>
                  <a:srgbClr val="FF0000"/>
                </a:solidFill>
                <a:latin typeface="Verdana"/>
              </a:rPr>
              <a:t>những</a:t>
            </a:r>
            <a:r>
              <a:rPr lang="en-US" i="1" dirty="0">
                <a:solidFill>
                  <a:srgbClr val="FF0000"/>
                </a:solidFill>
                <a:latin typeface="Verdana"/>
              </a:rPr>
              <a:t> </a:t>
            </a:r>
            <a:r>
              <a:rPr lang="en-US" i="1" dirty="0" err="1">
                <a:solidFill>
                  <a:srgbClr val="FF0000"/>
                </a:solidFill>
                <a:latin typeface="Verdana"/>
              </a:rPr>
              <a:t>điều</a:t>
            </a:r>
            <a:r>
              <a:rPr lang="en-US" i="1" dirty="0">
                <a:solidFill>
                  <a:srgbClr val="FF0000"/>
                </a:solidFill>
                <a:latin typeface="Verdana"/>
              </a:rPr>
              <a:t> CBCC, NLĐ </a:t>
            </a:r>
            <a:r>
              <a:rPr lang="en-US" i="1" dirty="0" err="1">
                <a:solidFill>
                  <a:srgbClr val="FF0000"/>
                </a:solidFill>
                <a:latin typeface="Verdana"/>
              </a:rPr>
              <a:t>muốn</a:t>
            </a:r>
            <a:r>
              <a:rPr lang="en-US" i="1" dirty="0">
                <a:solidFill>
                  <a:srgbClr val="FF0000"/>
                </a:solidFill>
                <a:latin typeface="Verdana"/>
              </a:rPr>
              <a:t> </a:t>
            </a:r>
            <a:r>
              <a:rPr lang="en-US" i="1" dirty="0" err="1">
                <a:solidFill>
                  <a:srgbClr val="FF0000"/>
                </a:solidFill>
                <a:latin typeface="Verdana"/>
              </a:rPr>
              <a:t>nói</a:t>
            </a:r>
            <a:r>
              <a:rPr lang="en-US" i="1" dirty="0">
                <a:solidFill>
                  <a:srgbClr val="FF0000"/>
                </a:solidFill>
                <a:latin typeface="Verdana"/>
              </a:rPr>
              <a:t> </a:t>
            </a:r>
          </a:p>
        </p:txBody>
      </p:sp>
      <p:pic>
        <p:nvPicPr>
          <p:cNvPr id="10" name="Picture 7" descr="NO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3047" y="4725167"/>
            <a:ext cx="1333336" cy="1601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429000" y="5404208"/>
            <a:ext cx="5257800" cy="91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91415" tIns="45708" rIns="91415" bIns="45708" rtlCol="0" anchor="ctr"/>
          <a:lstStyle/>
          <a:p>
            <a:pPr algn="ctr" fontAlgn="base">
              <a:spcBef>
                <a:spcPct val="0"/>
              </a:spcBef>
              <a:spcAft>
                <a:spcPct val="0"/>
              </a:spcAft>
            </a:pPr>
            <a:endParaRPr lang="en-US" dirty="0">
              <a:solidFill>
                <a:srgbClr val="FFFFFF"/>
              </a:solidFill>
              <a:latin typeface="Verdana"/>
            </a:endParaRPr>
          </a:p>
          <a:p>
            <a:pPr algn="ctr" fontAlgn="base">
              <a:spcBef>
                <a:spcPct val="0"/>
              </a:spcBef>
              <a:spcAft>
                <a:spcPct val="0"/>
              </a:spcAft>
            </a:pPr>
            <a:endParaRPr lang="en-US" dirty="0">
              <a:solidFill>
                <a:srgbClr val="FFFFFF"/>
              </a:solidFill>
              <a:latin typeface="Verdana"/>
            </a:endParaRPr>
          </a:p>
          <a:p>
            <a:pPr algn="ctr" fontAlgn="base">
              <a:spcBef>
                <a:spcPct val="0"/>
              </a:spcBef>
              <a:spcAft>
                <a:spcPct val="0"/>
              </a:spcAft>
            </a:pPr>
            <a:r>
              <a:rPr lang="en-US" i="1" dirty="0" err="1">
                <a:solidFill>
                  <a:srgbClr val="FF0000"/>
                </a:solidFill>
                <a:latin typeface="Verdana"/>
              </a:rPr>
              <a:t>Nói</a:t>
            </a:r>
            <a:r>
              <a:rPr lang="en-US" i="1" dirty="0">
                <a:solidFill>
                  <a:srgbClr val="FF0000"/>
                </a:solidFill>
                <a:latin typeface="Verdana"/>
              </a:rPr>
              <a:t> </a:t>
            </a:r>
            <a:r>
              <a:rPr lang="en-US" i="1" dirty="0" err="1">
                <a:solidFill>
                  <a:srgbClr val="FF0000"/>
                </a:solidFill>
                <a:latin typeface="Verdana"/>
              </a:rPr>
              <a:t>điều</a:t>
            </a:r>
            <a:r>
              <a:rPr lang="en-US" i="1" dirty="0">
                <a:solidFill>
                  <a:srgbClr val="FF0000"/>
                </a:solidFill>
                <a:latin typeface="Verdana"/>
              </a:rPr>
              <a:t> CBCC, NLĐ </a:t>
            </a:r>
            <a:r>
              <a:rPr lang="en-US" i="1" dirty="0" err="1">
                <a:solidFill>
                  <a:srgbClr val="FF0000"/>
                </a:solidFill>
                <a:latin typeface="Verdana"/>
              </a:rPr>
              <a:t>muốn</a:t>
            </a:r>
            <a:r>
              <a:rPr lang="en-US" i="1" dirty="0">
                <a:solidFill>
                  <a:srgbClr val="FF0000"/>
                </a:solidFill>
                <a:latin typeface="Verdana"/>
              </a:rPr>
              <a:t> </a:t>
            </a:r>
            <a:r>
              <a:rPr lang="en-US" i="1" dirty="0" err="1">
                <a:solidFill>
                  <a:srgbClr val="FF0000"/>
                </a:solidFill>
                <a:latin typeface="Verdana"/>
              </a:rPr>
              <a:t>nghe</a:t>
            </a:r>
            <a:endParaRPr lang="en-US" i="1" dirty="0">
              <a:solidFill>
                <a:srgbClr val="FF0000"/>
              </a:solidFill>
              <a:latin typeface="Verdana"/>
            </a:endParaRPr>
          </a:p>
          <a:p>
            <a:pPr algn="ctr" fontAlgn="base">
              <a:spcBef>
                <a:spcPct val="0"/>
              </a:spcBef>
              <a:spcAft>
                <a:spcPct val="0"/>
              </a:spcAft>
            </a:pPr>
            <a:endParaRPr lang="en-US" dirty="0">
              <a:solidFill>
                <a:srgbClr val="FFFFFF"/>
              </a:solidFill>
              <a:latin typeface="Verdana"/>
            </a:endParaRPr>
          </a:p>
          <a:p>
            <a:pPr algn="ctr" fontAlgn="base">
              <a:spcBef>
                <a:spcPct val="0"/>
              </a:spcBef>
              <a:spcAft>
                <a:spcPct val="0"/>
              </a:spcAft>
            </a:pPr>
            <a:r>
              <a:rPr lang="en-US" dirty="0">
                <a:solidFill>
                  <a:srgbClr val="FFFFFF"/>
                </a:solidFill>
                <a:latin typeface="Verdana"/>
              </a:rPr>
              <a:t> </a:t>
            </a:r>
          </a:p>
        </p:txBody>
      </p:sp>
    </p:spTree>
    <p:extLst>
      <p:ext uri="{BB962C8B-B14F-4D97-AF65-F5344CB8AC3E}">
        <p14:creationId xmlns:p14="http://schemas.microsoft.com/office/powerpoint/2010/main" val="17002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621"/>
                                        </p:tgtEl>
                                        <p:attrNameLst>
                                          <p:attrName>style.visibility</p:attrName>
                                        </p:attrNameLst>
                                      </p:cBhvr>
                                      <p:to>
                                        <p:strVal val="visible"/>
                                      </p:to>
                                    </p:set>
                                    <p:animEffect transition="in" filter="fade">
                                      <p:cBhvr>
                                        <p:cTn id="7" dur="500"/>
                                        <p:tgtEl>
                                          <p:spTgt spid="19662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edge">
                                      <p:cBhvr>
                                        <p:cTn id="18" dur="2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edge">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21" grpId="0" animBg="1"/>
      <p:bldP spid="3"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124200" y="981076"/>
            <a:ext cx="5257800" cy="795338"/>
          </a:xfrm>
          <a:prstGeom prst="rect">
            <a:avLst/>
          </a:prstGeom>
        </p:spPr>
        <p:txBody>
          <a:bodyPr lIns="91415" tIns="45708" rIns="91415" bIns="45708" anchor="ctr"/>
          <a:lstStyle/>
          <a:p>
            <a:pPr algn="ctr">
              <a:defRPr/>
            </a:pPr>
            <a:endParaRPr lang="en-US" sz="2300" b="1" dirty="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endParaRPr>
          </a:p>
          <a:p>
            <a:pPr algn="ctr">
              <a:defRPr/>
            </a:pPr>
            <a:r>
              <a:rPr lang="en-US" sz="2300" b="1" dirty="0">
                <a:solidFill>
                  <a:srgbClr val="FF0000"/>
                </a:solidFill>
                <a:effectLst>
                  <a:outerShdw blurRad="38100" dist="38100" dir="2700000" algn="tl">
                    <a:srgbClr val="000000">
                      <a:alpha val="43137"/>
                    </a:srgbClr>
                  </a:outerShdw>
                </a:effectLst>
                <a:latin typeface="Arial" panose="020B0604020202020204" pitchFamily="34" charset="0"/>
                <a:cs typeface="Arial" pitchFamily="34" charset="0"/>
              </a:rPr>
              <a:t>     </a:t>
            </a:r>
          </a:p>
        </p:txBody>
      </p:sp>
      <p:sp>
        <p:nvSpPr>
          <p:cNvPr id="17411" name="Rectangle 4"/>
          <p:cNvSpPr>
            <a:spLocks noChangeArrowheads="1"/>
          </p:cNvSpPr>
          <p:nvPr/>
        </p:nvSpPr>
        <p:spPr bwMode="auto">
          <a:xfrm>
            <a:off x="1343025" y="5257800"/>
            <a:ext cx="93249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8" rIns="91415" bIns="45708">
            <a:spAutoFit/>
            <a:scene3d>
              <a:camera prst="obliqueBottomLeft"/>
              <a:lightRig rig="threePt" dir="t"/>
            </a:scene3d>
          </a:bodyPr>
          <a:lstStyle>
            <a:lvl1pPr algn="just">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cs typeface="Arial" panose="020B0604020202020204" pitchFamily="34" charset="0"/>
              </a:defRPr>
            </a:lvl1pPr>
            <a:lvl2pPr marL="742950" indent="-285750" algn="just">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cs typeface="Arial" panose="020B0604020202020204" pitchFamily="34" charset="0"/>
              </a:defRPr>
            </a:lvl2pPr>
            <a:lvl3pPr marL="1143000" indent="-228600" algn="just">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cs typeface="Arial" panose="020B0604020202020204" pitchFamily="34" charset="0"/>
              </a:defRPr>
            </a:lvl3pPr>
            <a:lvl4pPr marL="1600200" indent="-228600" algn="just">
              <a:spcBef>
                <a:spcPts val="400"/>
              </a:spcBef>
              <a:buClr>
                <a:srgbClr val="A5AB8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just">
              <a:spcBef>
                <a:spcPts val="400"/>
              </a:spcBef>
              <a:buClr>
                <a:srgbClr val="FAD372"/>
              </a:buClr>
              <a:buSzPct val="6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just" eaLnBrk="0" fontAlgn="base" hangingPunct="0">
              <a:spcBef>
                <a:spcPts val="400"/>
              </a:spcBef>
              <a:spcAft>
                <a:spcPct val="0"/>
              </a:spcAft>
              <a:buClr>
                <a:srgbClr val="FAD372"/>
              </a:buClr>
              <a:buSzPct val="6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just" eaLnBrk="0" fontAlgn="base" hangingPunct="0">
              <a:spcBef>
                <a:spcPts val="400"/>
              </a:spcBef>
              <a:spcAft>
                <a:spcPct val="0"/>
              </a:spcAft>
              <a:buClr>
                <a:srgbClr val="FAD372"/>
              </a:buClr>
              <a:buSzPct val="6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just" eaLnBrk="0" fontAlgn="base" hangingPunct="0">
              <a:spcBef>
                <a:spcPts val="400"/>
              </a:spcBef>
              <a:spcAft>
                <a:spcPct val="0"/>
              </a:spcAft>
              <a:buClr>
                <a:srgbClr val="FAD372"/>
              </a:buClr>
              <a:buSzPct val="6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just" eaLnBrk="0" fontAlgn="base" hangingPunct="0">
              <a:spcBef>
                <a:spcPts val="400"/>
              </a:spcBef>
              <a:spcAft>
                <a:spcPct val="0"/>
              </a:spcAft>
              <a:buClr>
                <a:srgbClr val="FAD372"/>
              </a:buClr>
              <a:buSzPct val="6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ClrTx/>
              <a:buSzTx/>
              <a:buNone/>
            </a:pPr>
            <a:r>
              <a:rPr lang="en-US" sz="2000" b="1" dirty="0">
                <a:ln w="22225">
                  <a:solidFill>
                    <a:srgbClr val="32BA9D"/>
                  </a:solidFill>
                  <a:prstDash val="solid"/>
                </a:ln>
                <a:solidFill>
                  <a:srgbClr val="32BA9D">
                    <a:lumMod val="40000"/>
                    <a:lumOff val="60000"/>
                  </a:srgbClr>
                </a:solidFill>
                <a:latin typeface="Times New Roman" panose="02020603050405020304" pitchFamily="18" charset="0"/>
                <a:cs typeface="Times New Roman" panose="02020603050405020304" pitchFamily="18" charset="0"/>
              </a:rPr>
              <a:t>NGƯỜI TRÌNH BÀY</a:t>
            </a:r>
          </a:p>
          <a:p>
            <a:pPr algn="ctr" fontAlgn="base">
              <a:spcBef>
                <a:spcPct val="0"/>
              </a:spcBef>
              <a:spcAft>
                <a:spcPct val="0"/>
              </a:spcAft>
              <a:buClrTx/>
              <a:buSzTx/>
              <a:buNone/>
            </a:pPr>
            <a:r>
              <a:rPr lang="en-US" sz="2000" b="1" dirty="0" smtClean="0">
                <a:ln w="22225">
                  <a:solidFill>
                    <a:srgbClr val="32BA9D"/>
                  </a:solidFill>
                  <a:prstDash val="solid"/>
                </a:ln>
                <a:solidFill>
                  <a:srgbClr val="32BA9D">
                    <a:lumMod val="40000"/>
                    <a:lumOff val="60000"/>
                  </a:srgbClr>
                </a:solidFill>
                <a:latin typeface="Times New Roman" panose="02020603050405020304" pitchFamily="18" charset="0"/>
                <a:cs typeface="Times New Roman" panose="02020603050405020304" pitchFamily="18" charset="0"/>
              </a:rPr>
              <a:t>NGUYỄN TRƯỜNG GIANG </a:t>
            </a:r>
            <a:r>
              <a:rPr lang="en-US" sz="2000" b="1" dirty="0">
                <a:ln w="22225">
                  <a:solidFill>
                    <a:srgbClr val="32BA9D"/>
                  </a:solidFill>
                  <a:prstDash val="solid"/>
                </a:ln>
                <a:solidFill>
                  <a:srgbClr val="32BA9D">
                    <a:lumMod val="40000"/>
                    <a:lumOff val="60000"/>
                  </a:srgbClr>
                </a:solidFill>
                <a:latin typeface="Times New Roman" panose="02020603050405020304" pitchFamily="18" charset="0"/>
                <a:cs typeface="Times New Roman" panose="02020603050405020304" pitchFamily="18" charset="0"/>
              </a:rPr>
              <a:t>– </a:t>
            </a:r>
            <a:r>
              <a:rPr lang="en-US" sz="2000" b="1" dirty="0" smtClean="0">
                <a:ln w="22225">
                  <a:solidFill>
                    <a:srgbClr val="32BA9D"/>
                  </a:solidFill>
                  <a:prstDash val="solid"/>
                </a:ln>
                <a:solidFill>
                  <a:srgbClr val="32BA9D">
                    <a:lumMod val="40000"/>
                    <a:lumOff val="60000"/>
                  </a:srgbClr>
                </a:solidFill>
                <a:latin typeface="Times New Roman" panose="02020603050405020304" pitchFamily="18" charset="0"/>
                <a:cs typeface="Times New Roman" panose="02020603050405020304" pitchFamily="18" charset="0"/>
              </a:rPr>
              <a:t>PHÓ </a:t>
            </a:r>
            <a:r>
              <a:rPr lang="en-US" sz="2000" b="1" dirty="0">
                <a:ln w="22225">
                  <a:solidFill>
                    <a:srgbClr val="32BA9D"/>
                  </a:solidFill>
                  <a:prstDash val="solid"/>
                </a:ln>
                <a:solidFill>
                  <a:srgbClr val="32BA9D">
                    <a:lumMod val="40000"/>
                    <a:lumOff val="60000"/>
                  </a:srgbClr>
                </a:solidFill>
                <a:latin typeface="Times New Roman" panose="02020603050405020304" pitchFamily="18" charset="0"/>
                <a:cs typeface="Times New Roman" panose="02020603050405020304" pitchFamily="18" charset="0"/>
              </a:rPr>
              <a:t>CHỦ TỊCH LĐLĐ QUẬN</a:t>
            </a:r>
          </a:p>
        </p:txBody>
      </p:sp>
      <p:sp>
        <p:nvSpPr>
          <p:cNvPr id="6" name="Rectangle 5"/>
          <p:cNvSpPr/>
          <p:nvPr/>
        </p:nvSpPr>
        <p:spPr>
          <a:xfrm>
            <a:off x="1515080" y="1212225"/>
            <a:ext cx="9144000" cy="3593792"/>
          </a:xfrm>
          <a:prstGeom prst="rect">
            <a:avLst/>
          </a:prstGeom>
          <a:solidFill>
            <a:schemeClr val="bg1">
              <a:alpha val="85000"/>
            </a:schemeClr>
          </a:solidFill>
          <a:effectLst/>
        </p:spPr>
        <p:txBody>
          <a:bodyPr lIns="91415" tIns="45708" rIns="91415" bIns="45708">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lnSpc>
                <a:spcPts val="3200"/>
              </a:lnSpc>
              <a:spcBef>
                <a:spcPts val="300"/>
              </a:spcBef>
              <a:spcAft>
                <a:spcPts val="300"/>
              </a:spcAft>
              <a:defRPr/>
            </a:pPr>
            <a:endParaRPr lang="en-US" altLang="ja-JP" sz="3100" b="1" dirty="0">
              <a:solidFill>
                <a:srgbClr val="0000CC"/>
              </a:solidFill>
              <a:latin typeface="Arial" charset="0"/>
              <a:ea typeface="ＭＳ Ｐゴシック" charset="-128"/>
            </a:endParaRPr>
          </a:p>
          <a:p>
            <a:pPr algn="ctr" fontAlgn="base">
              <a:lnSpc>
                <a:spcPct val="120000"/>
              </a:lnSpc>
              <a:spcBef>
                <a:spcPct val="0"/>
              </a:spcBef>
              <a:spcAft>
                <a:spcPct val="0"/>
              </a:spcAft>
              <a:defRPr/>
            </a:pPr>
            <a:r>
              <a:rPr lang="en-US" sz="3200" b="1">
                <a:solidFill>
                  <a:srgbClr val="FF0000"/>
                </a:solidFill>
                <a:latin typeface="Times" panose="02020603050405020304" pitchFamily="18" charset="0"/>
                <a:cs typeface="Times" panose="02020603050405020304" pitchFamily="18" charset="0"/>
              </a:rPr>
              <a:t>LỚP BỒI DƯỠNG</a:t>
            </a:r>
            <a:endParaRPr lang="en-US" sz="3200" b="1" dirty="0">
              <a:solidFill>
                <a:srgbClr val="FF0000"/>
              </a:solidFill>
              <a:latin typeface="Times" panose="02020603050405020304" pitchFamily="18" charset="0"/>
              <a:cs typeface="Times" panose="02020603050405020304" pitchFamily="18" charset="0"/>
            </a:endParaRPr>
          </a:p>
          <a:p>
            <a:pPr algn="ctr" fontAlgn="base">
              <a:lnSpc>
                <a:spcPct val="120000"/>
              </a:lnSpc>
              <a:spcBef>
                <a:spcPct val="0"/>
              </a:spcBef>
              <a:spcAft>
                <a:spcPct val="0"/>
              </a:spcAft>
              <a:defRPr/>
            </a:pPr>
            <a:r>
              <a:rPr lang="en-US" sz="2800" b="1" dirty="0">
                <a:solidFill>
                  <a:srgbClr val="0000CC"/>
                </a:solidFill>
                <a:latin typeface="Times" panose="02020603050405020304" pitchFamily="18" charset="0"/>
                <a:cs typeface="Times" panose="02020603050405020304" pitchFamily="18" charset="0"/>
              </a:rPr>
              <a:t>THỰC HIỆN DÂN CHỦ</a:t>
            </a:r>
          </a:p>
          <a:p>
            <a:pPr algn="ctr" fontAlgn="base">
              <a:lnSpc>
                <a:spcPct val="120000"/>
              </a:lnSpc>
              <a:spcBef>
                <a:spcPct val="0"/>
              </a:spcBef>
              <a:spcAft>
                <a:spcPct val="0"/>
              </a:spcAft>
              <a:defRPr/>
            </a:pPr>
            <a:r>
              <a:rPr lang="en-US" sz="2700" b="1" dirty="0">
                <a:solidFill>
                  <a:srgbClr val="0000CC"/>
                </a:solidFill>
                <a:latin typeface="Times" panose="02020603050405020304" pitchFamily="18" charset="0"/>
                <a:cs typeface="Times" panose="02020603050405020304" pitchFamily="18" charset="0"/>
              </a:rPr>
              <a:t>TRONG HOẠT ĐỘNG CỦA CƠ QUAN HÀNH CHÍNH </a:t>
            </a:r>
          </a:p>
          <a:p>
            <a:pPr algn="ctr" fontAlgn="base">
              <a:lnSpc>
                <a:spcPct val="120000"/>
              </a:lnSpc>
              <a:spcBef>
                <a:spcPct val="0"/>
              </a:spcBef>
              <a:spcAft>
                <a:spcPct val="0"/>
              </a:spcAft>
              <a:defRPr/>
            </a:pPr>
            <a:r>
              <a:rPr lang="en-US" sz="2700" b="1" dirty="0">
                <a:solidFill>
                  <a:srgbClr val="0000CC"/>
                </a:solidFill>
                <a:latin typeface="Times" panose="02020603050405020304" pitchFamily="18" charset="0"/>
                <a:cs typeface="Times" panose="02020603050405020304" pitchFamily="18" charset="0"/>
              </a:rPr>
              <a:t>NHÀ NƯỚC VÀ ĐƠN VỊ SỰ NGHIỆP CÔNG LẬP</a:t>
            </a:r>
          </a:p>
          <a:p>
            <a:pPr algn="ctr" fontAlgn="base">
              <a:lnSpc>
                <a:spcPct val="120000"/>
              </a:lnSpc>
              <a:spcBef>
                <a:spcPct val="0"/>
              </a:spcBef>
              <a:spcAft>
                <a:spcPct val="0"/>
              </a:spcAft>
              <a:defRPr/>
            </a:pPr>
            <a:r>
              <a:rPr lang="en-US" sz="2700" b="1" dirty="0">
                <a:solidFill>
                  <a:srgbClr val="0000CC"/>
                </a:solidFill>
                <a:latin typeface="Times" panose="02020603050405020304" pitchFamily="18" charset="0"/>
                <a:cs typeface="Times" panose="02020603050405020304" pitchFamily="18" charset="0"/>
              </a:rPr>
              <a:t>NĂM 2021</a:t>
            </a:r>
            <a:endParaRPr lang="en-US" sz="2700" dirty="0">
              <a:solidFill>
                <a:srgbClr val="0000CC"/>
              </a:solidFill>
              <a:latin typeface="Times" panose="02020603050405020304" pitchFamily="18" charset="0"/>
              <a:cs typeface="Times" panose="02020603050405020304" pitchFamily="18" charset="0"/>
            </a:endParaRPr>
          </a:p>
          <a:p>
            <a:pPr algn="ctr" fontAlgn="base">
              <a:lnSpc>
                <a:spcPts val="3200"/>
              </a:lnSpc>
              <a:spcBef>
                <a:spcPts val="300"/>
              </a:spcBef>
              <a:spcAft>
                <a:spcPts val="300"/>
              </a:spcAft>
              <a:defRPr/>
            </a:pPr>
            <a:endParaRPr lang="en-US" altLang="ja-JP" sz="2300" b="1" dirty="0">
              <a:solidFill>
                <a:srgbClr val="0000CC"/>
              </a:solidFill>
              <a:latin typeface="Arial" charset="0"/>
              <a:ea typeface="ＭＳ Ｐゴシック" charset="-128"/>
            </a:endParaRPr>
          </a:p>
        </p:txBody>
      </p:sp>
      <p:pic>
        <p:nvPicPr>
          <p:cNvPr id="8" name="Picture 7"/>
          <p:cNvPicPr/>
          <p:nvPr/>
        </p:nvPicPr>
        <p:blipFill>
          <a:blip r:embed="rId3"/>
          <a:srcRect/>
          <a:stretch>
            <a:fillRect/>
          </a:stretch>
        </p:blipFill>
        <p:spPr bwMode="auto">
          <a:xfrm>
            <a:off x="0" y="0"/>
            <a:ext cx="1295400" cy="1143000"/>
          </a:xfrm>
          <a:prstGeom prst="rect">
            <a:avLst/>
          </a:prstGeom>
          <a:noFill/>
          <a:ln w="9525">
            <a:noFill/>
            <a:miter lim="800000"/>
            <a:headEnd/>
            <a:tailEnd/>
          </a:ln>
        </p:spPr>
      </p:pic>
    </p:spTree>
    <p:extLst>
      <p:ext uri="{BB962C8B-B14F-4D97-AF65-F5344CB8AC3E}">
        <p14:creationId xmlns:p14="http://schemas.microsoft.com/office/powerpoint/2010/main" val="27750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arn(inVertical)">
                                      <p:cBhvr>
                                        <p:cTn id="13" dur="500"/>
                                        <p:tgtEl>
                                          <p:spTgt spid="6">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barn(inVertical)">
                                      <p:cBhvr>
                                        <p:cTn id="16" dur="500"/>
                                        <p:tgtEl>
                                          <p:spTgt spid="6">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barn(inVertical)">
                                      <p:cBhvr>
                                        <p:cTn id="1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196620" name="AutoShape 12"/>
          <p:cNvSpPr>
            <a:spLocks noChangeArrowheads="1"/>
          </p:cNvSpPr>
          <p:nvPr/>
        </p:nvSpPr>
        <p:spPr bwMode="gray">
          <a:xfrm flipH="1">
            <a:off x="1577488" y="5912390"/>
            <a:ext cx="9090512" cy="640813"/>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577488" y="2109788"/>
            <a:ext cx="9090512"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tiếp</a:t>
            </a:r>
            <a:r>
              <a:rPr lang="en-US" sz="2400" b="1" dirty="0">
                <a:solidFill>
                  <a:srgbClr val="FF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(3) </a:t>
            </a:r>
            <a:r>
              <a:rPr lang="en-US" sz="2400" b="1" dirty="0" err="1">
                <a:solidFill>
                  <a:srgbClr val="08087E"/>
                </a:solidFill>
                <a:latin typeface="Times New Roman" panose="02020603050405020304" pitchFamily="18" charset="0"/>
                <a:cs typeface="Times New Roman" panose="02020603050405020304" pitchFamily="18" charset="0"/>
              </a:rPr>
              <a:t>Thông</a:t>
            </a:r>
            <a:r>
              <a:rPr lang="en-US" sz="2400" b="1" dirty="0">
                <a:solidFill>
                  <a:srgbClr val="08087E"/>
                </a:solidFill>
                <a:latin typeface="Times New Roman" panose="02020603050405020304" pitchFamily="18" charset="0"/>
                <a:cs typeface="Times New Roman" panose="02020603050405020304" pitchFamily="18" charset="0"/>
              </a:rPr>
              <a:t> qua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chi </a:t>
            </a:r>
            <a:r>
              <a:rPr lang="en-US" sz="2400" b="1" dirty="0" err="1">
                <a:solidFill>
                  <a:srgbClr val="08087E"/>
                </a:solidFill>
                <a:latin typeface="Times New Roman" panose="02020603050405020304" pitchFamily="18" charset="0"/>
                <a:cs typeface="Times New Roman" panose="02020603050405020304" pitchFamily="18" charset="0"/>
              </a:rPr>
              <a:t>tiêu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khác</a:t>
            </a:r>
            <a:endParaRPr lang="en-US" sz="2400" b="1" dirty="0">
              <a:solidFill>
                <a:srgbClr val="08087E"/>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phát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động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trào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đua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ký</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kết</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giao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ước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đua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giữa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người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đứng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đầu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với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tổ</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đoàn</a:t>
            </a:r>
            <a:r>
              <a:rPr lang="en-US" sz="2400" b="1" dirty="0">
                <a:solidFill>
                  <a:srgbClr val="08087E"/>
                </a:solidFill>
                <a:latin typeface="Times New Roman" panose="02020603050405020304" pitchFamily="18" charset="0"/>
                <a:cs typeface="Times New Roman" panose="02020603050405020304" pitchFamily="18" charset="0"/>
              </a:rPr>
              <a:t>;</a:t>
            </a: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(4) </a:t>
            </a:r>
            <a:r>
              <a:rPr lang="en-US" sz="2400" b="1" dirty="0">
                <a:solidFill>
                  <a:srgbClr val="08087E"/>
                </a:solidFill>
                <a:latin typeface="Times New Roman" panose="02020603050405020304" pitchFamily="18" charset="0"/>
                <a:cs typeface="Times New Roman" panose="02020603050405020304" pitchFamily="18" charset="0"/>
              </a:rPr>
              <a:t>Ban </a:t>
            </a:r>
            <a:r>
              <a:rPr lang="en-US" sz="2400" b="1" dirty="0" err="1">
                <a:solidFill>
                  <a:srgbClr val="08087E"/>
                </a:solidFill>
                <a:latin typeface="Times New Roman" panose="02020603050405020304" pitchFamily="18" charset="0"/>
                <a:cs typeface="Times New Roman" panose="02020603050405020304" pitchFamily="18" charset="0"/>
              </a:rPr>
              <a:t>Thanh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nhân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dân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báo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cáo</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bầu</a:t>
            </a:r>
            <a:r>
              <a:rPr lang="en-US" sz="2400" b="1" dirty="0">
                <a:solidFill>
                  <a:srgbClr val="08087E"/>
                </a:solidFill>
                <a:latin typeface="Times New Roman" panose="02020603050405020304" pitchFamily="18" charset="0"/>
                <a:cs typeface="Times New Roman" panose="02020603050405020304" pitchFamily="18" charset="0"/>
              </a:rPr>
              <a:t> Ban </a:t>
            </a:r>
            <a:r>
              <a:rPr lang="en-US" sz="2400" b="1" dirty="0" err="1">
                <a:solidFill>
                  <a:srgbClr val="08087E"/>
                </a:solidFill>
                <a:latin typeface="Times New Roman" panose="02020603050405020304" pitchFamily="18" charset="0"/>
                <a:cs typeface="Times New Roman" panose="02020603050405020304" pitchFamily="18" charset="0"/>
              </a:rPr>
              <a:t>Thanh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nhân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dân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theo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định</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pháp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luật</a:t>
            </a:r>
            <a:r>
              <a:rPr lang="en-US" sz="2400" b="1" dirty="0">
                <a:solidFill>
                  <a:srgbClr val="08087E"/>
                </a:solidFill>
                <a:latin typeface="Times New Roman" panose="02020603050405020304" pitchFamily="18" charset="0"/>
                <a:cs typeface="Times New Roman" panose="02020603050405020304" pitchFamily="18" charset="0"/>
              </a:rPr>
              <a:t> ( </a:t>
            </a:r>
            <a:r>
              <a:rPr lang="en-US" sz="2400" b="1" dirty="0" err="1">
                <a:solidFill>
                  <a:srgbClr val="08087E"/>
                </a:solidFill>
                <a:latin typeface="Times New Roman" panose="02020603050405020304" pitchFamily="18" charset="0"/>
                <a:cs typeface="Times New Roman" panose="02020603050405020304" pitchFamily="18" charset="0"/>
              </a:rPr>
              <a:t>Bầu</a:t>
            </a:r>
            <a:r>
              <a:rPr lang="en-US" sz="2400" b="1" dirty="0">
                <a:solidFill>
                  <a:srgbClr val="08087E"/>
                </a:solidFill>
                <a:latin typeface="Times New Roman" panose="02020603050405020304" pitchFamily="18" charset="0"/>
                <a:cs typeface="Times New Roman" panose="02020603050405020304" pitchFamily="18" charset="0"/>
              </a:rPr>
              <a:t> Ban TTND: 2 </a:t>
            </a:r>
            <a:r>
              <a:rPr lang="en-US" sz="2400" b="1" dirty="0" err="1">
                <a:solidFill>
                  <a:srgbClr val="08087E"/>
                </a:solidFill>
                <a:latin typeface="Times New Roman" panose="02020603050405020304" pitchFamily="18" charset="0"/>
                <a:cs typeface="Times New Roman" panose="02020603050405020304" pitchFamily="18" charset="0"/>
              </a:rPr>
              <a:t>năm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lần</a:t>
            </a:r>
            <a:r>
              <a:rPr lang="en-US" sz="2400" b="1" dirty="0">
                <a:solidFill>
                  <a:srgbClr val="08087E"/>
                </a:solidFill>
                <a:latin typeface="Times New Roman" panose="02020603050405020304" pitchFamily="18" charset="0"/>
                <a:cs typeface="Times New Roman" panose="02020603050405020304" pitchFamily="18" charset="0"/>
              </a:rPr>
              <a:t>).</a:t>
            </a: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627291" y="914402"/>
            <a:ext cx="633640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a:t>
            </a:r>
          </a:p>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Cơ</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quan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vị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Trường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học</a:t>
            </a:r>
            <a:endParaRPr lang="en-US" sz="2800" b="1" dirty="0">
              <a:solidFill>
                <a:srgbClr val="FFFF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1481603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81200" y="1917968"/>
            <a:ext cx="868680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Nội</a:t>
            </a:r>
            <a:r>
              <a:rPr lang="en-US" sz="2400" b="1" dirty="0">
                <a:solidFill>
                  <a:srgbClr val="FF0000"/>
                </a:solidFill>
                <a:latin typeface="Times New Roman" panose="02020603050405020304" pitchFamily="18" charset="0"/>
                <a:cs typeface="Times New Roman" panose="02020603050405020304" pitchFamily="18" charset="0"/>
              </a:rPr>
              <a:t> dung (</a:t>
            </a:r>
            <a:r>
              <a:rPr lang="en-US" sz="2400" b="1" dirty="0" err="1">
                <a:solidFill>
                  <a:srgbClr val="FF0000"/>
                </a:solidFill>
                <a:latin typeface="Times New Roman" panose="02020603050405020304" pitchFamily="18" charset="0"/>
                <a:cs typeface="Times New Roman" panose="02020603050405020304" pitchFamily="18" charset="0"/>
              </a:rPr>
              <a:t>tiếp</a:t>
            </a:r>
            <a:r>
              <a:rPr lang="en-US" sz="2400" b="1" dirty="0">
                <a:solidFill>
                  <a:srgbClr val="FF0000"/>
                </a:solidFill>
                <a:latin typeface="Times New Roman" panose="02020603050405020304" pitchFamily="18" charset="0"/>
                <a:cs typeface="Times New Roman" panose="02020603050405020304" pitchFamily="18" charset="0"/>
              </a:rPr>
              <a:t>): </a:t>
            </a: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(5) </a:t>
            </a:r>
            <a:r>
              <a:rPr lang="en-US" sz="2400" b="1" dirty="0" err="1">
                <a:solidFill>
                  <a:srgbClr val="08087E"/>
                </a:solidFill>
                <a:latin typeface="Times New Roman" panose="02020603050405020304" pitchFamily="18" charset="0"/>
                <a:cs typeface="Times New Roman" panose="02020603050405020304" pitchFamily="18" charset="0"/>
              </a:rPr>
              <a:t>Khen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thưởng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nhân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tập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thể</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có</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thành</a:t>
            </a: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tích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tác</a:t>
            </a:r>
            <a:r>
              <a:rPr lang="en-US" sz="2400" b="1" dirty="0">
                <a:solidFill>
                  <a:srgbClr val="08087E"/>
                </a:solidFill>
                <a:latin typeface="Times New Roman" panose="02020603050405020304" pitchFamily="18" charset="0"/>
                <a:cs typeface="Times New Roman" panose="02020603050405020304" pitchFamily="18" charset="0"/>
              </a:rPr>
              <a:t>.</a:t>
            </a: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(6) </a:t>
            </a:r>
            <a:r>
              <a:rPr lang="en-US" sz="2400" b="1" dirty="0" err="1">
                <a:solidFill>
                  <a:srgbClr val="08087E"/>
                </a:solidFill>
                <a:latin typeface="Times New Roman" panose="02020603050405020304" pitchFamily="18" charset="0"/>
                <a:cs typeface="Times New Roman" panose="02020603050405020304" pitchFamily="18" charset="0"/>
              </a:rPr>
              <a:t>Bàn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pháp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cải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tiến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điều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làm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việc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nâng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cao</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đời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sống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CB, CC,VC </a:t>
            </a:r>
            <a:r>
              <a:rPr lang="en-US" sz="2400" b="1" dirty="0" err="1">
                <a:solidFill>
                  <a:srgbClr val="08087E"/>
                </a:solidFill>
                <a:latin typeface="Times New Roman" panose="02020603050405020304" pitchFamily="18" charset="0"/>
                <a:cs typeface="Times New Roman" panose="02020603050405020304" pitchFamily="18" charset="0"/>
              </a:rPr>
              <a:t>trong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a:t>
            </a:r>
          </a:p>
          <a:p>
            <a:pPr fontAlgn="base">
              <a:spcBef>
                <a:spcPct val="0"/>
              </a:spcBef>
              <a:spcAft>
                <a:spcPct val="0"/>
              </a:spcAft>
            </a:pPr>
            <a:endParaRPr lang="en-US" sz="2400" dirty="0">
              <a:solidFill>
                <a:srgbClr val="08087E"/>
              </a:solidFill>
              <a:latin typeface="Times New Roman" panose="02020603050405020304" pitchFamily="18" charset="0"/>
              <a:cs typeface="Times New Roman" panose="02020603050405020304" pitchFamily="18" charset="0"/>
            </a:endParaRPr>
          </a:p>
          <a:p>
            <a:pPr fontAlgn="base">
              <a:spcBef>
                <a:spcPct val="0"/>
              </a:spcBef>
              <a:spcAft>
                <a:spcPct val="0"/>
              </a:spcAft>
            </a:pPr>
            <a:r>
              <a:rPr lang="en-US" sz="2400"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3429000" y="914402"/>
            <a:ext cx="58953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a:t>
            </a:r>
          </a:p>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Cơ</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quan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vị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Trường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học</a:t>
            </a:r>
            <a:endParaRPr lang="en-US" sz="2800" b="1" dirty="0">
              <a:solidFill>
                <a:srgbClr val="FFFF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2041126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3182815" y="869219"/>
            <a:ext cx="6553200"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ctr" fontAlgn="base">
              <a:spcBef>
                <a:spcPct val="50000"/>
              </a:spcBef>
              <a:spcAft>
                <a:spcPct val="0"/>
              </a:spcAft>
            </a:pPr>
            <a:r>
              <a:rPr lang="en-US" dirty="0">
                <a:solidFill>
                  <a:srgbClr val="0000FF"/>
                </a:solidFill>
                <a:latin typeface="Times New Roman" pitchFamily="18" charset="0"/>
                <a:cs typeface="Times New Roman" pitchFamily="18" charset="0"/>
              </a:rPr>
              <a:t>THẢO LUẬN</a:t>
            </a:r>
          </a:p>
        </p:txBody>
      </p:sp>
      <p:pic>
        <p:nvPicPr>
          <p:cNvPr id="67588" name="Picture 4" descr="phat bi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3" y="4419604"/>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AutoShape 6"/>
          <p:cNvSpPr>
            <a:spLocks noChangeArrowheads="1"/>
          </p:cNvSpPr>
          <p:nvPr/>
        </p:nvSpPr>
        <p:spPr bwMode="auto">
          <a:xfrm>
            <a:off x="7772400" y="2247900"/>
            <a:ext cx="2438400" cy="1981200"/>
          </a:xfrm>
          <a:prstGeom prst="wedgeEllipseCallout">
            <a:avLst>
              <a:gd name="adj1" fmla="val -67005"/>
              <a:gd name="adj2" fmla="val 75259"/>
            </a:avLst>
          </a:prstGeom>
          <a:solidFill>
            <a:schemeClr val="accent1"/>
          </a:solidFill>
          <a:ln w="9525">
            <a:solidFill>
              <a:schemeClr val="tx1"/>
            </a:solidFill>
            <a:miter lim="800000"/>
            <a:headEnd/>
            <a:tailEnd/>
          </a:ln>
        </p:spPr>
        <p:txBody>
          <a:bodyPr lIns="91415" tIns="45708" rIns="91415" bIns="45708"/>
          <a:lstStyle/>
          <a:p>
            <a:pPr algn="ctr" fontAlgn="base">
              <a:spcBef>
                <a:spcPct val="0"/>
              </a:spcBef>
              <a:spcAft>
                <a:spcPct val="0"/>
              </a:spcAft>
            </a:pPr>
            <a:r>
              <a:rPr lang="vi-VN" sz="3600" i="1" dirty="0">
                <a:solidFill>
                  <a:srgbClr val="08087E"/>
                </a:solidFill>
                <a:latin typeface="Arial" panose="020B0604020202020204" pitchFamily="34" charset="0"/>
              </a:rPr>
              <a:t>S</a:t>
            </a:r>
            <a:r>
              <a:rPr lang="en-US" sz="3600" i="1" dirty="0">
                <a:solidFill>
                  <a:srgbClr val="08087E"/>
                </a:solidFill>
                <a:latin typeface="Arial" panose="020B0604020202020204" pitchFamily="34" charset="0"/>
              </a:rPr>
              <a:t>ẽ </a:t>
            </a:r>
          </a:p>
          <a:p>
            <a:pPr algn="ctr" fontAlgn="base">
              <a:spcBef>
                <a:spcPct val="0"/>
              </a:spcBef>
              <a:spcAft>
                <a:spcPct val="0"/>
              </a:spcAft>
            </a:pPr>
            <a:r>
              <a:rPr lang="en-US" sz="3600" i="1" dirty="0" err="1">
                <a:solidFill>
                  <a:srgbClr val="08087E"/>
                </a:solidFill>
                <a:latin typeface="Arial" panose="020B0604020202020204" pitchFamily="34" charset="0"/>
              </a:rPr>
              <a:t>giải</a:t>
            </a:r>
            <a:r>
              <a:rPr lang="en-US" sz="3600" i="1" dirty="0">
                <a:solidFill>
                  <a:srgbClr val="08087E"/>
                </a:solidFill>
                <a:latin typeface="Arial" panose="020B0604020202020204" pitchFamily="34" charset="0"/>
              </a:rPr>
              <a:t> </a:t>
            </a:r>
            <a:r>
              <a:rPr lang="en-US" sz="3600" i="1" dirty="0" err="1">
                <a:solidFill>
                  <a:srgbClr val="08087E"/>
                </a:solidFill>
                <a:latin typeface="Arial" panose="020B0604020202020204" pitchFamily="34" charset="0"/>
              </a:rPr>
              <a:t>quyết</a:t>
            </a:r>
            <a:r>
              <a:rPr lang="en-US" dirty="0">
                <a:solidFill>
                  <a:srgbClr val="08087E"/>
                </a:solidFill>
                <a:latin typeface="Arial" panose="020B0604020202020204" pitchFamily="34" charset="0"/>
              </a:rPr>
              <a:t> </a:t>
            </a:r>
          </a:p>
        </p:txBody>
      </p:sp>
      <p:sp>
        <p:nvSpPr>
          <p:cNvPr id="67590" name="AutoShape 7"/>
          <p:cNvSpPr>
            <a:spLocks noChangeArrowheads="1"/>
          </p:cNvSpPr>
          <p:nvPr/>
        </p:nvSpPr>
        <p:spPr bwMode="auto">
          <a:xfrm>
            <a:off x="4724400" y="2286001"/>
            <a:ext cx="2667000" cy="1905000"/>
          </a:xfrm>
          <a:prstGeom prst="wedgeRoundRectCallout">
            <a:avLst>
              <a:gd name="adj1" fmla="val 19347"/>
              <a:gd name="adj2" fmla="val 73417"/>
              <a:gd name="adj3" fmla="val 16667"/>
            </a:avLst>
          </a:prstGeom>
          <a:solidFill>
            <a:schemeClr val="accent1"/>
          </a:solidFill>
          <a:ln w="9525">
            <a:solidFill>
              <a:schemeClr val="tx1"/>
            </a:solidFill>
            <a:miter lim="800000"/>
            <a:headEnd/>
            <a:tailEnd/>
          </a:ln>
        </p:spPr>
        <p:txBody>
          <a:bodyPr lIns="91415" tIns="45708" rIns="91415" bIns="45708"/>
          <a:lstStyle/>
          <a:p>
            <a:pPr algn="ctr" fontAlgn="base">
              <a:spcBef>
                <a:spcPct val="0"/>
              </a:spcBef>
              <a:spcAft>
                <a:spcPct val="0"/>
              </a:spcAft>
            </a:pPr>
            <a:r>
              <a:rPr lang="en-US" sz="3600" i="1" dirty="0" err="1">
                <a:solidFill>
                  <a:srgbClr val="08087E"/>
                </a:solidFill>
                <a:latin typeface="Arial" panose="020B0604020202020204" pitchFamily="34" charset="0"/>
              </a:rPr>
              <a:t>Ghi</a:t>
            </a:r>
            <a:r>
              <a:rPr lang="en-US" sz="3600" i="1" dirty="0">
                <a:solidFill>
                  <a:srgbClr val="08087E"/>
                </a:solidFill>
                <a:latin typeface="Arial" panose="020B0604020202020204" pitchFamily="34" charset="0"/>
              </a:rPr>
              <a:t> </a:t>
            </a:r>
            <a:r>
              <a:rPr lang="en-US" sz="3600" i="1" dirty="0" err="1">
                <a:solidFill>
                  <a:srgbClr val="08087E"/>
                </a:solidFill>
                <a:latin typeface="Arial" panose="020B0604020202020204" pitchFamily="34" charset="0"/>
              </a:rPr>
              <a:t>nhận</a:t>
            </a:r>
            <a:r>
              <a:rPr lang="en-US" sz="3600" i="1" dirty="0">
                <a:solidFill>
                  <a:srgbClr val="08087E"/>
                </a:solidFill>
                <a:latin typeface="Arial" panose="020B0604020202020204" pitchFamily="34" charset="0"/>
              </a:rPr>
              <a:t> </a:t>
            </a:r>
            <a:r>
              <a:rPr lang="en-US" sz="3600" i="1" dirty="0" err="1">
                <a:solidFill>
                  <a:srgbClr val="08087E"/>
                </a:solidFill>
                <a:latin typeface="Arial" panose="020B0604020202020204" pitchFamily="34" charset="0"/>
              </a:rPr>
              <a:t>và</a:t>
            </a:r>
            <a:r>
              <a:rPr lang="en-US" sz="3600" i="1" dirty="0">
                <a:solidFill>
                  <a:srgbClr val="08087E"/>
                </a:solidFill>
                <a:latin typeface="Arial" panose="020B0604020202020204" pitchFamily="34" charset="0"/>
              </a:rPr>
              <a:t> </a:t>
            </a:r>
          </a:p>
          <a:p>
            <a:pPr algn="ctr" fontAlgn="base">
              <a:spcBef>
                <a:spcPct val="0"/>
              </a:spcBef>
              <a:spcAft>
                <a:spcPct val="0"/>
              </a:spcAft>
            </a:pPr>
            <a:r>
              <a:rPr lang="en-US" sz="3600" i="1" dirty="0" err="1">
                <a:solidFill>
                  <a:srgbClr val="08087E"/>
                </a:solidFill>
                <a:latin typeface="Arial" panose="020B0604020202020204" pitchFamily="34" charset="0"/>
              </a:rPr>
              <a:t>nghiên</a:t>
            </a:r>
            <a:r>
              <a:rPr lang="en-US" sz="3600" i="1" dirty="0">
                <a:solidFill>
                  <a:srgbClr val="08087E"/>
                </a:solidFill>
                <a:latin typeface="Arial" panose="020B0604020202020204" pitchFamily="34" charset="0"/>
              </a:rPr>
              <a:t> </a:t>
            </a:r>
            <a:r>
              <a:rPr lang="en-US" sz="3600" i="1" dirty="0" err="1">
                <a:solidFill>
                  <a:srgbClr val="08087E"/>
                </a:solidFill>
                <a:latin typeface="Arial" panose="020B0604020202020204" pitchFamily="34" charset="0"/>
              </a:rPr>
              <a:t>cứu</a:t>
            </a:r>
            <a:r>
              <a:rPr lang="en-US" dirty="0">
                <a:solidFill>
                  <a:srgbClr val="08087E"/>
                </a:solidFill>
                <a:latin typeface="Arial" panose="020B0604020202020204" pitchFamily="34" charset="0"/>
              </a:rPr>
              <a:t> </a:t>
            </a:r>
          </a:p>
        </p:txBody>
      </p:sp>
      <p:sp>
        <p:nvSpPr>
          <p:cNvPr id="67591" name="AutoShape 8"/>
          <p:cNvSpPr>
            <a:spLocks noChangeArrowheads="1"/>
          </p:cNvSpPr>
          <p:nvPr/>
        </p:nvSpPr>
        <p:spPr bwMode="auto">
          <a:xfrm>
            <a:off x="2198443" y="4114800"/>
            <a:ext cx="2819400" cy="1828800"/>
          </a:xfrm>
          <a:prstGeom prst="wedgeEllipseCallout">
            <a:avLst>
              <a:gd name="adj1" fmla="val 71171"/>
              <a:gd name="adj2" fmla="val -19616"/>
            </a:avLst>
          </a:prstGeom>
          <a:solidFill>
            <a:schemeClr val="accent1"/>
          </a:solidFill>
          <a:ln w="9525">
            <a:solidFill>
              <a:schemeClr val="tx1"/>
            </a:solidFill>
            <a:miter lim="800000"/>
            <a:headEnd/>
            <a:tailEnd/>
          </a:ln>
        </p:spPr>
        <p:txBody>
          <a:bodyPr lIns="91415" tIns="45708" rIns="91415" bIns="45708"/>
          <a:lstStyle/>
          <a:p>
            <a:pPr algn="ctr" fontAlgn="base">
              <a:spcBef>
                <a:spcPct val="0"/>
              </a:spcBef>
              <a:spcAft>
                <a:spcPct val="0"/>
              </a:spcAft>
            </a:pPr>
            <a:r>
              <a:rPr lang="en-US" sz="3600" dirty="0" err="1">
                <a:solidFill>
                  <a:srgbClr val="08087E"/>
                </a:solidFill>
                <a:latin typeface="Arial" panose="020B0604020202020204" pitchFamily="34" charset="0"/>
              </a:rPr>
              <a:t>Xin</a:t>
            </a:r>
            <a:r>
              <a:rPr lang="en-US" sz="3600" dirty="0">
                <a:solidFill>
                  <a:srgbClr val="08087E"/>
                </a:solidFill>
                <a:latin typeface="Arial" panose="020B0604020202020204" pitchFamily="34" charset="0"/>
              </a:rPr>
              <a:t> </a:t>
            </a:r>
          </a:p>
          <a:p>
            <a:pPr algn="ctr" fontAlgn="base">
              <a:spcBef>
                <a:spcPct val="0"/>
              </a:spcBef>
              <a:spcAft>
                <a:spcPct val="0"/>
              </a:spcAft>
            </a:pPr>
            <a:r>
              <a:rPr lang="en-US" sz="3600" dirty="0" err="1">
                <a:solidFill>
                  <a:srgbClr val="08087E"/>
                </a:solidFill>
                <a:latin typeface="Arial" panose="020B0604020202020204" pitchFamily="34" charset="0"/>
              </a:rPr>
              <a:t>tiếp</a:t>
            </a:r>
            <a:r>
              <a:rPr lang="en-US" sz="3600" dirty="0">
                <a:solidFill>
                  <a:srgbClr val="08087E"/>
                </a:solidFill>
                <a:latin typeface="Arial" panose="020B0604020202020204" pitchFamily="34" charset="0"/>
              </a:rPr>
              <a:t> </a:t>
            </a:r>
            <a:r>
              <a:rPr lang="en-US" sz="3600" dirty="0" err="1">
                <a:solidFill>
                  <a:srgbClr val="08087E"/>
                </a:solidFill>
                <a:latin typeface="Arial" panose="020B0604020202020204" pitchFamily="34" charset="0"/>
              </a:rPr>
              <a:t>thu</a:t>
            </a:r>
            <a:endParaRPr lang="en-US" sz="3600" dirty="0">
              <a:solidFill>
                <a:srgbClr val="08087E"/>
              </a:solidFill>
              <a:latin typeface="Arial" panose="020B0604020202020204" pitchFamily="34" charset="0"/>
            </a:endParaRPr>
          </a:p>
        </p:txBody>
      </p:sp>
      <p:pic>
        <p:nvPicPr>
          <p:cNvPr id="7" name="Picture 6"/>
          <p:cNvPicPr/>
          <p:nvPr/>
        </p:nvPicPr>
        <p:blipFill>
          <a:blip r:embed="rId3"/>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987663954"/>
      </p:ext>
    </p:extLst>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196620" name="AutoShape 12"/>
          <p:cNvSpPr>
            <a:spLocks noChangeArrowheads="1"/>
          </p:cNvSpPr>
          <p:nvPr/>
        </p:nvSpPr>
        <p:spPr bwMode="gray">
          <a:xfrm flipH="1">
            <a:off x="1545468" y="5912387"/>
            <a:ext cx="9401577"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545468" y="2109788"/>
            <a:ext cx="9401577"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lưu</a:t>
            </a:r>
            <a:r>
              <a:rPr lang="en-US" sz="2400" b="1" dirty="0">
                <a:solidFill>
                  <a:srgbClr val="FF0000"/>
                </a:solidFill>
                <a:latin typeface="Times New Roman" panose="02020603050405020304" pitchFamily="18" charset="0"/>
                <a:cs typeface="Times New Roman" panose="02020603050405020304" pitchFamily="18" charset="0"/>
              </a:rPr>
              <a:t> ý:  </a:t>
            </a:r>
            <a:endParaRPr lang="en-US" sz="2400" dirty="0">
              <a:solidFill>
                <a:srgbClr val="FF0000"/>
              </a:solidFill>
              <a:latin typeface="Times New Roman" panose="02020603050405020304" pitchFamily="18" charset="0"/>
              <a:cs typeface="Times New Roman" panose="02020603050405020304" pitchFamily="18" charset="0"/>
            </a:endParaRPr>
          </a:p>
          <a:p>
            <a:pPr marL="342809" indent="-342809" algn="ctr" fontAlgn="base">
              <a:spcBef>
                <a:spcPct val="0"/>
              </a:spcBef>
              <a:spcAft>
                <a:spcPct val="0"/>
              </a:spcAft>
              <a:buFontTx/>
              <a:buChar char="-"/>
            </a:pPr>
            <a:r>
              <a:rPr lang="en-US" sz="2400" b="1" dirty="0" err="1">
                <a:solidFill>
                  <a:srgbClr val="08087E"/>
                </a:solidFill>
                <a:latin typeface="Times New Roman" panose="02020603050405020304" pitchFamily="18" charset="0"/>
                <a:cs typeface="Times New Roman" panose="02020603050405020304" pitchFamily="18" charset="0"/>
              </a:rPr>
              <a:t>Bàn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pháp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cải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tiến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điều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làm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việc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nâng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cao</a:t>
            </a:r>
            <a:endParaRPr lang="en-US" sz="2400" b="1" dirty="0">
              <a:solidFill>
                <a:srgbClr val="08087E"/>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đời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sống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Trường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học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lề</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lối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làm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việc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hành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tiết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kiệm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chống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lãng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phí</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chống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tham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nhũng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liêu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phiền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sách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nhiễu</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marL="342809" indent="-342809" algn="ctr" fontAlgn="base">
              <a:spcBef>
                <a:spcPct val="0"/>
              </a:spcBef>
              <a:spcAft>
                <a:spcPct val="0"/>
              </a:spcAft>
              <a:buFontTx/>
              <a:buChar char="-"/>
            </a:pPr>
            <a:r>
              <a:rPr lang="en-US" sz="2400" b="1" dirty="0" err="1">
                <a:solidFill>
                  <a:srgbClr val="08087E"/>
                </a:solidFill>
                <a:latin typeface="Times New Roman" panose="02020603050405020304" pitchFamily="18" charset="0"/>
                <a:cs typeface="Times New Roman" panose="02020603050405020304" pitchFamily="18" charset="0"/>
              </a:rPr>
              <a:t>Kế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hoạch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cử</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đào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tạo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cho</a:t>
            </a:r>
            <a:r>
              <a:rPr lang="en-US" sz="2400" b="1" dirty="0">
                <a:solidFill>
                  <a:srgbClr val="08087E"/>
                </a:solidFill>
                <a:latin typeface="Times New Roman" panose="02020603050405020304" pitchFamily="18" charset="0"/>
                <a:cs typeface="Times New Roman" panose="02020603050405020304" pitchFamily="18" charset="0"/>
              </a:rPr>
              <a:t> CBCC </a:t>
            </a:r>
            <a:r>
              <a:rPr lang="en-US" sz="2400" b="1" dirty="0" err="1">
                <a:solidFill>
                  <a:srgbClr val="08087E"/>
                </a:solidFill>
                <a:latin typeface="Times New Roman" panose="02020603050405020304" pitchFamily="18" charset="0"/>
                <a:cs typeface="Times New Roman" panose="02020603050405020304" pitchFamily="18" charset="0"/>
              </a:rPr>
              <a:t>trong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a:t>
            </a:r>
          </a:p>
          <a:p>
            <a:pPr algn="ctr" fontAlgn="base">
              <a:spcBef>
                <a:spcPct val="0"/>
              </a:spcBef>
              <a:spcAft>
                <a:spcPct val="0"/>
              </a:spcAft>
            </a:pP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Trường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học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theo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định</a:t>
            </a:r>
            <a:r>
              <a:rPr lang="en-US" sz="2400" b="1" dirty="0">
                <a:solidFill>
                  <a:srgbClr val="08087E"/>
                </a:solidFill>
                <a:latin typeface="Times New Roman" panose="02020603050405020304" pitchFamily="18" charset="0"/>
                <a:cs typeface="Times New Roman" panose="02020603050405020304" pitchFamily="18" charset="0"/>
              </a:rPr>
              <a:t>.</a:t>
            </a:r>
          </a:p>
          <a:p>
            <a:pPr algn="ctr" fontAlgn="base">
              <a:spcBef>
                <a:spcPct val="0"/>
              </a:spcBef>
              <a:spcAft>
                <a:spcPct val="0"/>
              </a:spcAft>
            </a:pPr>
            <a:endParaRPr lang="en-US" sz="2400" b="1" dirty="0">
              <a:solidFill>
                <a:srgbClr val="08087E"/>
              </a:solidFill>
              <a:latin typeface="Times New Roman" panose="02020603050405020304" pitchFamily="18" charset="0"/>
              <a:cs typeface="Times New Roman" panose="02020603050405020304" pitchFamily="18" charset="0"/>
            </a:endParaRPr>
          </a:p>
          <a:p>
            <a:pPr marL="342809" indent="-342809" algn="ctr" fontAlgn="base">
              <a:spcBef>
                <a:spcPct val="0"/>
              </a:spcBef>
              <a:spcAft>
                <a:spcPct val="0"/>
              </a:spcAft>
              <a:buFontTx/>
              <a:buChar char="-"/>
            </a:pP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hiện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chính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sách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đến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quyền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lợi</a:t>
            </a:r>
            <a:r>
              <a:rPr lang="en-US" sz="2400"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ích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và</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người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lao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động</a:t>
            </a:r>
            <a:endParaRPr lang="en-US" sz="2400" b="1" dirty="0">
              <a:solidFill>
                <a:srgbClr val="08087E"/>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3429000" y="914402"/>
            <a:ext cx="5105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a:t>
            </a:r>
          </a:p>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Cơ</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quan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vị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Trường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học</a:t>
            </a:r>
            <a:endParaRPr lang="en-US" sz="2800" b="1" dirty="0">
              <a:solidFill>
                <a:srgbClr val="FFFF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1589346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endParaRPr lang="en-US" dirty="0"/>
          </a:p>
        </p:txBody>
      </p:sp>
      <p:sp>
        <p:nvSpPr>
          <p:cNvPr id="196620" name="AutoShape 12"/>
          <p:cNvSpPr>
            <a:spLocks noChangeArrowheads="1"/>
          </p:cNvSpPr>
          <p:nvPr/>
        </p:nvSpPr>
        <p:spPr bwMode="gray">
          <a:xfrm flipH="1">
            <a:off x="1403797" y="5912387"/>
            <a:ext cx="9264203"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403797" y="2362200"/>
            <a:ext cx="9188003" cy="3810000"/>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Thảo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lưu</a:t>
            </a:r>
            <a:r>
              <a:rPr lang="en-US" sz="2400" b="1" dirty="0">
                <a:solidFill>
                  <a:srgbClr val="FF0000"/>
                </a:solidFill>
                <a:latin typeface="Times New Roman" panose="02020603050405020304" pitchFamily="18" charset="0"/>
                <a:cs typeface="Times New Roman" panose="02020603050405020304" pitchFamily="18" charset="0"/>
              </a:rPr>
              <a:t> ý (</a:t>
            </a:r>
            <a:r>
              <a:rPr lang="en-US" sz="2400" b="1" dirty="0" err="1">
                <a:solidFill>
                  <a:srgbClr val="FF0000"/>
                </a:solidFill>
                <a:latin typeface="Times New Roman" panose="02020603050405020304" pitchFamily="18" charset="0"/>
                <a:cs typeface="Times New Roman" panose="02020603050405020304" pitchFamily="18" charset="0"/>
              </a:rPr>
              <a:t>tiếp</a:t>
            </a:r>
            <a:r>
              <a:rPr lang="en-US" sz="2400" b="1" dirty="0">
                <a:solidFill>
                  <a:srgbClr val="FF0000"/>
                </a:solidFill>
                <a:latin typeface="Times New Roman" panose="02020603050405020304" pitchFamily="18" charset="0"/>
                <a:cs typeface="Times New Roman" panose="02020603050405020304" pitchFamily="18" charset="0"/>
              </a:rPr>
              <a:t>):</a:t>
            </a:r>
          </a:p>
          <a:p>
            <a:pPr marL="342809" indent="-342809" fontAlgn="base">
              <a:spcBef>
                <a:spcPct val="0"/>
              </a:spcBef>
              <a:spcAft>
                <a:spcPct val="0"/>
              </a:spcAft>
              <a:buFontTx/>
              <a:buChar char="-"/>
            </a:pPr>
            <a:r>
              <a:rPr lang="en-US" sz="2400" b="1" dirty="0" err="1">
                <a:solidFill>
                  <a:srgbClr val="08087E"/>
                </a:solidFill>
                <a:latin typeface="Times New Roman" panose="02020603050405020304" pitchFamily="18" charset="0"/>
                <a:cs typeface="Times New Roman" panose="02020603050405020304" pitchFamily="18" charset="0"/>
              </a:rPr>
              <a:t>Bổ</a:t>
            </a:r>
            <a:r>
              <a:rPr lang="en-US" sz="2400" b="1" dirty="0">
                <a:solidFill>
                  <a:srgbClr val="08087E"/>
                </a:solidFill>
                <a:latin typeface="Times New Roman" panose="02020603050405020304" pitchFamily="18" charset="0"/>
                <a:cs typeface="Times New Roman" panose="02020603050405020304" pitchFamily="18" charset="0"/>
              </a:rPr>
              <a:t> sung </a:t>
            </a:r>
            <a:r>
              <a:rPr lang="en-US" sz="2400" b="1" dirty="0" err="1">
                <a:solidFill>
                  <a:srgbClr val="08087E"/>
                </a:solidFill>
                <a:latin typeface="Times New Roman" panose="02020603050405020304" pitchFamily="18" charset="0"/>
                <a:cs typeface="Times New Roman" panose="02020603050405020304" pitchFamily="18" charset="0"/>
              </a:rPr>
              <a:t>các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mặt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còn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thiếu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sót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hoặc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phát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sinh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mới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phù</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hợp</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yêu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cầu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hoạt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động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trong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năm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như</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dẫn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chủ</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sở</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chi </a:t>
            </a:r>
            <a:r>
              <a:rPr lang="en-US" sz="2400" b="1" dirty="0" err="1">
                <a:solidFill>
                  <a:srgbClr val="08087E"/>
                </a:solidFill>
                <a:latin typeface="Times New Roman" panose="02020603050405020304" pitchFamily="18" charset="0"/>
                <a:cs typeface="Times New Roman" panose="02020603050405020304" pitchFamily="18" charset="0"/>
              </a:rPr>
              <a:t>tiêu</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đua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khen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thưởng</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sử</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dụng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quỹ</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phúc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lợi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bồi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dưỡng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đào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tạo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lại</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chuyên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môn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nghiệp</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vụ</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cho</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bộ</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công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viên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chức</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chế</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thực</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hành</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tiết</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kiệm</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chống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lãng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phí</a:t>
            </a:r>
            <a:r>
              <a:rPr lang="en-US" sz="2400" b="1" dirty="0">
                <a:solidFill>
                  <a:srgbClr val="08087E"/>
                </a:solidFill>
                <a:latin typeface="Times New Roman" panose="02020603050405020304" pitchFamily="18" charset="0"/>
                <a:cs typeface="Times New Roman" panose="02020603050405020304" pitchFamily="18" charset="0"/>
              </a:rPr>
              <a:t>…; </a:t>
            </a:r>
          </a:p>
          <a:p>
            <a:pPr fontAlgn="base">
              <a:spcBef>
                <a:spcPct val="0"/>
              </a:spcBef>
              <a:spcAft>
                <a:spcPct val="0"/>
              </a:spcAft>
            </a:pPr>
            <a:r>
              <a:rPr lang="en-US" sz="2400" b="1" dirty="0" err="1">
                <a:solidFill>
                  <a:srgbClr val="08087E"/>
                </a:solidFill>
                <a:latin typeface="Times New Roman" panose="02020603050405020304" pitchFamily="18" charset="0"/>
                <a:cs typeface="Times New Roman" panose="02020603050405020304" pitchFamily="18" charset="0"/>
              </a:rPr>
              <a:t>Nội</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quy</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của</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Cơ</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quan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đơn</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vị</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Trường</a:t>
            </a:r>
            <a:r>
              <a:rPr lang="en-US" sz="2400" b="1" dirty="0">
                <a:solidFill>
                  <a:srgbClr val="08087E"/>
                </a:solidFill>
                <a:latin typeface="Times New Roman" panose="02020603050405020304" pitchFamily="18" charset="0"/>
                <a:cs typeface="Times New Roman" panose="02020603050405020304" pitchFamily="18" charset="0"/>
              </a:rPr>
              <a:t> </a:t>
            </a:r>
            <a:r>
              <a:rPr lang="en-US" sz="2400" b="1" dirty="0" err="1">
                <a:solidFill>
                  <a:srgbClr val="08087E"/>
                </a:solidFill>
                <a:latin typeface="Times New Roman" panose="02020603050405020304" pitchFamily="18" charset="0"/>
                <a:cs typeface="Times New Roman" panose="02020603050405020304" pitchFamily="18" charset="0"/>
              </a:rPr>
              <a:t>học</a:t>
            </a:r>
            <a:r>
              <a:rPr lang="en-US" sz="2400" b="1" dirty="0">
                <a:solidFill>
                  <a:srgbClr val="08087E"/>
                </a:solidFill>
                <a:latin typeface="Times New Roman" panose="02020603050405020304" pitchFamily="18" charset="0"/>
                <a:cs typeface="Times New Roman" panose="02020603050405020304" pitchFamily="18" charset="0"/>
              </a:rPr>
              <a:t>.</a:t>
            </a:r>
          </a:p>
        </p:txBody>
      </p:sp>
      <p:sp>
        <p:nvSpPr>
          <p:cNvPr id="2" name="Rounded Rectangle 1"/>
          <p:cNvSpPr/>
          <p:nvPr/>
        </p:nvSpPr>
        <p:spPr>
          <a:xfrm>
            <a:off x="3429000" y="914402"/>
            <a:ext cx="5105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Hội</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nghị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cán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bộ</a:t>
            </a:r>
            <a:r>
              <a:rPr lang="en-US" sz="2800" b="1" dirty="0">
                <a:solidFill>
                  <a:srgbClr val="FFFFFF"/>
                </a:solidFill>
                <a:latin typeface="Times New Roman" panose="02020603050405020304" pitchFamily="18" charset="0"/>
                <a:cs typeface="Times New Roman" panose="02020603050405020304" pitchFamily="18" charset="0"/>
              </a:rPr>
              <a:t>, CCVC</a:t>
            </a:r>
          </a:p>
          <a:p>
            <a:pPr algn="ctr" fontAlgn="base">
              <a:spcBef>
                <a:spcPct val="0"/>
              </a:spcBef>
              <a:spcAft>
                <a:spcPct val="0"/>
              </a:spcAft>
            </a:pPr>
            <a:r>
              <a:rPr lang="en-US" sz="2800" b="1" dirty="0" err="1">
                <a:solidFill>
                  <a:srgbClr val="FFFFFF"/>
                </a:solidFill>
                <a:latin typeface="Times New Roman" panose="02020603050405020304" pitchFamily="18" charset="0"/>
                <a:cs typeface="Times New Roman" panose="02020603050405020304" pitchFamily="18" charset="0"/>
              </a:rPr>
              <a:t>Cơ</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quan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Đơn</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vị</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Trường</a:t>
            </a:r>
            <a:r>
              <a:rPr lang="en-US" sz="2800" b="1" dirty="0">
                <a:solidFill>
                  <a:srgbClr val="FFFFFF"/>
                </a:solidFill>
                <a:latin typeface="Times New Roman" panose="02020603050405020304" pitchFamily="18" charset="0"/>
                <a:cs typeface="Times New Roman" panose="02020603050405020304" pitchFamily="18" charset="0"/>
              </a:rPr>
              <a:t> </a:t>
            </a:r>
            <a:r>
              <a:rPr lang="en-US" sz="2800" b="1" dirty="0" err="1">
                <a:solidFill>
                  <a:srgbClr val="FFFFFF"/>
                </a:solidFill>
                <a:latin typeface="Times New Roman" panose="02020603050405020304" pitchFamily="18" charset="0"/>
                <a:cs typeface="Times New Roman" panose="02020603050405020304" pitchFamily="18" charset="0"/>
              </a:rPr>
              <a:t>học</a:t>
            </a:r>
            <a:endParaRPr lang="en-US" sz="2800" b="1" dirty="0">
              <a:solidFill>
                <a:srgbClr val="FFFFFF"/>
              </a:solidFill>
              <a:latin typeface="Times New Roman" panose="02020603050405020304" pitchFamily="18" charset="0"/>
              <a:cs typeface="Times New Roman" panose="02020603050405020304" pitchFamily="18" charset="0"/>
            </a:endParaRPr>
          </a:p>
        </p:txBody>
      </p:sp>
      <p:pic>
        <p:nvPicPr>
          <p:cNvPr id="7" name="Picture 6"/>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1411664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3"/>
          <p:cNvSpPr>
            <a:spLocks noGrp="1"/>
          </p:cNvSpPr>
          <p:nvPr>
            <p:ph type="ftr" sz="quarter" idx="10"/>
          </p:nvPr>
        </p:nvSpPr>
        <p:spPr/>
        <p:txBody>
          <a:bodyPr/>
          <a:lstStyle/>
          <a:p>
            <a:pPr fontAlgn="base">
              <a:spcBef>
                <a:spcPct val="0"/>
              </a:spcBef>
              <a:spcAft>
                <a:spcPct val="0"/>
              </a:spcAft>
            </a:pPr>
            <a:endParaRPr lang="en-US">
              <a:latin typeface="Verdana"/>
            </a:endParaRPr>
          </a:p>
        </p:txBody>
      </p:sp>
      <p:sp>
        <p:nvSpPr>
          <p:cNvPr id="25" name="Date Placeholder 5"/>
          <p:cNvSpPr>
            <a:spLocks noGrp="1"/>
          </p:cNvSpPr>
          <p:nvPr>
            <p:ph type="dt" sz="half" idx="12"/>
          </p:nvPr>
        </p:nvSpPr>
        <p:spPr/>
        <p:txBody>
          <a:bodyPr/>
          <a:lstStyle/>
          <a:p>
            <a:pPr fontAlgn="base">
              <a:spcBef>
                <a:spcPct val="0"/>
              </a:spcBef>
              <a:spcAft>
                <a:spcPct val="0"/>
              </a:spcAft>
            </a:pPr>
            <a:endParaRPr lang="en-US" dirty="0">
              <a:latin typeface="Verdana"/>
            </a:endParaRPr>
          </a:p>
        </p:txBody>
      </p:sp>
      <p:sp>
        <p:nvSpPr>
          <p:cNvPr id="149506" name="Line 2"/>
          <p:cNvSpPr>
            <a:spLocks noChangeShapeType="1"/>
          </p:cNvSpPr>
          <p:nvPr/>
        </p:nvSpPr>
        <p:spPr bwMode="gray">
          <a:xfrm flipH="1">
            <a:off x="4572002" y="4572000"/>
            <a:ext cx="4114801" cy="0"/>
          </a:xfrm>
          <a:prstGeom prst="line">
            <a:avLst/>
          </a:prstGeom>
          <a:noFill/>
          <a:ln w="762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9507" name="Line 3"/>
          <p:cNvSpPr>
            <a:spLocks noChangeShapeType="1"/>
          </p:cNvSpPr>
          <p:nvPr/>
        </p:nvSpPr>
        <p:spPr bwMode="gray">
          <a:xfrm>
            <a:off x="3962404" y="3048001"/>
            <a:ext cx="4075113" cy="9525"/>
          </a:xfrm>
          <a:prstGeom prst="line">
            <a:avLst/>
          </a:prstGeom>
          <a:noFill/>
          <a:ln w="76200">
            <a:solidFill>
              <a:srgbClr val="666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9508" name="Oval 4"/>
          <p:cNvSpPr>
            <a:spLocks noChangeArrowheads="1"/>
          </p:cNvSpPr>
          <p:nvPr/>
        </p:nvSpPr>
        <p:spPr bwMode="gray">
          <a:xfrm>
            <a:off x="7850301" y="2819400"/>
            <a:ext cx="1750899" cy="1676400"/>
          </a:xfrm>
          <a:prstGeom prst="ellipse">
            <a:avLst/>
          </a:prstGeom>
          <a:solidFill>
            <a:srgbClr val="92BCE2"/>
          </a:solidFill>
          <a:ln w="9525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pPr algn="ctr" fontAlgn="base">
              <a:spcBef>
                <a:spcPct val="0"/>
              </a:spcBef>
              <a:spcAft>
                <a:spcPct val="0"/>
              </a:spcAft>
            </a:pPr>
            <a:r>
              <a:rPr lang="en-US" sz="2400" b="1" dirty="0" err="1">
                <a:solidFill>
                  <a:srgbClr val="FF0000"/>
                </a:solidFill>
                <a:latin typeface="Times New Roman"/>
                <a:cs typeface="Times New Roman"/>
              </a:rPr>
              <a:t>Lưu</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tại</a:t>
            </a:r>
            <a:r>
              <a:rPr lang="en-US" sz="2400" b="1" dirty="0">
                <a:solidFill>
                  <a:srgbClr val="FF0000"/>
                </a:solidFill>
                <a:latin typeface="Times New Roman"/>
                <a:cs typeface="Times New Roman"/>
              </a:rPr>
              <a:t> CQ,</a:t>
            </a:r>
          </a:p>
          <a:p>
            <a:pPr algn="ctr" fontAlgn="base">
              <a:spcBef>
                <a:spcPct val="0"/>
              </a:spcBef>
              <a:spcAft>
                <a:spcPct val="0"/>
              </a:spcAft>
            </a:pP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Đơn</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vị</a:t>
            </a:r>
            <a:endParaRPr lang="en-US" sz="2400" b="1" dirty="0">
              <a:solidFill>
                <a:srgbClr val="FF0000"/>
              </a:solidFill>
              <a:latin typeface="Times New Roman"/>
              <a:cs typeface="Times New Roman"/>
            </a:endParaRPr>
          </a:p>
          <a:p>
            <a:pPr algn="ctr" fontAlgn="base">
              <a:spcBef>
                <a:spcPct val="0"/>
              </a:spcBef>
              <a:spcAft>
                <a:spcPct val="0"/>
              </a:spcAft>
            </a:pPr>
            <a:r>
              <a:rPr lang="en-US" sz="2400" b="1" dirty="0" err="1">
                <a:solidFill>
                  <a:srgbClr val="FF0000"/>
                </a:solidFill>
                <a:latin typeface="Times New Roman"/>
                <a:cs typeface="Times New Roman"/>
              </a:rPr>
              <a:t>Trường</a:t>
            </a:r>
            <a:r>
              <a:rPr lang="en-US" sz="2400" b="1" dirty="0">
                <a:solidFill>
                  <a:srgbClr val="FF0000"/>
                </a:solidFill>
                <a:latin typeface="Times New Roman"/>
                <a:cs typeface="Times New Roman"/>
              </a:rPr>
              <a:t> </a:t>
            </a:r>
            <a:r>
              <a:rPr lang="en-US" sz="2400" b="1" dirty="0" err="1">
                <a:solidFill>
                  <a:srgbClr val="FF0000"/>
                </a:solidFill>
                <a:latin typeface="Times New Roman"/>
                <a:cs typeface="Times New Roman"/>
              </a:rPr>
              <a:t>học</a:t>
            </a:r>
            <a:endParaRPr lang="en-US" sz="2400" b="1" dirty="0">
              <a:solidFill>
                <a:srgbClr val="FF0000"/>
              </a:solidFill>
              <a:latin typeface="Times New Roman"/>
              <a:cs typeface="Times New Roman"/>
            </a:endParaRPr>
          </a:p>
          <a:p>
            <a:pPr fontAlgn="base">
              <a:spcBef>
                <a:spcPct val="0"/>
              </a:spcBef>
              <a:spcAft>
                <a:spcPct val="0"/>
              </a:spcAft>
            </a:pPr>
            <a:endParaRPr lang="en-US" dirty="0">
              <a:solidFill>
                <a:srgbClr val="08087E"/>
              </a:solidFill>
              <a:latin typeface="Arial" panose="020B0604020202020204" pitchFamily="34" charset="0"/>
            </a:endParaRPr>
          </a:p>
        </p:txBody>
      </p:sp>
      <p:sp>
        <p:nvSpPr>
          <p:cNvPr id="149509" name="Oval 5"/>
          <p:cNvSpPr>
            <a:spLocks noChangeArrowheads="1"/>
          </p:cNvSpPr>
          <p:nvPr/>
        </p:nvSpPr>
        <p:spPr bwMode="gray">
          <a:xfrm>
            <a:off x="3362693" y="2930837"/>
            <a:ext cx="1741544" cy="1705942"/>
          </a:xfrm>
          <a:prstGeom prst="ellipse">
            <a:avLst/>
          </a:prstGeom>
          <a:solidFill>
            <a:srgbClr val="92BCE2"/>
          </a:solidFill>
          <a:ln w="95250" algn="ctr">
            <a:solidFill>
              <a:srgbClr val="66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9510" name="AutoShape 6"/>
          <p:cNvSpPr>
            <a:spLocks noChangeArrowheads="1"/>
          </p:cNvSpPr>
          <p:nvPr/>
        </p:nvSpPr>
        <p:spPr bwMode="gray">
          <a:xfrm>
            <a:off x="4525966" y="2354266"/>
            <a:ext cx="3581401" cy="236537"/>
          </a:xfrm>
          <a:prstGeom prst="chevron">
            <a:avLst>
              <a:gd name="adj" fmla="val 43225"/>
            </a:avLst>
          </a:prstGeom>
          <a:solidFill>
            <a:srgbClr val="FFCC00"/>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pPr fontAlgn="base">
              <a:spcBef>
                <a:spcPct val="0"/>
              </a:spcBef>
              <a:spcAft>
                <a:spcPct val="0"/>
              </a:spcAft>
            </a:pPr>
            <a:r>
              <a:rPr lang="en-US">
                <a:solidFill>
                  <a:srgbClr val="08087E"/>
                </a:solidFill>
                <a:latin typeface="Arial" panose="020B0604020202020204" pitchFamily="34" charset="0"/>
              </a:rPr>
              <a:t>         </a:t>
            </a:r>
            <a:r>
              <a:rPr lang="en-US" sz="2800">
                <a:ln w="0"/>
                <a:solidFill>
                  <a:srgbClr val="08087E"/>
                </a:solidFill>
                <a:effectLst>
                  <a:outerShdw blurRad="38100" dist="19050" dir="2700000" algn="tl" rotWithShape="0">
                    <a:srgbClr val="08087E">
                      <a:alpha val="40000"/>
                    </a:srgbClr>
                  </a:outerShdw>
                </a:effectLst>
                <a:latin typeface="Times New Roman" panose="02020603050405020304" pitchFamily="18" charset="0"/>
                <a:cs typeface="Times New Roman" panose="02020603050405020304" pitchFamily="18" charset="0"/>
              </a:rPr>
              <a:t>NĂM 2018</a:t>
            </a:r>
          </a:p>
        </p:txBody>
      </p:sp>
      <p:sp>
        <p:nvSpPr>
          <p:cNvPr id="149511" name="AutoShape 7"/>
          <p:cNvSpPr>
            <a:spLocks noChangeArrowheads="1"/>
          </p:cNvSpPr>
          <p:nvPr/>
        </p:nvSpPr>
        <p:spPr bwMode="gray">
          <a:xfrm>
            <a:off x="4191000" y="1524002"/>
            <a:ext cx="4724400" cy="1219199"/>
          </a:xfrm>
          <a:prstGeom prst="chevron">
            <a:avLst>
              <a:gd name="adj" fmla="val 43225"/>
            </a:avLst>
          </a:prstGeom>
          <a:solidFill>
            <a:srgbClr val="FFCC66"/>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pPr algn="ctr" fontAlgn="base">
              <a:spcBef>
                <a:spcPct val="0"/>
              </a:spcBef>
              <a:spcAft>
                <a:spcPct val="0"/>
              </a:spcAft>
            </a:pPr>
            <a:r>
              <a:rPr lang="en-US" sz="3100" b="1" dirty="0" err="1">
                <a:solidFill>
                  <a:srgbClr val="08087E"/>
                </a:solidFill>
                <a:latin typeface="Times New Roman" panose="02020603050405020304" pitchFamily="18" charset="0"/>
                <a:cs typeface="Times New Roman" panose="02020603050405020304" pitchFamily="18" charset="0"/>
              </a:rPr>
              <a:t>Hồ</a:t>
            </a:r>
            <a:r>
              <a:rPr lang="en-US" sz="3100" b="1" dirty="0">
                <a:solidFill>
                  <a:srgbClr val="08087E"/>
                </a:solidFill>
                <a:latin typeface="Times New Roman" panose="02020603050405020304" pitchFamily="18" charset="0"/>
                <a:cs typeface="Times New Roman" panose="02020603050405020304" pitchFamily="18" charset="0"/>
              </a:rPr>
              <a:t> </a:t>
            </a:r>
            <a:r>
              <a:rPr lang="en-US" sz="3100" b="1" dirty="0" err="1">
                <a:solidFill>
                  <a:srgbClr val="08087E"/>
                </a:solidFill>
                <a:latin typeface="Times New Roman" panose="02020603050405020304" pitchFamily="18" charset="0"/>
                <a:cs typeface="Times New Roman" panose="02020603050405020304" pitchFamily="18" charset="0"/>
              </a:rPr>
              <a:t>sơ</a:t>
            </a:r>
            <a:r>
              <a:rPr lang="en-US" sz="3100" b="1" dirty="0">
                <a:solidFill>
                  <a:srgbClr val="08087E"/>
                </a:solidFill>
                <a:latin typeface="Times New Roman" panose="02020603050405020304" pitchFamily="18" charset="0"/>
                <a:cs typeface="Times New Roman" panose="02020603050405020304" pitchFamily="18" charset="0"/>
              </a:rPr>
              <a:t> </a:t>
            </a:r>
            <a:r>
              <a:rPr lang="en-US" sz="3100" b="1" dirty="0" err="1">
                <a:solidFill>
                  <a:srgbClr val="08087E"/>
                </a:solidFill>
                <a:latin typeface="Times New Roman" panose="02020603050405020304" pitchFamily="18" charset="0"/>
                <a:cs typeface="Times New Roman" panose="02020603050405020304" pitchFamily="18" charset="0"/>
              </a:rPr>
              <a:t>Hội</a:t>
            </a:r>
            <a:r>
              <a:rPr lang="en-US" sz="3100" b="1" dirty="0">
                <a:solidFill>
                  <a:srgbClr val="08087E"/>
                </a:solidFill>
                <a:latin typeface="Times New Roman" panose="02020603050405020304" pitchFamily="18" charset="0"/>
                <a:cs typeface="Times New Roman" panose="02020603050405020304" pitchFamily="18" charset="0"/>
              </a:rPr>
              <a:t> </a:t>
            </a:r>
            <a:r>
              <a:rPr lang="en-US" sz="3100" b="1" dirty="0" err="1">
                <a:solidFill>
                  <a:srgbClr val="08087E"/>
                </a:solidFill>
                <a:latin typeface="Times New Roman" panose="02020603050405020304" pitchFamily="18" charset="0"/>
                <a:cs typeface="Times New Roman" panose="02020603050405020304" pitchFamily="18" charset="0"/>
              </a:rPr>
              <a:t>nghị</a:t>
            </a:r>
            <a:endParaRPr lang="en-US" sz="3100" b="1" dirty="0">
              <a:solidFill>
                <a:srgbClr val="08087E"/>
              </a:solidFill>
              <a:latin typeface="Times New Roman" panose="02020603050405020304" pitchFamily="18" charset="0"/>
              <a:cs typeface="Times New Roman" panose="02020603050405020304" pitchFamily="18" charset="0"/>
            </a:endParaRPr>
          </a:p>
        </p:txBody>
      </p:sp>
      <p:grpSp>
        <p:nvGrpSpPr>
          <p:cNvPr id="149512" name="Group 8"/>
          <p:cNvGrpSpPr>
            <a:grpSpLocks/>
          </p:cNvGrpSpPr>
          <p:nvPr/>
        </p:nvGrpSpPr>
        <p:grpSpPr bwMode="auto">
          <a:xfrm>
            <a:off x="7599366" y="2354266"/>
            <a:ext cx="2991543" cy="2765424"/>
            <a:chOff x="3340" y="1301"/>
            <a:chExt cx="1589" cy="1742"/>
          </a:xfrm>
        </p:grpSpPr>
        <p:sp>
          <p:nvSpPr>
            <p:cNvPr id="149513" name="AutoShape 9"/>
            <p:cNvSpPr>
              <a:spLocks noChangeArrowheads="1"/>
            </p:cNvSpPr>
            <p:nvPr/>
          </p:nvSpPr>
          <p:spPr bwMode="gray">
            <a:xfrm rot="5400000">
              <a:off x="3264" y="1377"/>
              <a:ext cx="1742" cy="1589"/>
            </a:xfrm>
            <a:custGeom>
              <a:avLst/>
              <a:gdLst>
                <a:gd name="G0" fmla="+- 7121 0 0"/>
                <a:gd name="G1" fmla="+- 11542662 0 0"/>
                <a:gd name="G2" fmla="+- 0 0 11542662"/>
                <a:gd name="T0" fmla="*/ 0 256 1"/>
                <a:gd name="T1" fmla="*/ 180 256 1"/>
                <a:gd name="G3" fmla="+- 11542662 T0 T1"/>
                <a:gd name="T2" fmla="*/ 0 256 1"/>
                <a:gd name="T3" fmla="*/ 90 256 1"/>
                <a:gd name="G4" fmla="+- 11542662 T2 T3"/>
                <a:gd name="G5" fmla="*/ G4 2 1"/>
                <a:gd name="T4" fmla="*/ 90 256 1"/>
                <a:gd name="T5" fmla="*/ 0 256 1"/>
                <a:gd name="G6" fmla="+- 11542662 T4 T5"/>
                <a:gd name="G7" fmla="*/ G6 2 1"/>
                <a:gd name="G8" fmla="abs 115426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21"/>
                <a:gd name="G18" fmla="*/ 7121 1 2"/>
                <a:gd name="G19" fmla="+- G18 5400 0"/>
                <a:gd name="G20" fmla="cos G19 11542662"/>
                <a:gd name="G21" fmla="sin G19 11542662"/>
                <a:gd name="G22" fmla="+- G20 10800 0"/>
                <a:gd name="G23" fmla="+- G21 10800 0"/>
                <a:gd name="G24" fmla="+- 10800 0 G20"/>
                <a:gd name="G25" fmla="+- 7121 10800 0"/>
                <a:gd name="G26" fmla="?: G9 G17 G25"/>
                <a:gd name="G27" fmla="?: G9 0 21600"/>
                <a:gd name="G28" fmla="cos 10800 11542662"/>
                <a:gd name="G29" fmla="sin 10800 11542662"/>
                <a:gd name="G30" fmla="sin 7121 11542662"/>
                <a:gd name="G31" fmla="+- G28 10800 0"/>
                <a:gd name="G32" fmla="+- G29 10800 0"/>
                <a:gd name="G33" fmla="+- G30 10800 0"/>
                <a:gd name="G34" fmla="?: G4 0 G31"/>
                <a:gd name="G35" fmla="?: 11542662 G34 0"/>
                <a:gd name="G36" fmla="?: G6 G35 G31"/>
                <a:gd name="G37" fmla="+- 21600 0 G36"/>
                <a:gd name="G38" fmla="?: G4 0 G33"/>
                <a:gd name="G39" fmla="?: 11542662 G38 G32"/>
                <a:gd name="G40" fmla="?: G6 G39 0"/>
                <a:gd name="G41" fmla="?: G4 G32 21600"/>
                <a:gd name="G42" fmla="?: G6 G41 G33"/>
                <a:gd name="T12" fmla="*/ 10800 w 21600"/>
                <a:gd name="T13" fmla="*/ 0 h 21600"/>
                <a:gd name="T14" fmla="*/ 1859 w 21600"/>
                <a:gd name="T15" fmla="*/ 11405 h 21600"/>
                <a:gd name="T16" fmla="*/ 10800 w 21600"/>
                <a:gd name="T17" fmla="*/ 3679 h 21600"/>
                <a:gd name="T18" fmla="*/ 19741 w 21600"/>
                <a:gd name="T19" fmla="*/ 1140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5" y="11280"/>
                  </a:moveTo>
                  <a:cubicBezTo>
                    <a:pt x="3684" y="11120"/>
                    <a:pt x="3679" y="10960"/>
                    <a:pt x="3679" y="10800"/>
                  </a:cubicBezTo>
                  <a:cubicBezTo>
                    <a:pt x="3679" y="6867"/>
                    <a:pt x="6867" y="3679"/>
                    <a:pt x="10800" y="3679"/>
                  </a:cubicBezTo>
                  <a:cubicBezTo>
                    <a:pt x="14732" y="3679"/>
                    <a:pt x="17921" y="6867"/>
                    <a:pt x="17921" y="10800"/>
                  </a:cubicBezTo>
                  <a:cubicBezTo>
                    <a:pt x="17921" y="10960"/>
                    <a:pt x="17915" y="11120"/>
                    <a:pt x="17904" y="11280"/>
                  </a:cubicBezTo>
                  <a:lnTo>
                    <a:pt x="21575" y="11529"/>
                  </a:lnTo>
                  <a:cubicBezTo>
                    <a:pt x="21591" y="11286"/>
                    <a:pt x="21600" y="11043"/>
                    <a:pt x="21600" y="10800"/>
                  </a:cubicBezTo>
                  <a:cubicBezTo>
                    <a:pt x="21600" y="4835"/>
                    <a:pt x="16764" y="0"/>
                    <a:pt x="10800" y="0"/>
                  </a:cubicBezTo>
                  <a:cubicBezTo>
                    <a:pt x="4835" y="0"/>
                    <a:pt x="0" y="4835"/>
                    <a:pt x="0" y="10800"/>
                  </a:cubicBezTo>
                  <a:cubicBezTo>
                    <a:pt x="0" y="11043"/>
                    <a:pt x="8" y="11286"/>
                    <a:pt x="24" y="11529"/>
                  </a:cubicBezTo>
                  <a:close/>
                </a:path>
              </a:pathLst>
            </a:custGeom>
            <a:solidFill>
              <a:schemeClr val="accent1"/>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9514" name="AutoShape 10"/>
            <p:cNvSpPr>
              <a:spLocks noChangeArrowheads="1"/>
            </p:cNvSpPr>
            <p:nvPr/>
          </p:nvSpPr>
          <p:spPr bwMode="gray">
            <a:xfrm>
              <a:off x="3872" y="1303"/>
              <a:ext cx="411" cy="295"/>
            </a:xfrm>
            <a:prstGeom prst="chevron">
              <a:avLst>
                <a:gd name="adj" fmla="val 44744"/>
              </a:avLst>
            </a:prstGeom>
            <a:solidFill>
              <a:schemeClr val="accent1"/>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9515" name="AutoShape 11"/>
            <p:cNvSpPr>
              <a:spLocks noChangeArrowheads="1"/>
            </p:cNvSpPr>
            <p:nvPr/>
          </p:nvSpPr>
          <p:spPr bwMode="gray">
            <a:xfrm rot="10800000">
              <a:off x="3891" y="2745"/>
              <a:ext cx="314" cy="295"/>
            </a:xfrm>
            <a:prstGeom prst="chevron">
              <a:avLst>
                <a:gd name="adj" fmla="val 44069"/>
              </a:avLst>
            </a:prstGeom>
            <a:solidFill>
              <a:schemeClr val="accent1"/>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sp>
        <p:nvSpPr>
          <p:cNvPr id="149516" name="AutoShape 12"/>
          <p:cNvSpPr>
            <a:spLocks noChangeArrowheads="1"/>
          </p:cNvSpPr>
          <p:nvPr/>
        </p:nvSpPr>
        <p:spPr bwMode="gray">
          <a:xfrm flipH="1">
            <a:off x="4419602" y="4649788"/>
            <a:ext cx="4343401" cy="1065212"/>
          </a:xfrm>
          <a:prstGeom prst="chevron">
            <a:avLst>
              <a:gd name="adj" fmla="val 47562"/>
            </a:avLst>
          </a:prstGeom>
          <a:solidFill>
            <a:srgbClr val="FFCC00"/>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grpSp>
        <p:nvGrpSpPr>
          <p:cNvPr id="149517" name="Group 13"/>
          <p:cNvGrpSpPr>
            <a:grpSpLocks/>
          </p:cNvGrpSpPr>
          <p:nvPr/>
        </p:nvGrpSpPr>
        <p:grpSpPr bwMode="auto">
          <a:xfrm>
            <a:off x="2133604" y="2357439"/>
            <a:ext cx="3084513" cy="2767012"/>
            <a:chOff x="533" y="1485"/>
            <a:chExt cx="1549" cy="1743"/>
          </a:xfrm>
        </p:grpSpPr>
        <p:sp>
          <p:nvSpPr>
            <p:cNvPr id="149518" name="AutoShape 14"/>
            <p:cNvSpPr>
              <a:spLocks noChangeArrowheads="1"/>
            </p:cNvSpPr>
            <p:nvPr/>
          </p:nvSpPr>
          <p:spPr bwMode="gray">
            <a:xfrm rot="16200000" flipH="1">
              <a:off x="437" y="1581"/>
              <a:ext cx="1742" cy="1549"/>
            </a:xfrm>
            <a:custGeom>
              <a:avLst/>
              <a:gdLst>
                <a:gd name="G0" fmla="+- 7158 0 0"/>
                <a:gd name="G1" fmla="+- 11338448 0 0"/>
                <a:gd name="G2" fmla="+- 0 0 11338448"/>
                <a:gd name="T0" fmla="*/ 0 256 1"/>
                <a:gd name="T1" fmla="*/ 180 256 1"/>
                <a:gd name="G3" fmla="+- 11338448 T0 T1"/>
                <a:gd name="T2" fmla="*/ 0 256 1"/>
                <a:gd name="T3" fmla="*/ 90 256 1"/>
                <a:gd name="G4" fmla="+- 11338448 T2 T3"/>
                <a:gd name="G5" fmla="*/ G4 2 1"/>
                <a:gd name="T4" fmla="*/ 90 256 1"/>
                <a:gd name="T5" fmla="*/ 0 256 1"/>
                <a:gd name="G6" fmla="+- 11338448 T4 T5"/>
                <a:gd name="G7" fmla="*/ G6 2 1"/>
                <a:gd name="G8" fmla="abs 1133844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158"/>
                <a:gd name="G18" fmla="*/ 7158 1 2"/>
                <a:gd name="G19" fmla="+- G18 5400 0"/>
                <a:gd name="G20" fmla="cos G19 11338448"/>
                <a:gd name="G21" fmla="sin G19 11338448"/>
                <a:gd name="G22" fmla="+- G20 10800 0"/>
                <a:gd name="G23" fmla="+- G21 10800 0"/>
                <a:gd name="G24" fmla="+- 10800 0 G20"/>
                <a:gd name="G25" fmla="+- 7158 10800 0"/>
                <a:gd name="G26" fmla="?: G9 G17 G25"/>
                <a:gd name="G27" fmla="?: G9 0 21600"/>
                <a:gd name="G28" fmla="cos 10800 11338448"/>
                <a:gd name="G29" fmla="sin 10800 11338448"/>
                <a:gd name="G30" fmla="sin 7158 11338448"/>
                <a:gd name="G31" fmla="+- G28 10800 0"/>
                <a:gd name="G32" fmla="+- G29 10800 0"/>
                <a:gd name="G33" fmla="+- G30 10800 0"/>
                <a:gd name="G34" fmla="?: G4 0 G31"/>
                <a:gd name="G35" fmla="?: 11338448 G34 0"/>
                <a:gd name="G36" fmla="?: G6 G35 G31"/>
                <a:gd name="G37" fmla="+- 21600 0 G36"/>
                <a:gd name="G38" fmla="?: G4 0 G33"/>
                <a:gd name="G39" fmla="?: 11338448 G38 G32"/>
                <a:gd name="G40" fmla="?: G6 G39 0"/>
                <a:gd name="G41" fmla="?: G4 G32 21600"/>
                <a:gd name="G42" fmla="?: G6 G41 G33"/>
                <a:gd name="T12" fmla="*/ 10800 w 21600"/>
                <a:gd name="T13" fmla="*/ 0 h 21600"/>
                <a:gd name="T14" fmla="*/ 1887 w 21600"/>
                <a:gd name="T15" fmla="*/ 11892 h 21600"/>
                <a:gd name="T16" fmla="*/ 10800 w 21600"/>
                <a:gd name="T17" fmla="*/ 3642 h 21600"/>
                <a:gd name="T18" fmla="*/ 19713 w 21600"/>
                <a:gd name="T19" fmla="*/ 1189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695" y="11670"/>
                  </a:moveTo>
                  <a:cubicBezTo>
                    <a:pt x="3659" y="11382"/>
                    <a:pt x="3642" y="11091"/>
                    <a:pt x="3642" y="10800"/>
                  </a:cubicBezTo>
                  <a:cubicBezTo>
                    <a:pt x="3642" y="6846"/>
                    <a:pt x="6846" y="3642"/>
                    <a:pt x="10800" y="3642"/>
                  </a:cubicBezTo>
                  <a:cubicBezTo>
                    <a:pt x="14753" y="3642"/>
                    <a:pt x="17958" y="6846"/>
                    <a:pt x="17958" y="10800"/>
                  </a:cubicBezTo>
                  <a:cubicBezTo>
                    <a:pt x="17958" y="11091"/>
                    <a:pt x="17940" y="11382"/>
                    <a:pt x="17904" y="11670"/>
                  </a:cubicBezTo>
                  <a:lnTo>
                    <a:pt x="21519" y="12114"/>
                  </a:lnTo>
                  <a:cubicBezTo>
                    <a:pt x="21573" y="11678"/>
                    <a:pt x="21600" y="11239"/>
                    <a:pt x="21600" y="10800"/>
                  </a:cubicBezTo>
                  <a:cubicBezTo>
                    <a:pt x="21600" y="4835"/>
                    <a:pt x="16764" y="0"/>
                    <a:pt x="10800" y="0"/>
                  </a:cubicBezTo>
                  <a:cubicBezTo>
                    <a:pt x="4835" y="0"/>
                    <a:pt x="0" y="4835"/>
                    <a:pt x="0" y="10800"/>
                  </a:cubicBezTo>
                  <a:cubicBezTo>
                    <a:pt x="0" y="11239"/>
                    <a:pt x="26" y="11678"/>
                    <a:pt x="80" y="12114"/>
                  </a:cubicBezTo>
                  <a:close/>
                </a:path>
              </a:pathLst>
            </a:custGeom>
            <a:solidFill>
              <a:schemeClr val="accent1"/>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9519" name="AutoShape 15"/>
            <p:cNvSpPr>
              <a:spLocks noChangeArrowheads="1"/>
            </p:cNvSpPr>
            <p:nvPr/>
          </p:nvSpPr>
          <p:spPr bwMode="gray">
            <a:xfrm>
              <a:off x="1235" y="1487"/>
              <a:ext cx="411" cy="295"/>
            </a:xfrm>
            <a:prstGeom prst="chevron">
              <a:avLst>
                <a:gd name="adj" fmla="val 44744"/>
              </a:avLst>
            </a:prstGeom>
            <a:solidFill>
              <a:schemeClr val="accent1"/>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9520" name="AutoShape 16"/>
            <p:cNvSpPr>
              <a:spLocks noChangeArrowheads="1"/>
            </p:cNvSpPr>
            <p:nvPr/>
          </p:nvSpPr>
          <p:spPr bwMode="gray">
            <a:xfrm rot="10800000">
              <a:off x="1223" y="2933"/>
              <a:ext cx="499" cy="295"/>
            </a:xfrm>
            <a:prstGeom prst="chevron">
              <a:avLst>
                <a:gd name="adj" fmla="val 46783"/>
              </a:avLst>
            </a:prstGeom>
            <a:solidFill>
              <a:schemeClr val="accent1"/>
            </a:solidFill>
            <a:ln>
              <a:noFill/>
            </a:ln>
            <a:effectLst/>
            <a:extLs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8087E"/>
                </a:solidFill>
                <a:latin typeface="Arial" panose="020B0604020202020204" pitchFamily="34" charset="0"/>
              </a:endParaRPr>
            </a:p>
          </p:txBody>
        </p:sp>
      </p:grpSp>
      <p:sp>
        <p:nvSpPr>
          <p:cNvPr id="149524" name="Rectangle 20"/>
          <p:cNvSpPr>
            <a:spLocks noChangeArrowheads="1"/>
          </p:cNvSpPr>
          <p:nvPr/>
        </p:nvSpPr>
        <p:spPr bwMode="gray">
          <a:xfrm>
            <a:off x="3531489" y="3133727"/>
            <a:ext cx="13453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fontAlgn="base">
              <a:spcBef>
                <a:spcPct val="0"/>
              </a:spcBef>
              <a:spcAft>
                <a:spcPct val="0"/>
              </a:spcAft>
            </a:pPr>
            <a:r>
              <a:rPr lang="en-US" sz="2800" b="1" dirty="0" err="1">
                <a:solidFill>
                  <a:srgbClr val="FF0000"/>
                </a:solidFill>
                <a:latin typeface="Times New Roman"/>
                <a:cs typeface="Times New Roman"/>
              </a:rPr>
              <a:t>Gửi</a:t>
            </a:r>
            <a:r>
              <a:rPr lang="en-US" sz="2800" b="1" dirty="0">
                <a:solidFill>
                  <a:srgbClr val="FF0000"/>
                </a:solidFill>
                <a:latin typeface="Times New Roman"/>
                <a:cs typeface="Times New Roman"/>
              </a:rPr>
              <a:t> </a:t>
            </a:r>
            <a:r>
              <a:rPr lang="en-US" sz="2800" b="1" dirty="0" err="1">
                <a:solidFill>
                  <a:srgbClr val="FF0000"/>
                </a:solidFill>
                <a:latin typeface="Times New Roman"/>
                <a:cs typeface="Times New Roman"/>
              </a:rPr>
              <a:t>về</a:t>
            </a:r>
            <a:r>
              <a:rPr lang="en-US" sz="2800" b="1" dirty="0">
                <a:solidFill>
                  <a:srgbClr val="FF0000"/>
                </a:solidFill>
                <a:latin typeface="Times New Roman"/>
                <a:cs typeface="Times New Roman"/>
              </a:rPr>
              <a:t> LĐLĐ </a:t>
            </a:r>
            <a:r>
              <a:rPr lang="en-US" sz="2800" b="1" dirty="0" err="1">
                <a:solidFill>
                  <a:srgbClr val="FF0000"/>
                </a:solidFill>
                <a:latin typeface="Times New Roman"/>
                <a:cs typeface="Times New Roman"/>
              </a:rPr>
              <a:t>quận</a:t>
            </a:r>
            <a:endParaRPr lang="en-US" sz="2800" b="1" dirty="0">
              <a:solidFill>
                <a:srgbClr val="FF0000"/>
              </a:solidFill>
              <a:latin typeface="Times New Roman"/>
              <a:cs typeface="Times New Roman"/>
            </a:endParaRPr>
          </a:p>
        </p:txBody>
      </p:sp>
      <p:sp>
        <p:nvSpPr>
          <p:cNvPr id="149527" name="Rectangle 23"/>
          <p:cNvSpPr>
            <a:spLocks noGrp="1" noChangeArrowheads="1"/>
          </p:cNvSpPr>
          <p:nvPr>
            <p:ph type="title"/>
          </p:nvPr>
        </p:nvSpPr>
        <p:spPr bwMode="gray">
          <a:noFill/>
          <a:ln/>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p>
            <a:r>
              <a:rPr lang="en-US" dirty="0">
                <a:latin typeface="Times" pitchFamily="18" charset="0"/>
                <a:cs typeface="Times" pitchFamily="18" charset="0"/>
              </a:rPr>
              <a:t>PHẦN III</a:t>
            </a:r>
          </a:p>
        </p:txBody>
      </p:sp>
      <p:sp>
        <p:nvSpPr>
          <p:cNvPr id="2" name="Rectangle 1"/>
          <p:cNvSpPr/>
          <p:nvPr/>
        </p:nvSpPr>
        <p:spPr>
          <a:xfrm>
            <a:off x="3276603" y="990602"/>
            <a:ext cx="6324599" cy="3444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400" dirty="0">
                <a:solidFill>
                  <a:srgbClr val="FFFFFF"/>
                </a:solidFill>
                <a:latin typeface="Times New Roman" panose="02020603050405020304" pitchFamily="18" charset="0"/>
                <a:cs typeface="Times New Roman" panose="02020603050405020304" pitchFamily="18" charset="0"/>
              </a:rPr>
              <a:t>NỘI DUNG THỰC HIỆN SAU HỘI NGHỊ</a:t>
            </a:r>
          </a:p>
        </p:txBody>
      </p:sp>
      <p:pic>
        <p:nvPicPr>
          <p:cNvPr id="26" name="Picture 25"/>
          <p:cNvPicPr/>
          <p:nvPr/>
        </p:nvPicPr>
        <p:blipFill>
          <a:blip r:embed="rId2"/>
          <a:srcRect/>
          <a:stretch>
            <a:fillRect/>
          </a:stretch>
        </p:blipFill>
        <p:spPr bwMode="auto">
          <a:xfrm>
            <a:off x="2" y="17708"/>
            <a:ext cx="1165713" cy="1020274"/>
          </a:xfrm>
          <a:prstGeom prst="rect">
            <a:avLst/>
          </a:prstGeom>
          <a:noFill/>
          <a:ln w="9525">
            <a:noFill/>
            <a:miter lim="800000"/>
            <a:headEnd/>
            <a:tailEnd/>
          </a:ln>
        </p:spPr>
      </p:pic>
    </p:spTree>
    <p:extLst>
      <p:ext uri="{BB962C8B-B14F-4D97-AF65-F5344CB8AC3E}">
        <p14:creationId xmlns:p14="http://schemas.microsoft.com/office/powerpoint/2010/main" val="10715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9524"/>
                                        </p:tgtEl>
                                        <p:attrNameLst>
                                          <p:attrName>style.visibility</p:attrName>
                                        </p:attrNameLst>
                                      </p:cBhvr>
                                      <p:to>
                                        <p:strVal val="visible"/>
                                      </p:to>
                                    </p:set>
                                    <p:anim calcmode="lin" valueType="num">
                                      <p:cBhvr additive="base">
                                        <p:cTn id="7" dur="500"/>
                                        <p:tgtEl>
                                          <p:spTgt spid="149524"/>
                                        </p:tgtEl>
                                        <p:attrNameLst>
                                          <p:attrName>ppt_y</p:attrName>
                                        </p:attrNameLst>
                                      </p:cBhvr>
                                      <p:tavLst>
                                        <p:tav tm="0">
                                          <p:val>
                                            <p:strVal val="#ppt_y+#ppt_h*1.125000"/>
                                          </p:val>
                                        </p:tav>
                                        <p:tav tm="100000">
                                          <p:val>
                                            <p:strVal val="#ppt_y"/>
                                          </p:val>
                                        </p:tav>
                                      </p:tavLst>
                                    </p:anim>
                                    <p:animEffect transition="in" filter="wipe(up)">
                                      <p:cBhvr>
                                        <p:cTn id="8" dur="500"/>
                                        <p:tgtEl>
                                          <p:spTgt spid="14952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9508"/>
                                        </p:tgtEl>
                                        <p:attrNameLst>
                                          <p:attrName>style.visibility</p:attrName>
                                        </p:attrNameLst>
                                      </p:cBhvr>
                                      <p:to>
                                        <p:strVal val="visible"/>
                                      </p:to>
                                    </p:set>
                                    <p:animEffect transition="in" filter="barn(inVertical)">
                                      <p:cBhvr>
                                        <p:cTn id="13"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animBg="1"/>
      <p:bldP spid="1495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HỒ SƠ GỬI VỀ LĐLĐ QUẬN</a:t>
            </a:r>
          </a:p>
        </p:txBody>
      </p:sp>
      <p:sp>
        <p:nvSpPr>
          <p:cNvPr id="147459" name="Text Box 3"/>
          <p:cNvSpPr txBox="1">
            <a:spLocks noChangeArrowheads="1"/>
          </p:cNvSpPr>
          <p:nvPr/>
        </p:nvSpPr>
        <p:spPr bwMode="auto">
          <a:xfrm>
            <a:off x="2743202" y="990601"/>
            <a:ext cx="75985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fontAlgn="base">
              <a:spcBef>
                <a:spcPct val="0"/>
              </a:spcBef>
              <a:spcAft>
                <a:spcPct val="0"/>
              </a:spcAft>
            </a:pPr>
            <a:r>
              <a:rPr lang="en-US" sz="2000" b="1" dirty="0" err="1">
                <a:solidFill>
                  <a:srgbClr val="FF0000"/>
                </a:solidFill>
                <a:latin typeface="Times New Roman" pitchFamily="18" charset="0"/>
                <a:cs typeface="Times New Roman" pitchFamily="18" charset="0"/>
              </a:rPr>
              <a:t>Kể</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từ</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ngày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tổ</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chức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Hội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nghị</a:t>
            </a:r>
            <a:r>
              <a:rPr lang="en-US" sz="2000" b="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chậm</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nhất</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không</a:t>
            </a:r>
            <a:r>
              <a:rPr lang="en-US" sz="2000" b="1" i="1" dirty="0">
                <a:solidFill>
                  <a:srgbClr val="FF0000"/>
                </a:solidFill>
                <a:latin typeface="Times New Roman" pitchFamily="18" charset="0"/>
                <a:cs typeface="Times New Roman" pitchFamily="18" charset="0"/>
              </a:rPr>
              <a:t> </a:t>
            </a:r>
            <a:r>
              <a:rPr lang="en-US" sz="2000" b="1" i="1" dirty="0" err="1">
                <a:solidFill>
                  <a:srgbClr val="FF0000"/>
                </a:solidFill>
                <a:latin typeface="Times New Roman" pitchFamily="18" charset="0"/>
                <a:cs typeface="Times New Roman" pitchFamily="18" charset="0"/>
              </a:rPr>
              <a:t>quá</a:t>
            </a:r>
            <a:r>
              <a:rPr lang="en-US" sz="2000" b="1" i="1" dirty="0">
                <a:solidFill>
                  <a:srgbClr val="FF0000"/>
                </a:solidFill>
                <a:latin typeface="Times New Roman" pitchFamily="18" charset="0"/>
                <a:cs typeface="Times New Roman" pitchFamily="18" charset="0"/>
              </a:rPr>
              <a:t> 05 </a:t>
            </a:r>
            <a:r>
              <a:rPr lang="en-US" sz="2000" b="1" i="1" dirty="0" err="1">
                <a:solidFill>
                  <a:srgbClr val="FF0000"/>
                </a:solidFill>
                <a:latin typeface="Times New Roman" pitchFamily="18" charset="0"/>
                <a:cs typeface="Times New Roman" pitchFamily="18" charset="0"/>
              </a:rPr>
              <a:t>ngày</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gửi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hồ</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sơ</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về</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Liên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đoàn</a:t>
            </a:r>
            <a:r>
              <a:rPr lang="en-US" sz="2000" b="1" dirty="0">
                <a:solidFill>
                  <a:srgbClr val="FF0000"/>
                </a:solidFill>
                <a:latin typeface="Times New Roman" pitchFamily="18" charset="0"/>
                <a:cs typeface="Times New Roman" pitchFamily="18" charset="0"/>
              </a:rPr>
              <a:t> Lao </a:t>
            </a:r>
            <a:r>
              <a:rPr lang="en-US" sz="2000" b="1" dirty="0" err="1">
                <a:solidFill>
                  <a:srgbClr val="FF0000"/>
                </a:solidFill>
                <a:latin typeface="Times New Roman" pitchFamily="18" charset="0"/>
                <a:cs typeface="Times New Roman" pitchFamily="18" charset="0"/>
              </a:rPr>
              <a:t>động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quận</a:t>
            </a:r>
            <a:r>
              <a:rPr lang="en-US" sz="2000" b="1" dirty="0">
                <a:solidFill>
                  <a:srgbClr val="FF0000"/>
                </a:solidFill>
                <a:latin typeface="Times New Roman" pitchFamily="18" charset="0"/>
                <a:cs typeface="Times New Roman" pitchFamily="18" charset="0"/>
              </a:rPr>
              <a:t> Long </a:t>
            </a:r>
            <a:r>
              <a:rPr lang="en-US" sz="2000" b="1" dirty="0" err="1">
                <a:solidFill>
                  <a:srgbClr val="FF0000"/>
                </a:solidFill>
                <a:latin typeface="Times New Roman" pitchFamily="18" charset="0"/>
                <a:cs typeface="Times New Roman" pitchFamily="18" charset="0"/>
              </a:rPr>
              <a:t>Biên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những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văn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bản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sau</a:t>
            </a:r>
            <a:r>
              <a:rPr lang="en-US" sz="2000" b="1" dirty="0">
                <a:solidFill>
                  <a:srgbClr val="FF0000"/>
                </a:solidFill>
                <a:latin typeface="Times New Roman" pitchFamily="18" charset="0"/>
                <a:cs typeface="Times New Roman" pitchFamily="18" charset="0"/>
              </a:rPr>
              <a:t>:</a:t>
            </a:r>
          </a:p>
        </p:txBody>
      </p:sp>
      <p:sp>
        <p:nvSpPr>
          <p:cNvPr id="147460" name="AutoShape 4"/>
          <p:cNvSpPr>
            <a:spLocks noChangeArrowheads="1"/>
          </p:cNvSpPr>
          <p:nvPr/>
        </p:nvSpPr>
        <p:spPr bwMode="gray">
          <a:xfrm>
            <a:off x="2622507" y="2039490"/>
            <a:ext cx="7719231" cy="954902"/>
          </a:xfrm>
          <a:prstGeom prst="roundRect">
            <a:avLst>
              <a:gd name="adj" fmla="val 16667"/>
            </a:avLst>
          </a:prstGeom>
          <a:solidFill>
            <a:srgbClr val="74A1DE"/>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fontAlgn="base">
              <a:spcBef>
                <a:spcPct val="0"/>
              </a:spcBef>
              <a:spcAft>
                <a:spcPct val="0"/>
              </a:spcAft>
            </a:pPr>
            <a:r>
              <a:rPr lang="en-US" sz="2400" b="1" dirty="0" err="1">
                <a:solidFill>
                  <a:srgbClr val="08087E"/>
                </a:solidFill>
                <a:latin typeface="Times New Roman" pitchFamily="18" charset="0"/>
                <a:cs typeface="Times New Roman" pitchFamily="18" charset="0"/>
              </a:rPr>
              <a:t>Báo</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cáo</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của</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Cơ</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quan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đơn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vị</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Trường</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học</a:t>
            </a:r>
            <a:r>
              <a:rPr lang="en-US" sz="2400" b="1" dirty="0">
                <a:solidFill>
                  <a:srgbClr val="08087E"/>
                </a:solidFill>
                <a:latin typeface="Times New Roman" pitchFamily="18" charset="0"/>
                <a:cs typeface="Times New Roman" pitchFamily="18" charset="0"/>
              </a:rPr>
              <a:t>.</a:t>
            </a:r>
          </a:p>
        </p:txBody>
      </p:sp>
      <p:sp>
        <p:nvSpPr>
          <p:cNvPr id="147461" name="AutoShape 5"/>
          <p:cNvSpPr>
            <a:spLocks noChangeArrowheads="1"/>
          </p:cNvSpPr>
          <p:nvPr/>
        </p:nvSpPr>
        <p:spPr bwMode="gray">
          <a:xfrm>
            <a:off x="1441184" y="2179499"/>
            <a:ext cx="685800" cy="685800"/>
          </a:xfrm>
          <a:prstGeom prst="diamond">
            <a:avLst/>
          </a:prstGeom>
          <a:solidFill>
            <a:srgbClr val="74A1DE"/>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r>
              <a:rPr lang="en-US">
                <a:solidFill>
                  <a:srgbClr val="08087E"/>
                </a:solidFill>
                <a:latin typeface="Arial" panose="020B0604020202020204" pitchFamily="34" charset="0"/>
              </a:rPr>
              <a:t>1</a:t>
            </a:r>
          </a:p>
        </p:txBody>
      </p:sp>
      <p:sp>
        <p:nvSpPr>
          <p:cNvPr id="147464" name="AutoShape 8"/>
          <p:cNvSpPr>
            <a:spLocks noChangeArrowheads="1"/>
          </p:cNvSpPr>
          <p:nvPr/>
        </p:nvSpPr>
        <p:spPr bwMode="gray">
          <a:xfrm>
            <a:off x="2622507" y="3021235"/>
            <a:ext cx="7719231" cy="993657"/>
          </a:xfrm>
          <a:prstGeom prst="roundRect">
            <a:avLst>
              <a:gd name="adj" fmla="val 16667"/>
            </a:avLst>
          </a:prstGeom>
          <a:solidFill>
            <a:schemeClr val="accent2"/>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fontAlgn="base">
              <a:spcBef>
                <a:spcPct val="0"/>
              </a:spcBef>
              <a:spcAft>
                <a:spcPct val="0"/>
              </a:spcAft>
            </a:pPr>
            <a:r>
              <a:rPr lang="en-US" sz="2400" b="1" dirty="0" err="1">
                <a:solidFill>
                  <a:srgbClr val="08087E"/>
                </a:solidFill>
                <a:latin typeface="Times New Roman" pitchFamily="18" charset="0"/>
                <a:cs typeface="Times New Roman" pitchFamily="18" charset="0"/>
              </a:rPr>
              <a:t>Biên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bản</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hội</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nghị</a:t>
            </a:r>
            <a:r>
              <a:rPr lang="en-US" sz="2400" b="1" dirty="0">
                <a:solidFill>
                  <a:srgbClr val="08087E"/>
                </a:solidFill>
                <a:latin typeface="Times New Roman" pitchFamily="18" charset="0"/>
                <a:cs typeface="Times New Roman" pitchFamily="18" charset="0"/>
              </a:rPr>
              <a:t>.</a:t>
            </a:r>
          </a:p>
        </p:txBody>
      </p:sp>
      <p:sp>
        <p:nvSpPr>
          <p:cNvPr id="147465" name="AutoShape 9"/>
          <p:cNvSpPr>
            <a:spLocks noChangeArrowheads="1"/>
          </p:cNvSpPr>
          <p:nvPr/>
        </p:nvSpPr>
        <p:spPr bwMode="gray">
          <a:xfrm>
            <a:off x="1462895" y="3162918"/>
            <a:ext cx="735551" cy="777964"/>
          </a:xfrm>
          <a:prstGeom prst="diamond">
            <a:avLst/>
          </a:prstGeom>
          <a:solidFill>
            <a:schemeClr val="accent2"/>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r>
              <a:rPr lang="en-US" dirty="0">
                <a:solidFill>
                  <a:srgbClr val="08087E"/>
                </a:solidFill>
                <a:latin typeface="Arial" panose="020B0604020202020204" pitchFamily="34" charset="0"/>
              </a:rPr>
              <a:t>2</a:t>
            </a:r>
          </a:p>
        </p:txBody>
      </p:sp>
      <p:sp>
        <p:nvSpPr>
          <p:cNvPr id="147468" name="AutoShape 12"/>
          <p:cNvSpPr>
            <a:spLocks noChangeArrowheads="1"/>
          </p:cNvSpPr>
          <p:nvPr/>
        </p:nvSpPr>
        <p:spPr bwMode="gray">
          <a:xfrm>
            <a:off x="2743202" y="4177975"/>
            <a:ext cx="7598535" cy="928689"/>
          </a:xfrm>
          <a:prstGeom prst="roundRect">
            <a:avLst>
              <a:gd name="adj" fmla="val 16667"/>
            </a:avLst>
          </a:prstGeom>
          <a:solidFill>
            <a:schemeClr val="accent1"/>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fontAlgn="base">
              <a:spcBef>
                <a:spcPct val="0"/>
              </a:spcBef>
              <a:spcAft>
                <a:spcPct val="0"/>
              </a:spcAft>
            </a:pPr>
            <a:r>
              <a:rPr lang="en-US" sz="2300" b="1" dirty="0" err="1">
                <a:solidFill>
                  <a:srgbClr val="08087E"/>
                </a:solidFill>
                <a:latin typeface="Times New Roman" pitchFamily="18" charset="0"/>
                <a:cs typeface="Times New Roman" pitchFamily="18" charset="0"/>
              </a:rPr>
              <a:t>Quyết</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định</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công</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nhận</a:t>
            </a:r>
            <a:r>
              <a:rPr lang="en-US" sz="2300" b="1" dirty="0">
                <a:solidFill>
                  <a:srgbClr val="08087E"/>
                </a:solidFill>
                <a:latin typeface="Times New Roman" pitchFamily="18" charset="0"/>
                <a:cs typeface="Times New Roman" pitchFamily="18" charset="0"/>
              </a:rPr>
              <a:t> Ban TTND, </a:t>
            </a:r>
            <a:r>
              <a:rPr lang="en-US" sz="2300" b="1" dirty="0" err="1">
                <a:solidFill>
                  <a:srgbClr val="08087E"/>
                </a:solidFill>
                <a:latin typeface="Times New Roman" pitchFamily="18" charset="0"/>
                <a:cs typeface="Times New Roman" pitchFamily="18" charset="0"/>
              </a:rPr>
              <a:t>Danh</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sách</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trích</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ngang</a:t>
            </a:r>
            <a:r>
              <a:rPr lang="en-US" sz="2300" b="1" dirty="0">
                <a:solidFill>
                  <a:srgbClr val="08087E"/>
                </a:solidFill>
                <a:latin typeface="Times New Roman" pitchFamily="18" charset="0"/>
                <a:cs typeface="Times New Roman" pitchFamily="18" charset="0"/>
              </a:rPr>
              <a:t> ban</a:t>
            </a:r>
          </a:p>
          <a:p>
            <a:pPr fontAlgn="base">
              <a:spcBef>
                <a:spcPct val="0"/>
              </a:spcBef>
              <a:spcAft>
                <a:spcPct val="0"/>
              </a:spcAft>
            </a:pPr>
            <a:r>
              <a:rPr lang="en-US" sz="2300" b="1" dirty="0">
                <a:solidFill>
                  <a:srgbClr val="08087E"/>
                </a:solidFill>
                <a:latin typeface="Times New Roman" pitchFamily="18" charset="0"/>
                <a:cs typeface="Times New Roman" pitchFamily="18" charset="0"/>
              </a:rPr>
              <a:t> TTND (</a:t>
            </a:r>
            <a:r>
              <a:rPr lang="en-US" sz="2300" b="1" dirty="0" err="1">
                <a:solidFill>
                  <a:srgbClr val="08087E"/>
                </a:solidFill>
                <a:latin typeface="Times New Roman" pitchFamily="18" charset="0"/>
                <a:cs typeface="Times New Roman" pitchFamily="18" charset="0"/>
              </a:rPr>
              <a:t>Danh</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sách</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gửi</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sau</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khi</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bầu</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Trưởng</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Phó</a:t>
            </a:r>
            <a:r>
              <a:rPr lang="en-US" sz="2300" b="1" dirty="0">
                <a:solidFill>
                  <a:srgbClr val="08087E"/>
                </a:solidFill>
                <a:latin typeface="Times New Roman" pitchFamily="18" charset="0"/>
                <a:cs typeface="Times New Roman" pitchFamily="18" charset="0"/>
              </a:rPr>
              <a:t> ban TTND).</a:t>
            </a:r>
          </a:p>
        </p:txBody>
      </p:sp>
      <p:sp>
        <p:nvSpPr>
          <p:cNvPr id="147469" name="AutoShape 13"/>
          <p:cNvSpPr>
            <a:spLocks noChangeArrowheads="1"/>
          </p:cNvSpPr>
          <p:nvPr/>
        </p:nvSpPr>
        <p:spPr bwMode="gray">
          <a:xfrm>
            <a:off x="1487769" y="4413719"/>
            <a:ext cx="685800" cy="685800"/>
          </a:xfrm>
          <a:prstGeom prst="diamond">
            <a:avLst/>
          </a:prstGeom>
          <a:solidFill>
            <a:schemeClr val="accent1"/>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71" name="Text Box 15"/>
          <p:cNvSpPr txBox="1">
            <a:spLocks noChangeArrowheads="1"/>
          </p:cNvSpPr>
          <p:nvPr/>
        </p:nvSpPr>
        <p:spPr bwMode="gray">
          <a:xfrm>
            <a:off x="1120464" y="4528020"/>
            <a:ext cx="1502043"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3</a:t>
            </a:r>
          </a:p>
        </p:txBody>
      </p:sp>
      <p:sp>
        <p:nvSpPr>
          <p:cNvPr id="147472" name="AutoShape 16"/>
          <p:cNvSpPr>
            <a:spLocks noChangeArrowheads="1"/>
          </p:cNvSpPr>
          <p:nvPr/>
        </p:nvSpPr>
        <p:spPr bwMode="gray">
          <a:xfrm>
            <a:off x="2743202" y="5279943"/>
            <a:ext cx="7598535" cy="1044658"/>
          </a:xfrm>
          <a:prstGeom prst="roundRect">
            <a:avLst>
              <a:gd name="adj" fmla="val 16667"/>
            </a:avLst>
          </a:prstGeom>
          <a:solidFill>
            <a:schemeClr val="folHlink"/>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fontAlgn="base">
              <a:spcBef>
                <a:spcPct val="0"/>
              </a:spcBef>
              <a:spcAft>
                <a:spcPct val="0"/>
              </a:spcAft>
            </a:pPr>
            <a:r>
              <a:rPr lang="en-US" sz="2400" b="1" dirty="0" err="1">
                <a:solidFill>
                  <a:srgbClr val="08087E"/>
                </a:solidFill>
                <a:latin typeface="Times New Roman" pitchFamily="18" charset="0"/>
                <a:cs typeface="Times New Roman" pitchFamily="18" charset="0"/>
              </a:rPr>
              <a:t>Nghị</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quyết</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hội</a:t>
            </a:r>
            <a:r>
              <a:rPr lang="en-US" sz="2400" b="1" dirty="0">
                <a:solidFill>
                  <a:srgbClr val="08087E"/>
                </a:solidFill>
                <a:latin typeface="Times New Roman" pitchFamily="18" charset="0"/>
                <a:cs typeface="Times New Roman" pitchFamily="18" charset="0"/>
              </a:rPr>
              <a:t> </a:t>
            </a:r>
            <a:r>
              <a:rPr lang="en-US" sz="2400" b="1" dirty="0" err="1">
                <a:solidFill>
                  <a:srgbClr val="08087E"/>
                </a:solidFill>
                <a:latin typeface="Times New Roman" pitchFamily="18" charset="0"/>
                <a:cs typeface="Times New Roman" pitchFamily="18" charset="0"/>
              </a:rPr>
              <a:t>nghị</a:t>
            </a:r>
            <a:endParaRPr lang="en-US" sz="2400" b="1" dirty="0">
              <a:solidFill>
                <a:srgbClr val="08087E"/>
              </a:solidFill>
              <a:latin typeface="Times New Roman" pitchFamily="18" charset="0"/>
              <a:cs typeface="Times New Roman" pitchFamily="18" charset="0"/>
            </a:endParaRPr>
          </a:p>
        </p:txBody>
      </p:sp>
      <p:sp>
        <p:nvSpPr>
          <p:cNvPr id="147473" name="AutoShape 17"/>
          <p:cNvSpPr>
            <a:spLocks noChangeArrowheads="1"/>
          </p:cNvSpPr>
          <p:nvPr/>
        </p:nvSpPr>
        <p:spPr bwMode="gray">
          <a:xfrm>
            <a:off x="1517853" y="5416551"/>
            <a:ext cx="685800" cy="685800"/>
          </a:xfrm>
          <a:prstGeom prst="diamond">
            <a:avLst/>
          </a:prstGeom>
          <a:solidFill>
            <a:schemeClr val="folHlink"/>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75" name="Text Box 19"/>
          <p:cNvSpPr txBox="1">
            <a:spLocks noChangeArrowheads="1"/>
          </p:cNvSpPr>
          <p:nvPr/>
        </p:nvSpPr>
        <p:spPr bwMode="gray">
          <a:xfrm>
            <a:off x="1517855" y="5528621"/>
            <a:ext cx="654039" cy="46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4</a:t>
            </a:r>
          </a:p>
        </p:txBody>
      </p:sp>
      <p:pic>
        <p:nvPicPr>
          <p:cNvPr id="16" name="Picture 15"/>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26048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fade">
                                      <p:cBhvr>
                                        <p:cTn id="7" dur="1000"/>
                                        <p:tgtEl>
                                          <p:spTgt spid="147460"/>
                                        </p:tgtEl>
                                      </p:cBhvr>
                                    </p:animEffect>
                                    <p:anim calcmode="lin" valueType="num">
                                      <p:cBhvr>
                                        <p:cTn id="8" dur="1000" fill="hold"/>
                                        <p:tgtEl>
                                          <p:spTgt spid="147460"/>
                                        </p:tgtEl>
                                        <p:attrNameLst>
                                          <p:attrName>ppt_x</p:attrName>
                                        </p:attrNameLst>
                                      </p:cBhvr>
                                      <p:tavLst>
                                        <p:tav tm="0">
                                          <p:val>
                                            <p:strVal val="#ppt_x"/>
                                          </p:val>
                                        </p:tav>
                                        <p:tav tm="100000">
                                          <p:val>
                                            <p:strVal val="#ppt_x"/>
                                          </p:val>
                                        </p:tav>
                                      </p:tavLst>
                                    </p:anim>
                                    <p:anim calcmode="lin" valueType="num">
                                      <p:cBhvr>
                                        <p:cTn id="9" dur="1000" fill="hold"/>
                                        <p:tgtEl>
                                          <p:spTgt spid="147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464"/>
                                        </p:tgtEl>
                                        <p:attrNameLst>
                                          <p:attrName>style.visibility</p:attrName>
                                        </p:attrNameLst>
                                      </p:cBhvr>
                                      <p:to>
                                        <p:strVal val="visible"/>
                                      </p:to>
                                    </p:set>
                                    <p:animEffect transition="in" filter="fade">
                                      <p:cBhvr>
                                        <p:cTn id="14" dur="1000"/>
                                        <p:tgtEl>
                                          <p:spTgt spid="147464"/>
                                        </p:tgtEl>
                                      </p:cBhvr>
                                    </p:animEffect>
                                    <p:anim calcmode="lin" valueType="num">
                                      <p:cBhvr>
                                        <p:cTn id="15" dur="1000" fill="hold"/>
                                        <p:tgtEl>
                                          <p:spTgt spid="147464"/>
                                        </p:tgtEl>
                                        <p:attrNameLst>
                                          <p:attrName>ppt_x</p:attrName>
                                        </p:attrNameLst>
                                      </p:cBhvr>
                                      <p:tavLst>
                                        <p:tav tm="0">
                                          <p:val>
                                            <p:strVal val="#ppt_x"/>
                                          </p:val>
                                        </p:tav>
                                        <p:tav tm="100000">
                                          <p:val>
                                            <p:strVal val="#ppt_x"/>
                                          </p:val>
                                        </p:tav>
                                      </p:tavLst>
                                    </p:anim>
                                    <p:anim calcmode="lin" valueType="num">
                                      <p:cBhvr>
                                        <p:cTn id="16" dur="1000" fill="hold"/>
                                        <p:tgtEl>
                                          <p:spTgt spid="14746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7468"/>
                                        </p:tgtEl>
                                        <p:attrNameLst>
                                          <p:attrName>style.visibility</p:attrName>
                                        </p:attrNameLst>
                                      </p:cBhvr>
                                      <p:to>
                                        <p:strVal val="visible"/>
                                      </p:to>
                                    </p:set>
                                    <p:animEffect transition="in" filter="fade">
                                      <p:cBhvr>
                                        <p:cTn id="21" dur="1000"/>
                                        <p:tgtEl>
                                          <p:spTgt spid="147468"/>
                                        </p:tgtEl>
                                      </p:cBhvr>
                                    </p:animEffect>
                                    <p:anim calcmode="lin" valueType="num">
                                      <p:cBhvr>
                                        <p:cTn id="22" dur="1000" fill="hold"/>
                                        <p:tgtEl>
                                          <p:spTgt spid="147468"/>
                                        </p:tgtEl>
                                        <p:attrNameLst>
                                          <p:attrName>ppt_x</p:attrName>
                                        </p:attrNameLst>
                                      </p:cBhvr>
                                      <p:tavLst>
                                        <p:tav tm="0">
                                          <p:val>
                                            <p:strVal val="#ppt_x"/>
                                          </p:val>
                                        </p:tav>
                                        <p:tav tm="100000">
                                          <p:val>
                                            <p:strVal val="#ppt_x"/>
                                          </p:val>
                                        </p:tav>
                                      </p:tavLst>
                                    </p:anim>
                                    <p:anim calcmode="lin" valueType="num">
                                      <p:cBhvr>
                                        <p:cTn id="23" dur="1000" fill="hold"/>
                                        <p:tgtEl>
                                          <p:spTgt spid="14746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7472"/>
                                        </p:tgtEl>
                                        <p:attrNameLst>
                                          <p:attrName>style.visibility</p:attrName>
                                        </p:attrNameLst>
                                      </p:cBhvr>
                                      <p:to>
                                        <p:strVal val="visible"/>
                                      </p:to>
                                    </p:set>
                                    <p:animEffect transition="in" filter="fade">
                                      <p:cBhvr>
                                        <p:cTn id="28" dur="1000"/>
                                        <p:tgtEl>
                                          <p:spTgt spid="147472"/>
                                        </p:tgtEl>
                                      </p:cBhvr>
                                    </p:animEffect>
                                    <p:anim calcmode="lin" valueType="num">
                                      <p:cBhvr>
                                        <p:cTn id="29" dur="1000" fill="hold"/>
                                        <p:tgtEl>
                                          <p:spTgt spid="147472"/>
                                        </p:tgtEl>
                                        <p:attrNameLst>
                                          <p:attrName>ppt_x</p:attrName>
                                        </p:attrNameLst>
                                      </p:cBhvr>
                                      <p:tavLst>
                                        <p:tav tm="0">
                                          <p:val>
                                            <p:strVal val="#ppt_x"/>
                                          </p:val>
                                        </p:tav>
                                        <p:tav tm="100000">
                                          <p:val>
                                            <p:strVal val="#ppt_x"/>
                                          </p:val>
                                        </p:tav>
                                      </p:tavLst>
                                    </p:anim>
                                    <p:anim calcmode="lin" valueType="num">
                                      <p:cBhvr>
                                        <p:cTn id="30" dur="1000" fill="hold"/>
                                        <p:tgtEl>
                                          <p:spTgt spid="1474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P spid="147464" grpId="0" animBg="1"/>
      <p:bldP spid="147468" grpId="0" animBg="1"/>
      <p:bldP spid="1474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HỒ SƠ LƯU TẠI CQ, ĐV, TH</a:t>
            </a:r>
            <a:endParaRPr lang="en-US" altLang="en-US" dirty="0"/>
          </a:p>
        </p:txBody>
      </p:sp>
      <p:sp>
        <p:nvSpPr>
          <p:cNvPr id="22531" name="AutoShape 3"/>
          <p:cNvSpPr>
            <a:spLocks noChangeArrowheads="1"/>
          </p:cNvSpPr>
          <p:nvPr/>
        </p:nvSpPr>
        <p:spPr bwMode="gray">
          <a:xfrm rot="10800000">
            <a:off x="3367160" y="2058990"/>
            <a:ext cx="5722717" cy="2817813"/>
          </a:xfrm>
          <a:prstGeom prst="upArrow">
            <a:avLst>
              <a:gd name="adj1" fmla="val 56944"/>
              <a:gd name="adj2" fmla="val 50782"/>
            </a:avLst>
          </a:prstGeom>
          <a:ln/>
        </p:spPr>
        <p:style>
          <a:lnRef idx="2">
            <a:schemeClr val="accent2"/>
          </a:lnRef>
          <a:fillRef idx="1">
            <a:schemeClr val="lt1"/>
          </a:fillRef>
          <a:effectRef idx="0">
            <a:schemeClr val="accent2"/>
          </a:effectRef>
          <a:fontRef idx="minor">
            <a:schemeClr val="dk1"/>
          </a:fontRef>
        </p:style>
        <p:txBody>
          <a:bodyPr wrap="none" lIns="91415" tIns="45708" rIns="91415" bIns="45708"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fontAlgn="base">
              <a:spcBef>
                <a:spcPct val="0"/>
              </a:spcBef>
              <a:spcAft>
                <a:spcPct val="0"/>
              </a:spcAft>
              <a:buClrTx/>
              <a:buNone/>
            </a:pPr>
            <a:endParaRPr lang="en-US" altLang="en-US" sz="1900" b="1" dirty="0">
              <a:ln w="22225">
                <a:solidFill>
                  <a:srgbClr val="32BA9D"/>
                </a:solidFill>
                <a:prstDash val="solid"/>
              </a:ln>
              <a:solidFill>
                <a:srgbClr val="32BA9D">
                  <a:lumMod val="40000"/>
                  <a:lumOff val="60000"/>
                </a:srgbClr>
              </a:solidFill>
            </a:endParaRPr>
          </a:p>
        </p:txBody>
      </p:sp>
      <p:sp>
        <p:nvSpPr>
          <p:cNvPr id="83972" name="AutoShape 4"/>
          <p:cNvSpPr>
            <a:spLocks noChangeArrowheads="1"/>
          </p:cNvSpPr>
          <p:nvPr/>
        </p:nvSpPr>
        <p:spPr bwMode="gray">
          <a:xfrm>
            <a:off x="2514601" y="1109665"/>
            <a:ext cx="7283080" cy="1065212"/>
          </a:xfrm>
          <a:prstGeom prst="roundRect">
            <a:avLst>
              <a:gd name="adj" fmla="val 50000"/>
            </a:avLst>
          </a:prstGeom>
          <a:gradFill rotWithShape="1">
            <a:gsLst>
              <a:gs pos="0">
                <a:srgbClr val="223E69"/>
              </a:gs>
              <a:gs pos="50000">
                <a:schemeClr val="accent1"/>
              </a:gs>
              <a:gs pos="100000">
                <a:srgbClr val="223E69"/>
              </a:gs>
            </a:gsLst>
            <a:lin ang="0" scaled="1"/>
          </a:gradFill>
          <a:ln w="38100">
            <a:solidFill>
              <a:srgbClr val="FFFFFF"/>
            </a:solidFill>
            <a:round/>
            <a:headEnd/>
            <a:tailEnd/>
          </a:ln>
          <a:effectLst>
            <a:outerShdw blurRad="63500" dist="63500" dir="3187806" algn="ctr" rotWithShape="0">
              <a:srgbClr val="001D3A">
                <a:alpha val="74998"/>
              </a:srgbClr>
            </a:outerShdw>
          </a:effectLst>
        </p:spPr>
        <p:txBody>
          <a:bodyPr wrap="none" lIns="91415" tIns="45708" rIns="91415" bIns="45708"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Aft>
                <a:spcPct val="0"/>
              </a:spcAft>
              <a:buClr>
                <a:srgbClr val="5965DB"/>
              </a:buClr>
              <a:buNone/>
            </a:pPr>
            <a:r>
              <a:rPr lang="en-US" sz="1900" b="1" dirty="0" err="1">
                <a:solidFill>
                  <a:srgbClr val="FFFFFF"/>
                </a:solidFill>
                <a:latin typeface="Times New Roman" pitchFamily="18" charset="0"/>
                <a:cs typeface="Times New Roman" pitchFamily="18" charset="0"/>
              </a:rPr>
              <a:t>Chậm</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nhất</a:t>
            </a:r>
            <a:r>
              <a:rPr lang="en-US" sz="1900" b="1" dirty="0">
                <a:solidFill>
                  <a:srgbClr val="FFFFFF"/>
                </a:solidFill>
                <a:latin typeface="Times New Roman" pitchFamily="18" charset="0"/>
                <a:cs typeface="Times New Roman" pitchFamily="18" charset="0"/>
              </a:rPr>
              <a:t> 10 </a:t>
            </a:r>
            <a:r>
              <a:rPr lang="en-US" sz="1900" b="1" dirty="0" err="1">
                <a:solidFill>
                  <a:srgbClr val="FFFFFF"/>
                </a:solidFill>
                <a:latin typeface="Times New Roman" pitchFamily="18" charset="0"/>
                <a:cs typeface="Times New Roman" pitchFamily="18" charset="0"/>
              </a:rPr>
              <a:t>ngày</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kể</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từ</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ngày</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tổ</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chức</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Hội</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nghị</a:t>
            </a:r>
            <a:endParaRPr lang="en-US" sz="1900" b="1" dirty="0">
              <a:solidFill>
                <a:srgbClr val="FFFFFF"/>
              </a:solidFill>
              <a:latin typeface="Times New Roman" pitchFamily="18" charset="0"/>
              <a:cs typeface="Times New Roman" pitchFamily="18" charset="0"/>
            </a:endParaRPr>
          </a:p>
          <a:p>
            <a:pPr algn="ctr" fontAlgn="base">
              <a:spcAft>
                <a:spcPct val="0"/>
              </a:spcAft>
              <a:buClr>
                <a:srgbClr val="5965DB"/>
              </a:buClr>
              <a:buNone/>
            </a:pP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Thủ</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trưởng</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cơ</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quan</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đơn</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vị</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ký</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chính</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thức</a:t>
            </a:r>
            <a:r>
              <a:rPr lang="en-US" sz="1900" b="1" dirty="0">
                <a:solidFill>
                  <a:srgbClr val="FFFFFF"/>
                </a:solidFill>
                <a:latin typeface="Times New Roman" pitchFamily="18" charset="0"/>
                <a:cs typeface="Times New Roman" pitchFamily="18" charset="0"/>
              </a:rPr>
              <a:t> ban </a:t>
            </a:r>
            <a:r>
              <a:rPr lang="en-US" sz="1900" b="1" dirty="0" err="1">
                <a:solidFill>
                  <a:srgbClr val="FFFFFF"/>
                </a:solidFill>
                <a:latin typeface="Times New Roman" pitchFamily="18" charset="0"/>
                <a:cs typeface="Times New Roman" pitchFamily="18" charset="0"/>
              </a:rPr>
              <a:t>hành</a:t>
            </a:r>
            <a:endParaRPr lang="en-US" sz="1900" b="1" dirty="0">
              <a:solidFill>
                <a:srgbClr val="FFFFFF"/>
              </a:solidFill>
              <a:latin typeface="Times New Roman" pitchFamily="18" charset="0"/>
              <a:cs typeface="Times New Roman" pitchFamily="18" charset="0"/>
            </a:endParaRPr>
          </a:p>
          <a:p>
            <a:pPr algn="ctr" fontAlgn="base">
              <a:spcAft>
                <a:spcPct val="0"/>
              </a:spcAft>
              <a:buClr>
                <a:srgbClr val="5965DB"/>
              </a:buClr>
              <a:buNone/>
            </a:pPr>
            <a:r>
              <a:rPr lang="en-US" sz="1900" b="1" dirty="0" err="1">
                <a:solidFill>
                  <a:srgbClr val="FFFFFF"/>
                </a:solidFill>
                <a:latin typeface="Times New Roman" pitchFamily="18" charset="0"/>
                <a:cs typeface="Times New Roman" pitchFamily="18" charset="0"/>
              </a:rPr>
              <a:t>Nội</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quy</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quy</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chế</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của</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cơ</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quan</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Quy</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chế</a:t>
            </a:r>
            <a:r>
              <a:rPr lang="en-US" sz="1900" b="1" dirty="0">
                <a:solidFill>
                  <a:srgbClr val="FFFFFF"/>
                </a:solidFill>
                <a:latin typeface="Times New Roman" pitchFamily="18" charset="0"/>
                <a:cs typeface="Times New Roman" pitchFamily="18" charset="0"/>
              </a:rPr>
              <a:t> chi </a:t>
            </a:r>
            <a:r>
              <a:rPr lang="en-US" sz="1900" b="1" dirty="0" err="1">
                <a:solidFill>
                  <a:srgbClr val="FFFFFF"/>
                </a:solidFill>
                <a:latin typeface="Times New Roman" pitchFamily="18" charset="0"/>
                <a:cs typeface="Times New Roman" pitchFamily="18" charset="0"/>
              </a:rPr>
              <a:t>tiêu</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nội</a:t>
            </a:r>
            <a:r>
              <a:rPr lang="en-US" sz="1900" b="1" dirty="0">
                <a:solidFill>
                  <a:srgbClr val="FFFFFF"/>
                </a:solidFill>
                <a:latin typeface="Times New Roman" pitchFamily="18" charset="0"/>
                <a:cs typeface="Times New Roman" pitchFamily="18" charset="0"/>
              </a:rPr>
              <a:t> </a:t>
            </a:r>
            <a:r>
              <a:rPr lang="en-US" sz="1900" b="1" dirty="0" err="1">
                <a:solidFill>
                  <a:srgbClr val="FFFFFF"/>
                </a:solidFill>
                <a:latin typeface="Times New Roman" pitchFamily="18" charset="0"/>
                <a:cs typeface="Times New Roman" pitchFamily="18" charset="0"/>
              </a:rPr>
              <a:t>bộ</a:t>
            </a:r>
            <a:r>
              <a:rPr lang="en-US" sz="1900" b="1" dirty="0">
                <a:solidFill>
                  <a:srgbClr val="08087E"/>
                </a:solidFill>
              </a:rPr>
              <a:t>.</a:t>
            </a:r>
          </a:p>
        </p:txBody>
      </p:sp>
      <p:grpSp>
        <p:nvGrpSpPr>
          <p:cNvPr id="33797" name="Group 6"/>
          <p:cNvGrpSpPr>
            <a:grpSpLocks/>
          </p:cNvGrpSpPr>
          <p:nvPr/>
        </p:nvGrpSpPr>
        <p:grpSpPr bwMode="auto">
          <a:xfrm>
            <a:off x="9011666" y="4176715"/>
            <a:ext cx="1755073" cy="1766886"/>
            <a:chOff x="4272" y="2823"/>
            <a:chExt cx="973" cy="1113"/>
          </a:xfrm>
        </p:grpSpPr>
        <p:sp>
          <p:nvSpPr>
            <p:cNvPr id="22556"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endParaRPr lang="en-US" altLang="en-US" sz="1900">
                <a:solidFill>
                  <a:srgbClr val="08087E"/>
                </a:solidFill>
              </a:endParaRPr>
            </a:p>
          </p:txBody>
        </p:sp>
        <p:sp>
          <p:nvSpPr>
            <p:cNvPr id="83976" name="Oval 8"/>
            <p:cNvSpPr>
              <a:spLocks noChangeArrowheads="1"/>
            </p:cNvSpPr>
            <p:nvPr/>
          </p:nvSpPr>
          <p:spPr bwMode="gray">
            <a:xfrm>
              <a:off x="4272" y="2823"/>
              <a:ext cx="973" cy="973"/>
            </a:xfrm>
            <a:prstGeom prst="ellipse">
              <a:avLst/>
            </a:prstGeom>
            <a:gradFill rotWithShape="1">
              <a:gsLst>
                <a:gs pos="0">
                  <a:schemeClr val="folHlink"/>
                </a:gs>
                <a:gs pos="100000">
                  <a:srgbClr val="59723C"/>
                </a:gs>
              </a:gsLst>
              <a:path path="rect">
                <a:fillToRect l="100000" t="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77" name="Oval 9"/>
            <p:cNvSpPr>
              <a:spLocks noChangeArrowheads="1"/>
            </p:cNvSpPr>
            <p:nvPr/>
          </p:nvSpPr>
          <p:spPr bwMode="gray">
            <a:xfrm>
              <a:off x="4293" y="2846"/>
              <a:ext cx="928" cy="929"/>
            </a:xfrm>
            <a:prstGeom prst="ellipse">
              <a:avLst/>
            </a:prstGeom>
            <a:gradFill rotWithShape="1">
              <a:gsLst>
                <a:gs pos="0">
                  <a:schemeClr val="folHlink">
                    <a:alpha val="85001"/>
                  </a:schemeClr>
                </a:gs>
                <a:gs pos="100000">
                  <a:srgbClr val="637E4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78" name="Oval 10"/>
            <p:cNvSpPr>
              <a:spLocks noChangeArrowheads="1"/>
            </p:cNvSpPr>
            <p:nvPr/>
          </p:nvSpPr>
          <p:spPr bwMode="gray">
            <a:xfrm>
              <a:off x="4329" y="2880"/>
              <a:ext cx="839" cy="839"/>
            </a:xfrm>
            <a:prstGeom prst="ellipse">
              <a:avLst/>
            </a:prstGeom>
            <a:gradFill rotWithShape="1">
              <a:gsLst>
                <a:gs pos="0">
                  <a:schemeClr val="folHlink"/>
                </a:gs>
                <a:gs pos="100000">
                  <a:srgbClr val="71904C"/>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pic>
          <p:nvPicPr>
            <p:cNvPr id="33823" name="Picture 11"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4293"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Text Box 12"/>
            <p:cNvSpPr txBox="1">
              <a:spLocks noChangeArrowheads="1"/>
            </p:cNvSpPr>
            <p:nvPr/>
          </p:nvSpPr>
          <p:spPr bwMode="gray">
            <a:xfrm>
              <a:off x="4406" y="3027"/>
              <a:ext cx="759"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r>
                <a:rPr lang="en-US" altLang="en-US" sz="1900" b="1" dirty="0" err="1">
                  <a:solidFill>
                    <a:srgbClr val="FFFFFF"/>
                  </a:solidFill>
                  <a:latin typeface="Times New Roman" panose="02020603050405020304" pitchFamily="18" charset="0"/>
                  <a:cs typeface="Times New Roman" panose="02020603050405020304" pitchFamily="18" charset="0"/>
                </a:rPr>
                <a:t>Các</a:t>
              </a:r>
              <a:r>
                <a:rPr lang="en-US" altLang="en-US" sz="1900" b="1" dirty="0">
                  <a:solidFill>
                    <a:srgbClr val="FFFFFF"/>
                  </a:solidFill>
                  <a:latin typeface="Times New Roman" panose="02020603050405020304" pitchFamily="18" charset="0"/>
                  <a:cs typeface="Times New Roman" panose="02020603050405020304" pitchFamily="18" charset="0"/>
                </a:rPr>
                <a:t> </a:t>
              </a:r>
              <a:r>
                <a:rPr lang="en-US" altLang="en-US" sz="1900" b="1" dirty="0" err="1">
                  <a:solidFill>
                    <a:srgbClr val="FFFFFF"/>
                  </a:solidFill>
                  <a:latin typeface="Times New Roman" panose="02020603050405020304" pitchFamily="18" charset="0"/>
                  <a:cs typeface="Times New Roman" panose="02020603050405020304" pitchFamily="18" charset="0"/>
                </a:rPr>
                <a:t>nội</a:t>
              </a:r>
              <a:r>
                <a:rPr lang="en-US" altLang="en-US" sz="1900" b="1" dirty="0">
                  <a:solidFill>
                    <a:srgbClr val="FFFFFF"/>
                  </a:solidFill>
                  <a:latin typeface="Times New Roman" panose="02020603050405020304" pitchFamily="18" charset="0"/>
                  <a:cs typeface="Times New Roman" panose="02020603050405020304" pitchFamily="18" charset="0"/>
                </a:rPr>
                <a:t> </a:t>
              </a:r>
              <a:r>
                <a:rPr lang="en-US" altLang="en-US" sz="1900" b="1" dirty="0" err="1">
                  <a:solidFill>
                    <a:srgbClr val="FFFFFF"/>
                  </a:solidFill>
                  <a:latin typeface="Times New Roman" panose="02020603050405020304" pitchFamily="18" charset="0"/>
                  <a:cs typeface="Times New Roman" panose="02020603050405020304" pitchFamily="18" charset="0"/>
                </a:rPr>
                <a:t>quy</a:t>
              </a:r>
              <a:r>
                <a:rPr lang="en-US" altLang="en-US" sz="1900" b="1" dirty="0">
                  <a:solidFill>
                    <a:srgbClr val="FFFFFF"/>
                  </a:solidFill>
                  <a:latin typeface="Times New Roman" panose="02020603050405020304" pitchFamily="18" charset="0"/>
                  <a:cs typeface="Times New Roman" panose="02020603050405020304" pitchFamily="18" charset="0"/>
                </a:rPr>
                <a:t>, </a:t>
              </a:r>
              <a:r>
                <a:rPr lang="en-US" altLang="en-US" sz="1900" b="1" dirty="0" err="1">
                  <a:solidFill>
                    <a:srgbClr val="FFFFFF"/>
                  </a:solidFill>
                  <a:latin typeface="Times New Roman" panose="02020603050405020304" pitchFamily="18" charset="0"/>
                  <a:cs typeface="Times New Roman" panose="02020603050405020304" pitchFamily="18" charset="0"/>
                </a:rPr>
                <a:t>quy</a:t>
              </a:r>
              <a:r>
                <a:rPr lang="en-US" altLang="en-US" sz="1900" b="1" dirty="0">
                  <a:solidFill>
                    <a:srgbClr val="FFFFFF"/>
                  </a:solidFill>
                  <a:latin typeface="Times New Roman" panose="02020603050405020304" pitchFamily="18" charset="0"/>
                  <a:cs typeface="Times New Roman" panose="02020603050405020304" pitchFamily="18" charset="0"/>
                </a:rPr>
                <a:t> </a:t>
              </a:r>
              <a:r>
                <a:rPr lang="en-US" altLang="en-US" sz="1900" b="1" dirty="0" err="1">
                  <a:solidFill>
                    <a:srgbClr val="FFFFFF"/>
                  </a:solidFill>
                  <a:latin typeface="Times New Roman" panose="02020603050405020304" pitchFamily="18" charset="0"/>
                  <a:cs typeface="Times New Roman" panose="02020603050405020304" pitchFamily="18" charset="0"/>
                </a:rPr>
                <a:t>chế</a:t>
              </a:r>
              <a:r>
                <a:rPr lang="en-US" altLang="en-US" sz="1900" b="1" dirty="0">
                  <a:solidFill>
                    <a:srgbClr val="FFFFFF"/>
                  </a:solidFill>
                  <a:latin typeface="Times New Roman" panose="02020603050405020304" pitchFamily="18" charset="0"/>
                  <a:cs typeface="Times New Roman" panose="02020603050405020304" pitchFamily="18" charset="0"/>
                </a:rPr>
                <a:t>...</a:t>
              </a:r>
            </a:p>
          </p:txBody>
        </p:sp>
      </p:grpSp>
      <p:grpSp>
        <p:nvGrpSpPr>
          <p:cNvPr id="33798" name="Group 13"/>
          <p:cNvGrpSpPr>
            <a:grpSpLocks/>
          </p:cNvGrpSpPr>
          <p:nvPr/>
        </p:nvGrpSpPr>
        <p:grpSpPr bwMode="auto">
          <a:xfrm>
            <a:off x="7247736" y="4205969"/>
            <a:ext cx="1716277" cy="1766886"/>
            <a:chOff x="3024" y="2823"/>
            <a:chExt cx="920" cy="1113"/>
          </a:xfrm>
        </p:grpSpPr>
        <p:sp>
          <p:nvSpPr>
            <p:cNvPr id="22550" name="Oval 14"/>
            <p:cNvSpPr>
              <a:spLocks noChangeArrowheads="1"/>
            </p:cNvSpPr>
            <p:nvPr/>
          </p:nvSpPr>
          <p:spPr bwMode="gray">
            <a:xfrm>
              <a:off x="3120"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endParaRPr lang="en-US" altLang="en-US" sz="1900">
                <a:solidFill>
                  <a:srgbClr val="08087E"/>
                </a:solidFill>
              </a:endParaRPr>
            </a:p>
          </p:txBody>
        </p:sp>
        <p:sp>
          <p:nvSpPr>
            <p:cNvPr id="83983" name="Oval 15"/>
            <p:cNvSpPr>
              <a:spLocks noChangeArrowheads="1"/>
            </p:cNvSpPr>
            <p:nvPr/>
          </p:nvSpPr>
          <p:spPr bwMode="gray">
            <a:xfrm>
              <a:off x="3024" y="2823"/>
              <a:ext cx="915" cy="973"/>
            </a:xfrm>
            <a:prstGeom prst="ellipse">
              <a:avLst/>
            </a:prstGeom>
            <a:gradFill rotWithShape="1">
              <a:gsLst>
                <a:gs pos="0">
                  <a:schemeClr val="accent1"/>
                </a:gs>
                <a:gs pos="100000">
                  <a:srgbClr val="2A4D82"/>
                </a:gs>
              </a:gsLst>
              <a:path path="rect">
                <a:fillToRect l="100000" t="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84" name="Oval 16"/>
            <p:cNvSpPr>
              <a:spLocks noChangeArrowheads="1"/>
            </p:cNvSpPr>
            <p:nvPr/>
          </p:nvSpPr>
          <p:spPr bwMode="gray">
            <a:xfrm>
              <a:off x="3045" y="2846"/>
              <a:ext cx="869" cy="929"/>
            </a:xfrm>
            <a:prstGeom prst="ellipse">
              <a:avLst/>
            </a:prstGeom>
            <a:gradFill rotWithShape="1">
              <a:gsLst>
                <a:gs pos="0">
                  <a:schemeClr val="accent1">
                    <a:alpha val="85001"/>
                  </a:schemeClr>
                </a:gs>
                <a:gs pos="100000">
                  <a:srgbClr val="2E5690"/>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85" name="Oval 17"/>
            <p:cNvSpPr>
              <a:spLocks noChangeArrowheads="1"/>
            </p:cNvSpPr>
            <p:nvPr/>
          </p:nvSpPr>
          <p:spPr bwMode="gray">
            <a:xfrm>
              <a:off x="3213" y="2880"/>
              <a:ext cx="602" cy="839"/>
            </a:xfrm>
            <a:prstGeom prst="ellipse">
              <a:avLst/>
            </a:prstGeom>
            <a:gradFill rotWithShape="1">
              <a:gsLst>
                <a:gs pos="0">
                  <a:schemeClr val="accent1"/>
                </a:gs>
                <a:gs pos="100000">
                  <a:srgbClr val="3562A5"/>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b="1" dirty="0">
                <a:solidFill>
                  <a:srgbClr val="08087E"/>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b="1" dirty="0" err="1">
                  <a:solidFill>
                    <a:srgbClr val="08087E"/>
                  </a:solidFill>
                  <a:latin typeface="Times New Roman" panose="02020603050405020304" pitchFamily="18" charset="0"/>
                  <a:cs typeface="Times New Roman" panose="02020603050405020304" pitchFamily="18" charset="0"/>
                </a:rPr>
                <a:t>và</a:t>
              </a:r>
              <a:r>
                <a:rPr lang="en-US"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b="1" dirty="0" err="1">
                  <a:solidFill>
                    <a:srgbClr val="08087E"/>
                  </a:solidFill>
                  <a:latin typeface="Times New Roman" panose="02020603050405020304" pitchFamily="18" charset="0"/>
                  <a:cs typeface="Times New Roman" panose="02020603050405020304" pitchFamily="18" charset="0"/>
                </a:rPr>
                <a:t>Nghị</a:t>
              </a:r>
              <a:r>
                <a:rPr lang="en-US" b="1" dirty="0">
                  <a:solidFill>
                    <a:srgbClr val="08087E"/>
                  </a:solidFill>
                  <a:latin typeface="Times New Roman" panose="02020603050405020304" pitchFamily="18" charset="0"/>
                  <a:cs typeface="Times New Roman" panose="02020603050405020304" pitchFamily="18" charset="0"/>
                </a:rPr>
                <a:t> </a:t>
              </a:r>
              <a:r>
                <a:rPr lang="en-US" b="1" dirty="0" err="1">
                  <a:solidFill>
                    <a:srgbClr val="08087E"/>
                  </a:solidFill>
                  <a:latin typeface="Times New Roman" panose="02020603050405020304" pitchFamily="18" charset="0"/>
                  <a:cs typeface="Times New Roman" panose="02020603050405020304" pitchFamily="18" charset="0"/>
                </a:rPr>
                <a:t>quyết</a:t>
              </a:r>
              <a:r>
                <a:rPr lang="en-US" b="1" dirty="0">
                  <a:solidFill>
                    <a:srgbClr val="08087E"/>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b="1" dirty="0" err="1">
                  <a:solidFill>
                    <a:srgbClr val="08087E"/>
                  </a:solidFill>
                  <a:latin typeface="Times New Roman" panose="02020603050405020304" pitchFamily="18" charset="0"/>
                  <a:cs typeface="Times New Roman" panose="02020603050405020304" pitchFamily="18" charset="0"/>
                </a:rPr>
                <a:t>Hội</a:t>
              </a:r>
              <a:r>
                <a:rPr lang="en-US" b="1" dirty="0">
                  <a:solidFill>
                    <a:srgbClr val="08087E"/>
                  </a:solidFill>
                  <a:latin typeface="Times New Roman" panose="02020603050405020304" pitchFamily="18" charset="0"/>
                  <a:cs typeface="Times New Roman" panose="02020603050405020304" pitchFamily="18" charset="0"/>
                </a:rPr>
                <a:t> </a:t>
              </a:r>
              <a:r>
                <a:rPr lang="en-US" b="1" dirty="0" err="1">
                  <a:solidFill>
                    <a:srgbClr val="08087E"/>
                  </a:solidFill>
                  <a:latin typeface="Times New Roman" panose="02020603050405020304" pitchFamily="18" charset="0"/>
                  <a:cs typeface="Times New Roman" panose="02020603050405020304" pitchFamily="18" charset="0"/>
                </a:rPr>
                <a:t>nghị</a:t>
              </a:r>
              <a:endParaRPr lang="en-US" b="1" dirty="0">
                <a:solidFill>
                  <a:srgbClr val="08087E"/>
                </a:solidFill>
                <a:latin typeface="Times New Roman" panose="02020603050405020304" pitchFamily="18" charset="0"/>
                <a:cs typeface="Times New Roman" panose="02020603050405020304" pitchFamily="18" charset="0"/>
              </a:endParaRPr>
            </a:p>
          </p:txBody>
        </p:sp>
        <p:sp>
          <p:nvSpPr>
            <p:cNvPr id="22555" name="Text Box 19"/>
            <p:cNvSpPr txBox="1">
              <a:spLocks noChangeArrowheads="1"/>
            </p:cNvSpPr>
            <p:nvPr/>
          </p:nvSpPr>
          <p:spPr bwMode="gray">
            <a:xfrm>
              <a:off x="3057" y="2955"/>
              <a:ext cx="887"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r>
                <a:rPr lang="en-US" altLang="en-US" sz="1900" b="1" dirty="0" err="1">
                  <a:solidFill>
                    <a:srgbClr val="08087E"/>
                  </a:solidFill>
                  <a:latin typeface="Times New Roman" pitchFamily="18" charset="0"/>
                  <a:cs typeface="Times New Roman" pitchFamily="18" charset="0"/>
                </a:rPr>
                <a:t>Biên</a:t>
              </a:r>
              <a:r>
                <a:rPr lang="en-US" altLang="en-US" sz="1900" b="1" dirty="0">
                  <a:solidFill>
                    <a:srgbClr val="08087E"/>
                  </a:solidFill>
                  <a:latin typeface="Times New Roman" pitchFamily="18" charset="0"/>
                  <a:cs typeface="Times New Roman" pitchFamily="18" charset="0"/>
                </a:rPr>
                <a:t> </a:t>
              </a:r>
              <a:r>
                <a:rPr lang="en-US" altLang="en-US" sz="1900" b="1" dirty="0" err="1">
                  <a:solidFill>
                    <a:srgbClr val="08087E"/>
                  </a:solidFill>
                  <a:latin typeface="Times New Roman" pitchFamily="18" charset="0"/>
                  <a:cs typeface="Times New Roman" pitchFamily="18" charset="0"/>
                </a:rPr>
                <a:t>bản</a:t>
              </a:r>
              <a:r>
                <a:rPr lang="en-US" altLang="en-US" sz="1900" dirty="0">
                  <a:solidFill>
                    <a:srgbClr val="FFFFFF"/>
                  </a:solidFill>
                </a:rPr>
                <a:t>, </a:t>
              </a:r>
            </a:p>
          </p:txBody>
        </p:sp>
      </p:grpSp>
      <p:grpSp>
        <p:nvGrpSpPr>
          <p:cNvPr id="33799" name="Group 20"/>
          <p:cNvGrpSpPr>
            <a:grpSpLocks/>
          </p:cNvGrpSpPr>
          <p:nvPr/>
        </p:nvGrpSpPr>
        <p:grpSpPr bwMode="auto">
          <a:xfrm>
            <a:off x="3674393" y="4225998"/>
            <a:ext cx="1725615" cy="1766886"/>
            <a:chOff x="1699" y="2823"/>
            <a:chExt cx="1087" cy="1113"/>
          </a:xfrm>
        </p:grpSpPr>
        <p:sp>
          <p:nvSpPr>
            <p:cNvPr id="22544" name="Oval 21"/>
            <p:cNvSpPr>
              <a:spLocks noChangeArrowheads="1"/>
            </p:cNvSpPr>
            <p:nvPr/>
          </p:nvSpPr>
          <p:spPr bwMode="gray">
            <a:xfrm>
              <a:off x="1872"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endParaRPr lang="en-US" altLang="en-US" sz="1900">
                <a:solidFill>
                  <a:srgbClr val="08087E"/>
                </a:solidFill>
              </a:endParaRPr>
            </a:p>
          </p:txBody>
        </p:sp>
        <p:sp>
          <p:nvSpPr>
            <p:cNvPr id="83990" name="Oval 22"/>
            <p:cNvSpPr>
              <a:spLocks noChangeArrowheads="1"/>
            </p:cNvSpPr>
            <p:nvPr/>
          </p:nvSpPr>
          <p:spPr bwMode="gray">
            <a:xfrm>
              <a:off x="1699" y="2823"/>
              <a:ext cx="1050" cy="973"/>
            </a:xfrm>
            <a:prstGeom prst="ellipse">
              <a:avLst/>
            </a:prstGeom>
            <a:gradFill rotWithShape="1">
              <a:gsLst>
                <a:gs pos="0">
                  <a:schemeClr val="hlink"/>
                </a:gs>
                <a:gs pos="100000">
                  <a:srgbClr val="1F5C68"/>
                </a:gs>
              </a:gsLst>
              <a:path path="rect">
                <a:fillToRect l="100000" t="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91" name="Oval 23"/>
            <p:cNvSpPr>
              <a:spLocks noChangeArrowheads="1"/>
            </p:cNvSpPr>
            <p:nvPr/>
          </p:nvSpPr>
          <p:spPr bwMode="gray">
            <a:xfrm>
              <a:off x="1797" y="2846"/>
              <a:ext cx="928" cy="929"/>
            </a:xfrm>
            <a:prstGeom prst="ellipse">
              <a:avLst/>
            </a:prstGeom>
            <a:gradFill rotWithShape="1">
              <a:gsLst>
                <a:gs pos="0">
                  <a:schemeClr val="hlink">
                    <a:alpha val="85001"/>
                  </a:schemeClr>
                </a:gs>
                <a:gs pos="100000">
                  <a:srgbClr val="22667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92" name="Oval 24"/>
            <p:cNvSpPr>
              <a:spLocks noChangeArrowheads="1"/>
            </p:cNvSpPr>
            <p:nvPr/>
          </p:nvSpPr>
          <p:spPr bwMode="gray">
            <a:xfrm>
              <a:off x="1797" y="2877"/>
              <a:ext cx="989" cy="922"/>
            </a:xfrm>
            <a:prstGeom prst="ellipse">
              <a:avLst/>
            </a:prstGeom>
            <a:gradFill rotWithShape="1">
              <a:gsLst>
                <a:gs pos="0">
                  <a:schemeClr val="hlink"/>
                </a:gs>
                <a:gs pos="100000">
                  <a:srgbClr val="27758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en-US" altLang="en-US" b="1" dirty="0">
                <a:solidFill>
                  <a:srgbClr val="FFFFFF"/>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altLang="en-US" b="1" dirty="0" err="1">
                  <a:solidFill>
                    <a:srgbClr val="FFFFFF"/>
                  </a:solidFill>
                  <a:latin typeface="Times New Roman" panose="02020603050405020304" pitchFamily="18" charset="0"/>
                  <a:cs typeface="Times New Roman" panose="02020603050405020304" pitchFamily="18" charset="0"/>
                </a:rPr>
                <a:t>Các</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báo</a:t>
              </a:r>
              <a:r>
                <a:rPr lang="en-US" altLang="en-US" b="1" dirty="0">
                  <a:solidFill>
                    <a:srgbClr val="FFFFFF"/>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altLang="en-US" b="1" dirty="0" err="1">
                  <a:solidFill>
                    <a:srgbClr val="FFFFFF"/>
                  </a:solidFill>
                  <a:latin typeface="Times New Roman" panose="02020603050405020304" pitchFamily="18" charset="0"/>
                  <a:cs typeface="Times New Roman" panose="02020603050405020304" pitchFamily="18" charset="0"/>
                </a:rPr>
                <a:t>cáo</a:t>
              </a:r>
              <a:r>
                <a:rPr lang="en-US" altLang="en-US" b="1" dirty="0">
                  <a:solidFill>
                    <a:srgbClr val="FFFFFF"/>
                  </a:solidFill>
                  <a:latin typeface="Times New Roman" panose="02020603050405020304" pitchFamily="18" charset="0"/>
                  <a:cs typeface="Times New Roman" panose="02020603050405020304" pitchFamily="18" charset="0"/>
                </a:rPr>
                <a:t> </a:t>
              </a:r>
              <a:r>
                <a:rPr lang="en-US" altLang="en-US" b="1" dirty="0" err="1">
                  <a:solidFill>
                    <a:srgbClr val="FFFFFF"/>
                  </a:solidFill>
                  <a:latin typeface="Times New Roman" panose="02020603050405020304" pitchFamily="18" charset="0"/>
                  <a:cs typeface="Times New Roman" panose="02020603050405020304" pitchFamily="18" charset="0"/>
                </a:rPr>
                <a:t>của</a:t>
              </a:r>
              <a:r>
                <a:rPr lang="en-US" altLang="en-US" b="1" dirty="0">
                  <a:solidFill>
                    <a:srgbClr val="FFFFFF"/>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altLang="en-US" b="1" dirty="0">
                  <a:solidFill>
                    <a:srgbClr val="FFFFFF"/>
                  </a:solidFill>
                  <a:latin typeface="Times New Roman" panose="02020603050405020304" pitchFamily="18" charset="0"/>
                  <a:cs typeface="Times New Roman" panose="02020603050405020304" pitchFamily="18" charset="0"/>
                </a:rPr>
                <a:t>CQ, ĐV, </a:t>
              </a:r>
            </a:p>
            <a:p>
              <a:pPr algn="ctr" fontAlgn="base">
                <a:spcBef>
                  <a:spcPct val="0"/>
                </a:spcBef>
                <a:spcAft>
                  <a:spcPct val="0"/>
                </a:spcAft>
              </a:pPr>
              <a:r>
                <a:rPr lang="en-US" altLang="en-US" b="1" dirty="0">
                  <a:solidFill>
                    <a:srgbClr val="FFFFFF"/>
                  </a:solidFill>
                  <a:latin typeface="Times New Roman" panose="02020603050405020304" pitchFamily="18" charset="0"/>
                  <a:cs typeface="Times New Roman" panose="02020603050405020304" pitchFamily="18" charset="0"/>
                </a:rPr>
                <a:t> TH</a:t>
              </a:r>
            </a:p>
            <a:p>
              <a:pPr fontAlgn="base">
                <a:spcBef>
                  <a:spcPct val="0"/>
                </a:spcBef>
                <a:spcAft>
                  <a:spcPct val="0"/>
                </a:spcAft>
              </a:pPr>
              <a:endParaRPr lang="en-US" b="1" dirty="0">
                <a:solidFill>
                  <a:srgbClr val="FFFFFF"/>
                </a:solidFill>
                <a:latin typeface="Times New Roman" panose="02020603050405020304" pitchFamily="18" charset="0"/>
                <a:cs typeface="Times New Roman" panose="02020603050405020304" pitchFamily="18" charset="0"/>
              </a:endParaRPr>
            </a:p>
          </p:txBody>
        </p:sp>
        <p:sp>
          <p:nvSpPr>
            <p:cNvPr id="22549" name="Text Box 26"/>
            <p:cNvSpPr txBox="1">
              <a:spLocks noChangeArrowheads="1"/>
            </p:cNvSpPr>
            <p:nvPr/>
          </p:nvSpPr>
          <p:spPr bwMode="gray">
            <a:xfrm>
              <a:off x="2192" y="3213"/>
              <a:ext cx="116"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endParaRPr lang="en-US" altLang="en-US" sz="1900" dirty="0">
                <a:solidFill>
                  <a:srgbClr val="FFFFFF"/>
                </a:solidFill>
              </a:endParaRPr>
            </a:p>
          </p:txBody>
        </p:sp>
      </p:grpSp>
      <p:grpSp>
        <p:nvGrpSpPr>
          <p:cNvPr id="33800" name="Group 27"/>
          <p:cNvGrpSpPr>
            <a:grpSpLocks/>
          </p:cNvGrpSpPr>
          <p:nvPr/>
        </p:nvGrpSpPr>
        <p:grpSpPr bwMode="auto">
          <a:xfrm>
            <a:off x="1725772" y="4145757"/>
            <a:ext cx="1841417" cy="1964871"/>
            <a:chOff x="555" y="2823"/>
            <a:chExt cx="973" cy="1113"/>
          </a:xfrm>
        </p:grpSpPr>
        <p:sp>
          <p:nvSpPr>
            <p:cNvPr id="22538" name="Oval 28"/>
            <p:cNvSpPr>
              <a:spLocks noChangeArrowheads="1"/>
            </p:cNvSpPr>
            <p:nvPr/>
          </p:nvSpPr>
          <p:spPr bwMode="gray">
            <a:xfrm>
              <a:off x="624" y="3744"/>
              <a:ext cx="816" cy="192"/>
            </a:xfrm>
            <a:prstGeom prst="ellipse">
              <a:avLst/>
            </a:prstGeom>
            <a:gradFill rotWithShape="1">
              <a:gsLst>
                <a:gs pos="0">
                  <a:srgbClr val="969696"/>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endParaRPr lang="en-US" altLang="en-US" sz="1900">
                <a:solidFill>
                  <a:srgbClr val="08087E"/>
                </a:solidFill>
              </a:endParaRPr>
            </a:p>
          </p:txBody>
        </p:sp>
        <p:sp>
          <p:nvSpPr>
            <p:cNvPr id="83997" name="Oval 29"/>
            <p:cNvSpPr>
              <a:spLocks noChangeArrowheads="1"/>
            </p:cNvSpPr>
            <p:nvPr/>
          </p:nvSpPr>
          <p:spPr bwMode="gray">
            <a:xfrm>
              <a:off x="555" y="2823"/>
              <a:ext cx="973" cy="973"/>
            </a:xfrm>
            <a:prstGeom prst="ellipse">
              <a:avLst/>
            </a:prstGeom>
            <a:gradFill rotWithShape="1">
              <a:gsLst>
                <a:gs pos="0">
                  <a:schemeClr val="accent2"/>
                </a:gs>
                <a:gs pos="100000">
                  <a:srgbClr val="7C2F09"/>
                </a:gs>
              </a:gsLst>
              <a:path path="rect">
                <a:fillToRect l="100000" t="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98" name="Oval 30"/>
            <p:cNvSpPr>
              <a:spLocks noChangeArrowheads="1"/>
            </p:cNvSpPr>
            <p:nvPr/>
          </p:nvSpPr>
          <p:spPr bwMode="gray">
            <a:xfrm>
              <a:off x="576" y="2846"/>
              <a:ext cx="928" cy="929"/>
            </a:xfrm>
            <a:prstGeom prst="ellipse">
              <a:avLst/>
            </a:prstGeom>
            <a:gradFill rotWithShape="1">
              <a:gsLst>
                <a:gs pos="0">
                  <a:schemeClr val="accent2">
                    <a:alpha val="85001"/>
                  </a:schemeClr>
                </a:gs>
                <a:gs pos="100000">
                  <a:srgbClr val="8A340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83999" name="Oval 31"/>
            <p:cNvSpPr>
              <a:spLocks noChangeArrowheads="1"/>
            </p:cNvSpPr>
            <p:nvPr/>
          </p:nvSpPr>
          <p:spPr bwMode="gray">
            <a:xfrm>
              <a:off x="612" y="2880"/>
              <a:ext cx="839" cy="839"/>
            </a:xfrm>
            <a:prstGeom prst="ellipse">
              <a:avLst/>
            </a:prstGeom>
            <a:gradFill rotWithShape="1">
              <a:gsLst>
                <a:gs pos="0">
                  <a:schemeClr val="accent2"/>
                </a:gs>
                <a:gs pos="100000">
                  <a:srgbClr val="9D3B0B"/>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pic>
          <p:nvPicPr>
            <p:cNvPr id="33805" name="Picture 3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576" y="2880"/>
              <a:ext cx="875" cy="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Text Box 33"/>
            <p:cNvSpPr txBox="1">
              <a:spLocks noChangeArrowheads="1"/>
            </p:cNvSpPr>
            <p:nvPr/>
          </p:nvSpPr>
          <p:spPr bwMode="gray">
            <a:xfrm>
              <a:off x="720" y="2906"/>
              <a:ext cx="682"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r>
                <a:rPr lang="en-US" altLang="en-US" sz="1900" b="1" dirty="0" err="1">
                  <a:solidFill>
                    <a:srgbClr val="08087E">
                      <a:lumMod val="60000"/>
                      <a:lumOff val="40000"/>
                    </a:srgbClr>
                  </a:solidFill>
                  <a:latin typeface="Times New Roman" panose="02020603050405020304" pitchFamily="18" charset="0"/>
                  <a:cs typeface="Times New Roman" panose="02020603050405020304" pitchFamily="18" charset="0"/>
                </a:rPr>
                <a:t>Kế</a:t>
              </a:r>
              <a:r>
                <a:rPr lang="en-US" altLang="en-US" sz="1900" b="1" dirty="0">
                  <a:solidFill>
                    <a:srgbClr val="08087E">
                      <a:lumMod val="60000"/>
                      <a:lumOff val="40000"/>
                    </a:srgbClr>
                  </a:solidFill>
                  <a:latin typeface="Times New Roman" panose="02020603050405020304" pitchFamily="18" charset="0"/>
                  <a:cs typeface="Times New Roman" panose="02020603050405020304" pitchFamily="18" charset="0"/>
                </a:rPr>
                <a:t> </a:t>
              </a:r>
              <a:r>
                <a:rPr lang="en-US" altLang="en-US" sz="1900" b="1" dirty="0" err="1">
                  <a:solidFill>
                    <a:srgbClr val="08087E">
                      <a:lumMod val="60000"/>
                      <a:lumOff val="40000"/>
                    </a:srgbClr>
                  </a:solidFill>
                  <a:latin typeface="Times New Roman" panose="02020603050405020304" pitchFamily="18" charset="0"/>
                  <a:cs typeface="Times New Roman" panose="02020603050405020304" pitchFamily="18" charset="0"/>
                </a:rPr>
                <a:t>hoạch</a:t>
              </a:r>
              <a:r>
                <a:rPr lang="en-US" altLang="en-US" sz="1900" b="1" dirty="0">
                  <a:solidFill>
                    <a:srgbClr val="08087E">
                      <a:lumMod val="60000"/>
                      <a:lumOff val="40000"/>
                    </a:srgbClr>
                  </a:solidFill>
                  <a:latin typeface="Times New Roman" panose="02020603050405020304" pitchFamily="18" charset="0"/>
                  <a:cs typeface="Times New Roman" panose="02020603050405020304" pitchFamily="18" charset="0"/>
                </a:rPr>
                <a:t> </a:t>
              </a:r>
              <a:r>
                <a:rPr lang="en-US" altLang="en-US" sz="1900" b="1" dirty="0" err="1">
                  <a:solidFill>
                    <a:srgbClr val="08087E">
                      <a:lumMod val="60000"/>
                      <a:lumOff val="40000"/>
                    </a:srgbClr>
                  </a:solidFill>
                  <a:latin typeface="Times New Roman" panose="02020603050405020304" pitchFamily="18" charset="0"/>
                  <a:cs typeface="Times New Roman" panose="02020603050405020304" pitchFamily="18" charset="0"/>
                </a:rPr>
                <a:t>tổ</a:t>
              </a:r>
              <a:r>
                <a:rPr lang="en-US" altLang="en-US" sz="1900" b="1" dirty="0">
                  <a:solidFill>
                    <a:srgbClr val="08087E">
                      <a:lumMod val="60000"/>
                      <a:lumOff val="40000"/>
                    </a:srgbClr>
                  </a:solidFill>
                  <a:latin typeface="Times New Roman" panose="02020603050405020304" pitchFamily="18" charset="0"/>
                  <a:cs typeface="Times New Roman" panose="02020603050405020304" pitchFamily="18" charset="0"/>
                </a:rPr>
                <a:t> </a:t>
              </a:r>
              <a:r>
                <a:rPr lang="en-US" altLang="en-US" sz="1900" b="1" dirty="0" err="1">
                  <a:solidFill>
                    <a:srgbClr val="08087E">
                      <a:lumMod val="60000"/>
                      <a:lumOff val="40000"/>
                    </a:srgbClr>
                  </a:solidFill>
                  <a:latin typeface="Times New Roman" panose="02020603050405020304" pitchFamily="18" charset="0"/>
                  <a:cs typeface="Times New Roman" panose="02020603050405020304" pitchFamily="18" charset="0"/>
                </a:rPr>
                <a:t>chức</a:t>
              </a:r>
              <a:r>
                <a:rPr lang="en-US" altLang="en-US" sz="1900" b="1" dirty="0">
                  <a:solidFill>
                    <a:srgbClr val="08087E">
                      <a:lumMod val="60000"/>
                      <a:lumOff val="40000"/>
                    </a:srgbClr>
                  </a:solidFill>
                  <a:latin typeface="Times New Roman" panose="02020603050405020304" pitchFamily="18" charset="0"/>
                  <a:cs typeface="Times New Roman" panose="02020603050405020304" pitchFamily="18" charset="0"/>
                </a:rPr>
                <a:t> </a:t>
              </a:r>
              <a:r>
                <a:rPr lang="en-US" altLang="en-US" sz="1900" b="1" dirty="0" err="1">
                  <a:solidFill>
                    <a:srgbClr val="08087E">
                      <a:lumMod val="60000"/>
                      <a:lumOff val="40000"/>
                    </a:srgbClr>
                  </a:solidFill>
                  <a:latin typeface="Times New Roman" panose="02020603050405020304" pitchFamily="18" charset="0"/>
                  <a:cs typeface="Times New Roman" panose="02020603050405020304" pitchFamily="18" charset="0"/>
                </a:rPr>
                <a:t>hội</a:t>
              </a:r>
              <a:r>
                <a:rPr lang="en-US" altLang="en-US" sz="1900" b="1" dirty="0">
                  <a:solidFill>
                    <a:srgbClr val="08087E">
                      <a:lumMod val="60000"/>
                      <a:lumOff val="40000"/>
                    </a:srgbClr>
                  </a:solidFill>
                  <a:latin typeface="Times New Roman" panose="02020603050405020304" pitchFamily="18" charset="0"/>
                  <a:cs typeface="Times New Roman" panose="02020603050405020304" pitchFamily="18" charset="0"/>
                </a:rPr>
                <a:t> </a:t>
              </a:r>
              <a:r>
                <a:rPr lang="en-US" altLang="en-US" sz="1900" b="1" dirty="0" err="1">
                  <a:solidFill>
                    <a:srgbClr val="08087E">
                      <a:lumMod val="60000"/>
                      <a:lumOff val="40000"/>
                    </a:srgbClr>
                  </a:solidFill>
                  <a:latin typeface="Times New Roman" panose="02020603050405020304" pitchFamily="18" charset="0"/>
                  <a:cs typeface="Times New Roman" panose="02020603050405020304" pitchFamily="18" charset="0"/>
                </a:rPr>
                <a:t>nghị</a:t>
              </a:r>
              <a:r>
                <a:rPr lang="en-US" altLang="en-US" sz="1900" b="1" dirty="0">
                  <a:solidFill>
                    <a:srgbClr val="08087E">
                      <a:lumMod val="60000"/>
                      <a:lumOff val="40000"/>
                    </a:srgbClr>
                  </a:solidFill>
                  <a:latin typeface="Times New Roman" panose="02020603050405020304" pitchFamily="18" charset="0"/>
                  <a:cs typeface="Times New Roman" panose="02020603050405020304" pitchFamily="18" charset="0"/>
                </a:rPr>
                <a:t> </a:t>
              </a:r>
              <a:r>
                <a:rPr lang="en-US" altLang="en-US" sz="1900" b="1" dirty="0" err="1">
                  <a:solidFill>
                    <a:srgbClr val="08087E">
                      <a:lumMod val="60000"/>
                      <a:lumOff val="40000"/>
                    </a:srgbClr>
                  </a:solidFill>
                  <a:latin typeface="Times New Roman" panose="02020603050405020304" pitchFamily="18" charset="0"/>
                  <a:cs typeface="Times New Roman" panose="02020603050405020304" pitchFamily="18" charset="0"/>
                </a:rPr>
                <a:t>của</a:t>
              </a:r>
              <a:r>
                <a:rPr lang="en-US" altLang="en-US" sz="1900" b="1" dirty="0">
                  <a:solidFill>
                    <a:srgbClr val="08087E">
                      <a:lumMod val="60000"/>
                      <a:lumOff val="40000"/>
                    </a:srgbClr>
                  </a:solidFill>
                  <a:latin typeface="Times New Roman" panose="02020603050405020304" pitchFamily="18" charset="0"/>
                  <a:cs typeface="Times New Roman" panose="02020603050405020304" pitchFamily="18" charset="0"/>
                </a:rPr>
                <a:t> ĐV</a:t>
              </a:r>
            </a:p>
          </p:txBody>
        </p:sp>
      </p:grpSp>
      <p:grpSp>
        <p:nvGrpSpPr>
          <p:cNvPr id="34" name="Group 6"/>
          <p:cNvGrpSpPr>
            <a:grpSpLocks/>
          </p:cNvGrpSpPr>
          <p:nvPr/>
        </p:nvGrpSpPr>
        <p:grpSpPr bwMode="auto">
          <a:xfrm>
            <a:off x="5415453" y="4196841"/>
            <a:ext cx="1770720" cy="1766886"/>
            <a:chOff x="4272" y="2823"/>
            <a:chExt cx="973" cy="1113"/>
          </a:xfrm>
        </p:grpSpPr>
        <p:sp>
          <p:nvSpPr>
            <p:cNvPr id="35" name="Oval 7"/>
            <p:cNvSpPr>
              <a:spLocks noChangeArrowheads="1"/>
            </p:cNvSpPr>
            <p:nvPr/>
          </p:nvSpPr>
          <p:spPr bwMode="gray">
            <a:xfrm>
              <a:off x="4368" y="3744"/>
              <a:ext cx="816" cy="192"/>
            </a:xfrm>
            <a:prstGeom prst="ellipse">
              <a:avLst/>
            </a:prstGeom>
            <a:gradFill rotWithShape="1">
              <a:gsLst>
                <a:gs pos="0">
                  <a:srgbClr val="96969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endParaRPr lang="en-US" altLang="en-US" sz="1900">
                <a:solidFill>
                  <a:srgbClr val="08087E"/>
                </a:solidFill>
              </a:endParaRPr>
            </a:p>
          </p:txBody>
        </p:sp>
        <p:sp>
          <p:nvSpPr>
            <p:cNvPr id="36" name="Oval 8"/>
            <p:cNvSpPr>
              <a:spLocks noChangeArrowheads="1"/>
            </p:cNvSpPr>
            <p:nvPr/>
          </p:nvSpPr>
          <p:spPr bwMode="gray">
            <a:xfrm>
              <a:off x="4272" y="2823"/>
              <a:ext cx="973" cy="973"/>
            </a:xfrm>
            <a:prstGeom prst="ellipse">
              <a:avLst/>
            </a:prstGeom>
            <a:gradFill rotWithShape="1">
              <a:gsLst>
                <a:gs pos="0">
                  <a:schemeClr val="folHlink"/>
                </a:gs>
                <a:gs pos="100000">
                  <a:srgbClr val="59723C"/>
                </a:gs>
              </a:gsLst>
              <a:path path="rect">
                <a:fillToRect l="100000" t="10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37" name="Oval 9"/>
            <p:cNvSpPr>
              <a:spLocks noChangeArrowheads="1"/>
            </p:cNvSpPr>
            <p:nvPr/>
          </p:nvSpPr>
          <p:spPr bwMode="gray">
            <a:xfrm>
              <a:off x="4293" y="2846"/>
              <a:ext cx="928" cy="929"/>
            </a:xfrm>
            <a:prstGeom prst="ellipse">
              <a:avLst/>
            </a:prstGeom>
            <a:gradFill rotWithShape="1">
              <a:gsLst>
                <a:gs pos="0">
                  <a:schemeClr val="folHlink">
                    <a:alpha val="85001"/>
                  </a:schemeClr>
                </a:gs>
                <a:gs pos="100000">
                  <a:srgbClr val="637E43"/>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8087E"/>
                </a:solidFill>
              </a:endParaRPr>
            </a:p>
          </p:txBody>
        </p:sp>
        <p:sp>
          <p:nvSpPr>
            <p:cNvPr id="38" name="Oval 10"/>
            <p:cNvSpPr>
              <a:spLocks noChangeArrowheads="1"/>
            </p:cNvSpPr>
            <p:nvPr/>
          </p:nvSpPr>
          <p:spPr bwMode="gray">
            <a:xfrm>
              <a:off x="4329" y="2880"/>
              <a:ext cx="839" cy="839"/>
            </a:xfrm>
            <a:prstGeom prst="ellipse">
              <a:avLst/>
            </a:prstGeom>
            <a:gradFill rotWithShape="1">
              <a:gsLst>
                <a:gs pos="0">
                  <a:schemeClr val="folHlink"/>
                </a:gs>
                <a:gs pos="100000">
                  <a:srgbClr val="71904C"/>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b="1" dirty="0" err="1">
                  <a:solidFill>
                    <a:srgbClr val="FFFFFF"/>
                  </a:solidFill>
                  <a:latin typeface="Times New Roman" panose="02020603050405020304" pitchFamily="18" charset="0"/>
                  <a:cs typeface="Times New Roman" panose="02020603050405020304" pitchFamily="18" charset="0"/>
                </a:rPr>
                <a:t>Phiếu</a:t>
              </a:r>
              <a:r>
                <a:rPr lang="en-US" b="1" dirty="0">
                  <a:solidFill>
                    <a:srgbClr val="FFFFFF"/>
                  </a:solidFill>
                  <a:latin typeface="Times New Roman" panose="02020603050405020304" pitchFamily="18" charset="0"/>
                  <a:cs typeface="Times New Roman" panose="02020603050405020304" pitchFamily="18" charset="0"/>
                </a:rPr>
                <a:t> </a:t>
              </a:r>
              <a:r>
                <a:rPr lang="en-US" b="1" dirty="0" err="1">
                  <a:solidFill>
                    <a:srgbClr val="FFFFFF"/>
                  </a:solidFill>
                  <a:latin typeface="Times New Roman" panose="02020603050405020304" pitchFamily="18" charset="0"/>
                  <a:cs typeface="Times New Roman" panose="02020603050405020304" pitchFamily="18" charset="0"/>
                </a:rPr>
                <a:t>bầu</a:t>
              </a:r>
              <a:r>
                <a:rPr lang="en-US" b="1" dirty="0">
                  <a:solidFill>
                    <a:srgbClr val="FFFFFF"/>
                  </a:solidFill>
                  <a:latin typeface="Times New Roman" panose="02020603050405020304" pitchFamily="18" charset="0"/>
                  <a:cs typeface="Times New Roman" panose="02020603050405020304" pitchFamily="18" charset="0"/>
                </a:rPr>
                <a:t>,</a:t>
              </a:r>
            </a:p>
            <a:p>
              <a:pPr algn="ctr" fontAlgn="base">
                <a:spcBef>
                  <a:spcPct val="0"/>
                </a:spcBef>
                <a:spcAft>
                  <a:spcPct val="0"/>
                </a:spcAft>
              </a:pPr>
              <a:r>
                <a:rPr lang="en-US" b="1" dirty="0">
                  <a:solidFill>
                    <a:srgbClr val="FFFFFF"/>
                  </a:solidFill>
                  <a:latin typeface="Times New Roman" panose="02020603050405020304" pitchFamily="18" charset="0"/>
                  <a:cs typeface="Times New Roman" panose="02020603050405020304" pitchFamily="18" charset="0"/>
                </a:rPr>
                <a:t>BB </a:t>
              </a:r>
              <a:r>
                <a:rPr lang="en-US" b="1" dirty="0" err="1">
                  <a:solidFill>
                    <a:srgbClr val="FFFFFF"/>
                  </a:solidFill>
                  <a:latin typeface="Times New Roman" panose="02020603050405020304" pitchFamily="18" charset="0"/>
                  <a:cs typeface="Times New Roman" panose="02020603050405020304" pitchFamily="18" charset="0"/>
                </a:rPr>
                <a:t>bầu</a:t>
              </a:r>
              <a:r>
                <a:rPr lang="en-US" b="1" dirty="0">
                  <a:solidFill>
                    <a:srgbClr val="FFFFFF"/>
                  </a:solidFill>
                  <a:latin typeface="Times New Roman" panose="02020603050405020304" pitchFamily="18" charset="0"/>
                  <a:cs typeface="Times New Roman" panose="02020603050405020304" pitchFamily="18" charset="0"/>
                </a:rPr>
                <a:t> </a:t>
              </a:r>
              <a:r>
                <a:rPr lang="en-US" b="1" dirty="0" err="1">
                  <a:solidFill>
                    <a:srgbClr val="FFFFFF"/>
                  </a:solidFill>
                  <a:latin typeface="Times New Roman" panose="02020603050405020304" pitchFamily="18" charset="0"/>
                  <a:cs typeface="Times New Roman" panose="02020603050405020304" pitchFamily="18" charset="0"/>
                </a:rPr>
                <a:t>cử</a:t>
              </a:r>
              <a:r>
                <a:rPr lang="en-US" b="1" dirty="0">
                  <a:solidFill>
                    <a:srgbClr val="FFFFFF"/>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b="1" dirty="0">
                  <a:solidFill>
                    <a:srgbClr val="FFFFFF"/>
                  </a:solidFill>
                  <a:latin typeface="Times New Roman" panose="02020603050405020304" pitchFamily="18" charset="0"/>
                  <a:cs typeface="Times New Roman" panose="02020603050405020304" pitchFamily="18" charset="0"/>
                </a:rPr>
                <a:t>DS Ban</a:t>
              </a:r>
            </a:p>
            <a:p>
              <a:pPr algn="ctr" fontAlgn="base">
                <a:spcBef>
                  <a:spcPct val="0"/>
                </a:spcBef>
                <a:spcAft>
                  <a:spcPct val="0"/>
                </a:spcAft>
              </a:pPr>
              <a:r>
                <a:rPr lang="en-US" b="1" dirty="0">
                  <a:solidFill>
                    <a:srgbClr val="FFFFFF"/>
                  </a:solidFill>
                  <a:latin typeface="Times New Roman" panose="02020603050405020304" pitchFamily="18" charset="0"/>
                  <a:cs typeface="Times New Roman" panose="02020603050405020304" pitchFamily="18" charset="0"/>
                </a:rPr>
                <a:t> TTND</a:t>
              </a:r>
            </a:p>
          </p:txBody>
        </p:sp>
        <p:sp>
          <p:nvSpPr>
            <p:cNvPr id="40" name="Text Box 12"/>
            <p:cNvSpPr txBox="1">
              <a:spLocks noChangeArrowheads="1"/>
            </p:cNvSpPr>
            <p:nvPr/>
          </p:nvSpPr>
          <p:spPr bwMode="gray">
            <a:xfrm>
              <a:off x="4345" y="3041"/>
              <a:ext cx="788"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0"/>
                </a:spcBef>
                <a:spcAft>
                  <a:spcPct val="0"/>
                </a:spcAft>
                <a:buClrTx/>
                <a:buNone/>
              </a:pPr>
              <a:endParaRPr lang="en-US" altLang="en-US" sz="1900" dirty="0">
                <a:solidFill>
                  <a:srgbClr val="FF0000"/>
                </a:solidFill>
              </a:endParaRPr>
            </a:p>
          </p:txBody>
        </p:sp>
      </p:grpSp>
      <p:sp>
        <p:nvSpPr>
          <p:cNvPr id="5" name="Rectangle 4"/>
          <p:cNvSpPr/>
          <p:nvPr/>
        </p:nvSpPr>
        <p:spPr>
          <a:xfrm>
            <a:off x="5137273" y="2430466"/>
            <a:ext cx="2101731" cy="1037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sz="2300" b="1" dirty="0">
                <a:solidFill>
                  <a:srgbClr val="08087E">
                    <a:lumMod val="60000"/>
                    <a:lumOff val="40000"/>
                  </a:srgbClr>
                </a:solidFill>
                <a:latin typeface="Times New Roman" pitchFamily="18" charset="0"/>
                <a:cs typeface="Times New Roman" pitchFamily="18" charset="0"/>
              </a:rPr>
              <a:t>01 </a:t>
            </a:r>
            <a:r>
              <a:rPr lang="en-US" sz="2300" b="1" dirty="0" err="1">
                <a:solidFill>
                  <a:srgbClr val="08087E">
                    <a:lumMod val="60000"/>
                    <a:lumOff val="40000"/>
                  </a:srgbClr>
                </a:solidFill>
                <a:latin typeface="Times New Roman" pitchFamily="18" charset="0"/>
                <a:cs typeface="Times New Roman" pitchFamily="18" charset="0"/>
              </a:rPr>
              <a:t>bộ</a:t>
            </a:r>
            <a:r>
              <a:rPr lang="en-US" sz="2300" b="1" dirty="0">
                <a:solidFill>
                  <a:srgbClr val="08087E">
                    <a:lumMod val="60000"/>
                    <a:lumOff val="40000"/>
                  </a:srgbClr>
                </a:solidFill>
                <a:latin typeface="Times New Roman" pitchFamily="18" charset="0"/>
                <a:cs typeface="Times New Roman" pitchFamily="18" charset="0"/>
              </a:rPr>
              <a:t> HS </a:t>
            </a:r>
            <a:r>
              <a:rPr lang="en-US" sz="2300" b="1" dirty="0" err="1">
                <a:solidFill>
                  <a:srgbClr val="08087E">
                    <a:lumMod val="60000"/>
                    <a:lumOff val="40000"/>
                  </a:srgbClr>
                </a:solidFill>
                <a:latin typeface="Times New Roman" pitchFamily="18" charset="0"/>
                <a:cs typeface="Times New Roman" pitchFamily="18" charset="0"/>
              </a:rPr>
              <a:t>lưu</a:t>
            </a:r>
            <a:r>
              <a:rPr lang="en-US" sz="2300" b="1" dirty="0">
                <a:solidFill>
                  <a:srgbClr val="08087E">
                    <a:lumMod val="60000"/>
                    <a:lumOff val="40000"/>
                  </a:srgbClr>
                </a:solidFill>
                <a:latin typeface="Times New Roman" pitchFamily="18" charset="0"/>
                <a:cs typeface="Times New Roman" pitchFamily="18" charset="0"/>
              </a:rPr>
              <a:t> </a:t>
            </a:r>
            <a:r>
              <a:rPr lang="en-US" sz="2300" b="1" dirty="0" err="1">
                <a:solidFill>
                  <a:srgbClr val="08087E">
                    <a:lumMod val="60000"/>
                    <a:lumOff val="40000"/>
                  </a:srgbClr>
                </a:solidFill>
                <a:latin typeface="Times New Roman" pitchFamily="18" charset="0"/>
                <a:cs typeface="Times New Roman" pitchFamily="18" charset="0"/>
              </a:rPr>
              <a:t>đóng</a:t>
            </a:r>
            <a:r>
              <a:rPr lang="en-US" sz="2300" b="1" dirty="0">
                <a:solidFill>
                  <a:srgbClr val="08087E">
                    <a:lumMod val="60000"/>
                    <a:lumOff val="40000"/>
                  </a:srgbClr>
                </a:solidFill>
                <a:latin typeface="Times New Roman" pitchFamily="18" charset="0"/>
                <a:cs typeface="Times New Roman" pitchFamily="18" charset="0"/>
              </a:rPr>
              <a:t> </a:t>
            </a:r>
            <a:r>
              <a:rPr lang="en-US" sz="2300" b="1" dirty="0" err="1">
                <a:solidFill>
                  <a:srgbClr val="08087E">
                    <a:lumMod val="60000"/>
                    <a:lumOff val="40000"/>
                  </a:srgbClr>
                </a:solidFill>
                <a:latin typeface="Times New Roman" pitchFamily="18" charset="0"/>
                <a:cs typeface="Times New Roman" pitchFamily="18" charset="0"/>
              </a:rPr>
              <a:t>quyển</a:t>
            </a:r>
            <a:endParaRPr lang="en-US" sz="2300" b="1" dirty="0">
              <a:solidFill>
                <a:srgbClr val="08087E">
                  <a:lumMod val="60000"/>
                  <a:lumOff val="40000"/>
                </a:srgbClr>
              </a:solidFill>
              <a:latin typeface="Times New Roman" pitchFamily="18" charset="0"/>
              <a:cs typeface="Times New Roman" pitchFamily="18" charset="0"/>
            </a:endParaRPr>
          </a:p>
        </p:txBody>
      </p:sp>
      <p:pic>
        <p:nvPicPr>
          <p:cNvPr id="39" name="Picture 38"/>
          <p:cNvPicPr/>
          <p:nvPr/>
        </p:nvPicPr>
        <p:blipFill>
          <a:blip r:embed="rId3"/>
          <a:srcRect/>
          <a:stretch>
            <a:fillRect/>
          </a:stretch>
        </p:blipFill>
        <p:spPr bwMode="auto">
          <a:xfrm>
            <a:off x="-12313" y="2"/>
            <a:ext cx="1241913" cy="1096474"/>
          </a:xfrm>
          <a:prstGeom prst="rect">
            <a:avLst/>
          </a:prstGeom>
          <a:noFill/>
          <a:ln w="9525">
            <a:noFill/>
            <a:miter lim="800000"/>
            <a:headEnd/>
            <a:tailEnd/>
          </a:ln>
        </p:spPr>
      </p:pic>
      <p:sp>
        <p:nvSpPr>
          <p:cNvPr id="3" name="Rectangle 2"/>
          <p:cNvSpPr/>
          <p:nvPr/>
        </p:nvSpPr>
        <p:spPr>
          <a:xfrm>
            <a:off x="2825821" y="5972857"/>
            <a:ext cx="7156379" cy="275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r>
              <a:rPr lang="en-US" b="1" i="1" dirty="0" err="1">
                <a:solidFill>
                  <a:srgbClr val="FFFFFF"/>
                </a:solidFill>
                <a:latin typeface="Times New Roman" pitchFamily="18" charset="0"/>
                <a:cs typeface="Times New Roman" pitchFamily="18" charset="0"/>
              </a:rPr>
              <a:t>Lưu</a:t>
            </a:r>
            <a:r>
              <a:rPr lang="en-US" b="1" i="1" dirty="0">
                <a:solidFill>
                  <a:srgbClr val="FFFFFF"/>
                </a:solidFill>
                <a:latin typeface="Times New Roman" pitchFamily="18" charset="0"/>
                <a:cs typeface="Times New Roman" pitchFamily="18" charset="0"/>
              </a:rPr>
              <a:t> ý: Ban </a:t>
            </a:r>
            <a:r>
              <a:rPr lang="en-US" b="1" i="1" dirty="0" err="1">
                <a:solidFill>
                  <a:srgbClr val="FFFFFF"/>
                </a:solidFill>
                <a:latin typeface="Times New Roman" pitchFamily="18" charset="0"/>
                <a:cs typeface="Times New Roman" pitchFamily="18" charset="0"/>
              </a:rPr>
              <a:t>hành</a:t>
            </a:r>
            <a:r>
              <a:rPr lang="en-US" b="1" i="1" dirty="0">
                <a:solidFill>
                  <a:srgbClr val="FFFFFF"/>
                </a:solidFill>
                <a:latin typeface="Times New Roman" pitchFamily="18" charset="0"/>
                <a:cs typeface="Times New Roman" pitchFamily="18" charset="0"/>
              </a:rPr>
              <a:t> </a:t>
            </a:r>
            <a:r>
              <a:rPr lang="en-US" b="1" i="1" dirty="0" err="1">
                <a:solidFill>
                  <a:srgbClr val="FFFFFF"/>
                </a:solidFill>
                <a:latin typeface="Times New Roman" pitchFamily="18" charset="0"/>
                <a:cs typeface="Times New Roman" pitchFamily="18" charset="0"/>
              </a:rPr>
              <a:t>Quy</a:t>
            </a:r>
            <a:r>
              <a:rPr lang="en-US" b="1" i="1" dirty="0">
                <a:solidFill>
                  <a:srgbClr val="FFFFFF"/>
                </a:solidFill>
                <a:latin typeface="Times New Roman" pitchFamily="18" charset="0"/>
                <a:cs typeface="Times New Roman" pitchFamily="18" charset="0"/>
              </a:rPr>
              <a:t> </a:t>
            </a:r>
            <a:r>
              <a:rPr lang="en-US" b="1" i="1" dirty="0" err="1">
                <a:solidFill>
                  <a:srgbClr val="FFFFFF"/>
                </a:solidFill>
                <a:latin typeface="Times New Roman" pitchFamily="18" charset="0"/>
                <a:cs typeface="Times New Roman" pitchFamily="18" charset="0"/>
              </a:rPr>
              <a:t>chế</a:t>
            </a:r>
            <a:r>
              <a:rPr lang="en-US" b="1" i="1" dirty="0">
                <a:solidFill>
                  <a:srgbClr val="FFFFFF"/>
                </a:solidFill>
                <a:latin typeface="Times New Roman" pitchFamily="18" charset="0"/>
                <a:cs typeface="Times New Roman" pitchFamily="18" charset="0"/>
              </a:rPr>
              <a:t> (</a:t>
            </a:r>
            <a:r>
              <a:rPr lang="en-US" b="1" i="1" dirty="0" err="1">
                <a:solidFill>
                  <a:srgbClr val="FFFFFF"/>
                </a:solidFill>
                <a:latin typeface="Times New Roman" pitchFamily="18" charset="0"/>
                <a:cs typeface="Times New Roman" pitchFamily="18" charset="0"/>
              </a:rPr>
              <a:t>Căn</a:t>
            </a:r>
            <a:r>
              <a:rPr lang="en-US" b="1" i="1" dirty="0">
                <a:solidFill>
                  <a:srgbClr val="FFFFFF"/>
                </a:solidFill>
                <a:latin typeface="Times New Roman" pitchFamily="18" charset="0"/>
                <a:cs typeface="Times New Roman" pitchFamily="18" charset="0"/>
              </a:rPr>
              <a:t> </a:t>
            </a:r>
            <a:r>
              <a:rPr lang="en-US" b="1" i="1" dirty="0" err="1">
                <a:solidFill>
                  <a:srgbClr val="FFFFFF"/>
                </a:solidFill>
                <a:latin typeface="Times New Roman" pitchFamily="18" charset="0"/>
                <a:cs typeface="Times New Roman" pitchFamily="18" charset="0"/>
              </a:rPr>
              <a:t>cứ</a:t>
            </a:r>
            <a:r>
              <a:rPr lang="en-US" b="1" i="1" dirty="0">
                <a:solidFill>
                  <a:srgbClr val="FFFFFF"/>
                </a:solidFill>
                <a:latin typeface="Times New Roman" pitchFamily="18" charset="0"/>
                <a:cs typeface="Times New Roman" pitchFamily="18" charset="0"/>
              </a:rPr>
              <a:t>, </a:t>
            </a:r>
            <a:r>
              <a:rPr lang="en-US" b="1" i="1" dirty="0" err="1">
                <a:solidFill>
                  <a:srgbClr val="FFFFFF"/>
                </a:solidFill>
                <a:latin typeface="Times New Roman" pitchFamily="18" charset="0"/>
                <a:cs typeface="Times New Roman" pitchFamily="18" charset="0"/>
              </a:rPr>
              <a:t>ký</a:t>
            </a:r>
            <a:r>
              <a:rPr lang="en-US" b="1" i="1" dirty="0">
                <a:solidFill>
                  <a:srgbClr val="FFFFFF"/>
                </a:solidFill>
                <a:latin typeface="Times New Roman" pitchFamily="18" charset="0"/>
                <a:cs typeface="Times New Roman" pitchFamily="18" charset="0"/>
              </a:rPr>
              <a:t>, </a:t>
            </a:r>
            <a:r>
              <a:rPr lang="en-US" b="1" i="1" dirty="0" err="1">
                <a:solidFill>
                  <a:srgbClr val="FFFFFF"/>
                </a:solidFill>
                <a:latin typeface="Times New Roman" pitchFamily="18" charset="0"/>
                <a:cs typeface="Times New Roman" pitchFamily="18" charset="0"/>
              </a:rPr>
              <a:t>đóng</a:t>
            </a:r>
            <a:r>
              <a:rPr lang="en-US" b="1" i="1" dirty="0">
                <a:solidFill>
                  <a:srgbClr val="FFFFFF"/>
                </a:solidFill>
                <a:latin typeface="Times New Roman" pitchFamily="18" charset="0"/>
                <a:cs typeface="Times New Roman" pitchFamily="18" charset="0"/>
              </a:rPr>
              <a:t> </a:t>
            </a:r>
            <a:r>
              <a:rPr lang="en-US" b="1" i="1" dirty="0" err="1">
                <a:solidFill>
                  <a:srgbClr val="FFFFFF"/>
                </a:solidFill>
                <a:latin typeface="Times New Roman" pitchFamily="18" charset="0"/>
                <a:cs typeface="Times New Roman" pitchFamily="18" charset="0"/>
              </a:rPr>
              <a:t>dấu</a:t>
            </a:r>
            <a:r>
              <a:rPr lang="en-US" b="1" i="1" dirty="0">
                <a:solidFill>
                  <a:srgbClr val="FFFFFF"/>
                </a:solidFill>
                <a:latin typeface="Times New Roman" pitchFamily="18" charset="0"/>
                <a:cs typeface="Times New Roman" pitchFamily="18" charset="0"/>
              </a:rPr>
              <a:t>...)</a:t>
            </a:r>
          </a:p>
        </p:txBody>
      </p:sp>
    </p:spTree>
    <p:extLst>
      <p:ext uri="{BB962C8B-B14F-4D97-AF65-F5344CB8AC3E}">
        <p14:creationId xmlns:p14="http://schemas.microsoft.com/office/powerpoint/2010/main" val="36881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3800"/>
                                        </p:tgtEl>
                                        <p:attrNameLst>
                                          <p:attrName>style.visibility</p:attrName>
                                        </p:attrNameLst>
                                      </p:cBhvr>
                                      <p:to>
                                        <p:strVal val="visible"/>
                                      </p:to>
                                    </p:set>
                                    <p:animEffect transition="in" filter="circle(in)">
                                      <p:cBhvr>
                                        <p:cTn id="7" dur="2000"/>
                                        <p:tgtEl>
                                          <p:spTgt spid="338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circle(in)">
                                      <p:cBhvr>
                                        <p:cTn id="12" dur="2000"/>
                                        <p:tgtEl>
                                          <p:spTgt spid="3379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3798"/>
                                        </p:tgtEl>
                                        <p:attrNameLst>
                                          <p:attrName>style.visibility</p:attrName>
                                        </p:attrNameLst>
                                      </p:cBhvr>
                                      <p:to>
                                        <p:strVal val="visible"/>
                                      </p:to>
                                    </p:set>
                                    <p:animEffect transition="in" filter="circle(in)">
                                      <p:cBhvr>
                                        <p:cTn id="22" dur="2000"/>
                                        <p:tgtEl>
                                          <p:spTgt spid="3379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3797"/>
                                        </p:tgtEl>
                                        <p:attrNameLst>
                                          <p:attrName>style.visibility</p:attrName>
                                        </p:attrNameLst>
                                      </p:cBhvr>
                                      <p:to>
                                        <p:strVal val="visible"/>
                                      </p:to>
                                    </p:set>
                                    <p:animEffect transition="in" filter="circle(in)">
                                      <p:cBhvr>
                                        <p:cTn id="27"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21228" y="2133603"/>
            <a:ext cx="7405352" cy="3505201"/>
          </a:xfrm>
        </p:spPr>
        <p:txBody>
          <a:bodyPr/>
          <a:lstStyle/>
          <a:p>
            <a:endParaRPr lang="en-US" dirty="0">
              <a:solidFill>
                <a:srgbClr val="08087E">
                  <a:lumMod val="75000"/>
                  <a:lumOff val="25000"/>
                </a:srgbClr>
              </a:solidFill>
            </a:endParaRPr>
          </a:p>
          <a:p>
            <a:r>
              <a:rPr lang="en-US" sz="4000" dirty="0" err="1">
                <a:latin typeface="Times New Roman" pitchFamily="18" charset="0"/>
                <a:cs typeface="Times New Roman" pitchFamily="18" charset="0"/>
              </a:rPr>
              <a:t>Tổ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p>
          <a:p>
            <a:r>
              <a:rPr lang="en-US" sz="4000" dirty="0">
                <a:latin typeface="Times New Roman" pitchFamily="18" charset="0"/>
                <a:cs typeface="Times New Roman" pitchFamily="18" charset="0"/>
              </a:rPr>
              <a:t>Ban </a:t>
            </a:r>
            <a:r>
              <a:rPr lang="en-US" sz="4000" dirty="0" err="1">
                <a:latin typeface="Times New Roman" pitchFamily="18" charset="0"/>
                <a:cs typeface="Times New Roman" pitchFamily="18" charset="0"/>
              </a:rPr>
              <a:t>thanh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theo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định</a:t>
            </a:r>
            <a:r>
              <a:rPr lang="en-US" sz="4000" dirty="0">
                <a:latin typeface="Times New Roman" pitchFamily="18" charset="0"/>
                <a:cs typeface="Times New Roman" pitchFamily="18" charset="0"/>
              </a:rPr>
              <a:t> 159/2016/NĐ-CP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phủ</a:t>
            </a:r>
            <a:endParaRPr lang="en-US" sz="4000" dirty="0">
              <a:latin typeface="Times New Roman" pitchFamily="18" charset="0"/>
              <a:cs typeface="Times New Roman" pitchFamily="18" charset="0"/>
            </a:endParaRPr>
          </a:p>
          <a:p>
            <a:endParaRPr lang="en-GB" sz="4000" dirty="0"/>
          </a:p>
        </p:txBody>
      </p:sp>
      <p:sp>
        <p:nvSpPr>
          <p:cNvPr id="2" name="Rectangle 1"/>
          <p:cNvSpPr/>
          <p:nvPr/>
        </p:nvSpPr>
        <p:spPr>
          <a:xfrm>
            <a:off x="3254063" y="105006"/>
            <a:ext cx="5867400" cy="646331"/>
          </a:xfrm>
          <a:prstGeom prst="rect">
            <a:avLst/>
          </a:prstGeom>
        </p:spPr>
        <p:txBody>
          <a:bodyPr wrap="square" lIns="91415" tIns="45708" rIns="91415" bIns="45708">
            <a:spAutoFit/>
          </a:bodyPr>
          <a:lstStyle/>
          <a:p>
            <a:pPr algn="ctr" fontAlgn="base">
              <a:spcBef>
                <a:spcPct val="0"/>
              </a:spcBef>
              <a:spcAft>
                <a:spcPct val="0"/>
              </a:spcAft>
            </a:pPr>
            <a:r>
              <a:rPr lang="en-US" sz="3600" b="1" dirty="0">
                <a:solidFill>
                  <a:srgbClr val="FFFFFF"/>
                </a:solidFill>
                <a:latin typeface="Times New Roman" panose="02020603050405020304" pitchFamily="18" charset="0"/>
                <a:cs typeface="Times New Roman" panose="02020603050405020304" pitchFamily="18" charset="0"/>
              </a:rPr>
              <a:t>NỘI DUNG THỨ BA</a:t>
            </a:r>
          </a:p>
        </p:txBody>
      </p:sp>
      <p:pic>
        <p:nvPicPr>
          <p:cNvPr id="5" name="Picture 4"/>
          <p:cNvPicPr/>
          <p:nvPr/>
        </p:nvPicPr>
        <p:blipFill>
          <a:blip r:embed="rId2"/>
          <a:srcRect/>
          <a:stretch>
            <a:fillRect/>
          </a:stretch>
        </p:blipFill>
        <p:spPr bwMode="auto">
          <a:xfrm>
            <a:off x="2" y="-8518"/>
            <a:ext cx="1241913" cy="1096474"/>
          </a:xfrm>
          <a:prstGeom prst="rect">
            <a:avLst/>
          </a:prstGeom>
          <a:noFill/>
          <a:ln w="9525">
            <a:noFill/>
            <a:miter lim="800000"/>
            <a:headEnd/>
            <a:tailEnd/>
          </a:ln>
        </p:spPr>
      </p:pic>
    </p:spTree>
    <p:extLst>
      <p:ext uri="{BB962C8B-B14F-4D97-AF65-F5344CB8AC3E}">
        <p14:creationId xmlns:p14="http://schemas.microsoft.com/office/powerpoint/2010/main" val="28224139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2286000" y="989323"/>
            <a:ext cx="8382000" cy="384709"/>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pPr>
            <a:r>
              <a:rPr lang="en-US" b="1" dirty="0">
                <a:solidFill>
                  <a:srgbClr val="FF0000"/>
                </a:solidFill>
                <a:latin typeface="Times" pitchFamily="18" charset="0"/>
                <a:cs typeface="Times" pitchFamily="18" charset="0"/>
              </a:rPr>
              <a:t>TỔ CHỨC VÀ HOẠT ĐỘNG CỦA BAN TTND GỒM 3 PHẦN</a:t>
            </a:r>
          </a:p>
        </p:txBody>
      </p:sp>
      <p:sp>
        <p:nvSpPr>
          <p:cNvPr id="3" name="Rectangle 2"/>
          <p:cNvSpPr/>
          <p:nvPr/>
        </p:nvSpPr>
        <p:spPr>
          <a:xfrm>
            <a:off x="4557312" y="1509712"/>
            <a:ext cx="4564151"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4"/>
          </a:lnRef>
          <a:fillRef idx="2">
            <a:schemeClr val="accent4"/>
          </a:fillRef>
          <a:effectRef idx="1">
            <a:schemeClr val="accent4"/>
          </a:effectRef>
          <a:fontRef idx="minor">
            <a:schemeClr val="dk1"/>
          </a:fontRef>
        </p:style>
        <p:txBody>
          <a:bodyPr lIns="91415" tIns="45708" rIns="91415" bIns="45708" anchor="ctr"/>
          <a:lstStyle/>
          <a:p>
            <a:pPr algn="ctr" fontAlgn="base">
              <a:spcBef>
                <a:spcPct val="0"/>
              </a:spcBef>
              <a:spcAft>
                <a:spcPct val="0"/>
              </a:spcAft>
              <a:defRPr/>
            </a:pPr>
            <a:endParaRPr lang="en-US">
              <a:solidFill>
                <a:srgbClr val="08087E"/>
              </a:solidFill>
              <a:latin typeface="Verdana"/>
            </a:endParaRPr>
          </a:p>
        </p:txBody>
      </p:sp>
      <p:sp>
        <p:nvSpPr>
          <p:cNvPr id="2" name="Round Same Side Corner Rectangle 1"/>
          <p:cNvSpPr/>
          <p:nvPr/>
        </p:nvSpPr>
        <p:spPr>
          <a:xfrm rot="16200000">
            <a:off x="3381275" y="742849"/>
            <a:ext cx="1257300" cy="2791027"/>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1" name="Isosceles Triangle 30"/>
          <p:cNvSpPr/>
          <p:nvPr/>
        </p:nvSpPr>
        <p:spPr>
          <a:xfrm rot="5400000">
            <a:off x="4895853" y="2047879"/>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5" name="Rectangle 2"/>
          <p:cNvSpPr/>
          <p:nvPr/>
        </p:nvSpPr>
        <p:spPr>
          <a:xfrm>
            <a:off x="4557313" y="3148015"/>
            <a:ext cx="4750203" cy="1257301"/>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lIns="91415" tIns="45708" rIns="91415" bIns="45708" anchor="ctr"/>
          <a:lstStyle/>
          <a:p>
            <a:pPr algn="ctr" fontAlgn="base">
              <a:spcBef>
                <a:spcPct val="0"/>
              </a:spcBef>
              <a:spcAft>
                <a:spcPct val="0"/>
              </a:spcAft>
              <a:defRPr/>
            </a:pPr>
            <a:endParaRPr lang="en-US">
              <a:solidFill>
                <a:srgbClr val="08087E"/>
              </a:solidFill>
              <a:latin typeface="Verdana"/>
            </a:endParaRPr>
          </a:p>
        </p:txBody>
      </p:sp>
      <p:sp>
        <p:nvSpPr>
          <p:cNvPr id="36" name="Round Same Side Corner Rectangle 1"/>
          <p:cNvSpPr/>
          <p:nvPr/>
        </p:nvSpPr>
        <p:spPr>
          <a:xfrm rot="16200000">
            <a:off x="3381275" y="2381149"/>
            <a:ext cx="1257300" cy="2791027"/>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7" name="Isosceles Triangle 36"/>
          <p:cNvSpPr/>
          <p:nvPr/>
        </p:nvSpPr>
        <p:spPr>
          <a:xfrm rot="5400000">
            <a:off x="4895853" y="3686178"/>
            <a:ext cx="371475"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38" name="Rectangle 2"/>
          <p:cNvSpPr/>
          <p:nvPr/>
        </p:nvSpPr>
        <p:spPr>
          <a:xfrm>
            <a:off x="4557312" y="4776788"/>
            <a:ext cx="4564151" cy="1256507"/>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ln/>
        </p:spPr>
        <p:style>
          <a:lnRef idx="3">
            <a:schemeClr val="lt1"/>
          </a:lnRef>
          <a:fillRef idx="1">
            <a:schemeClr val="accent2"/>
          </a:fillRef>
          <a:effectRef idx="1">
            <a:schemeClr val="accent2"/>
          </a:effectRef>
          <a:fontRef idx="minor">
            <a:schemeClr val="lt1"/>
          </a:fontRef>
        </p:style>
        <p:txBody>
          <a:bodyPr lIns="91415" tIns="45708" rIns="91415" bIns="45708" anchor="ctr"/>
          <a:lstStyle/>
          <a:p>
            <a:pPr algn="ctr" fontAlgn="base">
              <a:spcBef>
                <a:spcPct val="0"/>
              </a:spcBef>
              <a:spcAft>
                <a:spcPct val="0"/>
              </a:spcAft>
              <a:defRPr/>
            </a:pPr>
            <a:endParaRPr lang="en-US" b="1" dirty="0">
              <a:solidFill>
                <a:srgbClr val="08087E">
                  <a:lumMod val="60000"/>
                  <a:lumOff val="40000"/>
                </a:srgbClr>
              </a:solidFill>
              <a:latin typeface="Verdana"/>
            </a:endParaRPr>
          </a:p>
        </p:txBody>
      </p:sp>
      <p:sp>
        <p:nvSpPr>
          <p:cNvPr id="39" name="Round Same Side Corner Rectangle 1"/>
          <p:cNvSpPr/>
          <p:nvPr/>
        </p:nvSpPr>
        <p:spPr>
          <a:xfrm rot="16200000">
            <a:off x="3381275" y="4009925"/>
            <a:ext cx="1257300" cy="2791027"/>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40" name="Isosceles Triangle 39"/>
          <p:cNvSpPr/>
          <p:nvPr/>
        </p:nvSpPr>
        <p:spPr>
          <a:xfrm rot="5400000">
            <a:off x="4895058" y="5314160"/>
            <a:ext cx="373063" cy="180975"/>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anchor="ctr"/>
          <a:lstStyle/>
          <a:p>
            <a:pPr algn="ctr" fontAlgn="base">
              <a:spcBef>
                <a:spcPct val="0"/>
              </a:spcBef>
              <a:spcAft>
                <a:spcPct val="0"/>
              </a:spcAft>
              <a:defRPr/>
            </a:pPr>
            <a:endParaRPr lang="en-US">
              <a:solidFill>
                <a:srgbClr val="FFFFFF"/>
              </a:solidFill>
              <a:latin typeface="Verdana"/>
            </a:endParaRPr>
          </a:p>
        </p:txBody>
      </p:sp>
      <p:sp>
        <p:nvSpPr>
          <p:cNvPr id="8204" name="TextBox 28671"/>
          <p:cNvSpPr txBox="1">
            <a:spLocks noChangeArrowheads="1"/>
          </p:cNvSpPr>
          <p:nvPr/>
        </p:nvSpPr>
        <p:spPr bwMode="auto">
          <a:xfrm>
            <a:off x="3910017" y="1395406"/>
            <a:ext cx="585417" cy="954107"/>
          </a:xfrm>
          <a:prstGeom prst="rect">
            <a:avLst/>
          </a:prstGeom>
          <a:noFill/>
          <a:ln w="9525">
            <a:noFill/>
            <a:miter lim="800000"/>
            <a:headEnd/>
            <a:tailEnd/>
          </a:ln>
        </p:spPr>
        <p:txBody>
          <a:bodyPr wrap="none" lIns="91415" tIns="45708" rIns="91415" bIns="45708" anchor="ctr">
            <a:spAutoFit/>
          </a:bodyPr>
          <a:lstStyle/>
          <a:p>
            <a:pPr fontAlgn="base">
              <a:spcBef>
                <a:spcPct val="0"/>
              </a:spcBef>
              <a:spcAft>
                <a:spcPct val="0"/>
              </a:spcAft>
            </a:pPr>
            <a:endParaRPr lang="en-US" sz="2800" b="1" dirty="0">
              <a:solidFill>
                <a:srgbClr val="FFFFFF"/>
              </a:solidFill>
              <a:latin typeface="Arial" charset="0"/>
            </a:endParaRPr>
          </a:p>
          <a:p>
            <a:pPr fontAlgn="base">
              <a:spcBef>
                <a:spcPct val="0"/>
              </a:spcBef>
              <a:spcAft>
                <a:spcPct val="0"/>
              </a:spcAft>
            </a:pPr>
            <a:r>
              <a:rPr lang="en-US" sz="2800" b="1" dirty="0">
                <a:solidFill>
                  <a:srgbClr val="FFFFFF"/>
                </a:solidFill>
                <a:latin typeface="Arial" charset="0"/>
              </a:rPr>
              <a:t>01</a:t>
            </a:r>
          </a:p>
        </p:txBody>
      </p:sp>
      <p:sp>
        <p:nvSpPr>
          <p:cNvPr id="8206" name="TextBox 42"/>
          <p:cNvSpPr txBox="1">
            <a:spLocks noChangeArrowheads="1"/>
          </p:cNvSpPr>
          <p:nvPr/>
        </p:nvSpPr>
        <p:spPr bwMode="auto">
          <a:xfrm>
            <a:off x="3910017" y="3050376"/>
            <a:ext cx="585417" cy="954107"/>
          </a:xfrm>
          <a:prstGeom prst="rect">
            <a:avLst/>
          </a:prstGeom>
          <a:noFill/>
          <a:ln w="9525">
            <a:noFill/>
            <a:miter lim="800000"/>
            <a:headEnd/>
            <a:tailEnd/>
          </a:ln>
        </p:spPr>
        <p:txBody>
          <a:bodyPr wrap="none" lIns="91415" tIns="45708" rIns="91415" bIns="45708" anchor="ctr">
            <a:spAutoFit/>
          </a:bodyPr>
          <a:lstStyle/>
          <a:p>
            <a:pPr fontAlgn="base">
              <a:spcBef>
                <a:spcPct val="0"/>
              </a:spcBef>
              <a:spcAft>
                <a:spcPct val="0"/>
              </a:spcAft>
            </a:pPr>
            <a:endParaRPr lang="en-US" sz="2800" b="1" dirty="0">
              <a:solidFill>
                <a:srgbClr val="FFFFFF"/>
              </a:solidFill>
              <a:latin typeface="Arial" charset="0"/>
            </a:endParaRPr>
          </a:p>
          <a:p>
            <a:pPr fontAlgn="base">
              <a:spcBef>
                <a:spcPct val="0"/>
              </a:spcBef>
              <a:spcAft>
                <a:spcPct val="0"/>
              </a:spcAft>
            </a:pPr>
            <a:r>
              <a:rPr lang="en-US" sz="2800" b="1" dirty="0">
                <a:solidFill>
                  <a:srgbClr val="FFFFFF"/>
                </a:solidFill>
                <a:latin typeface="Arial" charset="0"/>
              </a:rPr>
              <a:t>02</a:t>
            </a:r>
          </a:p>
        </p:txBody>
      </p:sp>
      <p:sp>
        <p:nvSpPr>
          <p:cNvPr id="8208" name="TextBox 44"/>
          <p:cNvSpPr txBox="1">
            <a:spLocks noChangeArrowheads="1"/>
          </p:cNvSpPr>
          <p:nvPr/>
        </p:nvSpPr>
        <p:spPr bwMode="auto">
          <a:xfrm>
            <a:off x="3910017" y="4704551"/>
            <a:ext cx="585417" cy="954107"/>
          </a:xfrm>
          <a:prstGeom prst="rect">
            <a:avLst/>
          </a:prstGeom>
          <a:noFill/>
          <a:ln w="9525">
            <a:noFill/>
            <a:miter lim="800000"/>
            <a:headEnd/>
            <a:tailEnd/>
          </a:ln>
        </p:spPr>
        <p:txBody>
          <a:bodyPr wrap="none" lIns="91415" tIns="45708" rIns="91415" bIns="45708" anchor="ctr">
            <a:spAutoFit/>
          </a:bodyPr>
          <a:lstStyle/>
          <a:p>
            <a:pPr fontAlgn="base">
              <a:spcBef>
                <a:spcPct val="0"/>
              </a:spcBef>
              <a:spcAft>
                <a:spcPct val="0"/>
              </a:spcAft>
            </a:pPr>
            <a:endParaRPr lang="en-US" sz="2800" b="1" dirty="0">
              <a:solidFill>
                <a:srgbClr val="FFFFFF"/>
              </a:solidFill>
              <a:latin typeface="Arial" charset="0"/>
            </a:endParaRPr>
          </a:p>
          <a:p>
            <a:pPr fontAlgn="base">
              <a:spcBef>
                <a:spcPct val="0"/>
              </a:spcBef>
              <a:spcAft>
                <a:spcPct val="0"/>
              </a:spcAft>
            </a:pPr>
            <a:r>
              <a:rPr lang="en-US" sz="2800" b="1" dirty="0">
                <a:solidFill>
                  <a:srgbClr val="FFFFFF"/>
                </a:solidFill>
                <a:latin typeface="Arial" charset="0"/>
              </a:rPr>
              <a:t>03</a:t>
            </a:r>
          </a:p>
        </p:txBody>
      </p:sp>
      <p:sp>
        <p:nvSpPr>
          <p:cNvPr id="8210" name="Rectangle 46"/>
          <p:cNvSpPr>
            <a:spLocks noChangeArrowheads="1"/>
          </p:cNvSpPr>
          <p:nvPr/>
        </p:nvSpPr>
        <p:spPr bwMode="auto">
          <a:xfrm>
            <a:off x="5257803" y="1784419"/>
            <a:ext cx="3587751" cy="707886"/>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pPr>
            <a:r>
              <a:rPr lang="vi-VN" sz="1500" dirty="0">
                <a:solidFill>
                  <a:srgbClr val="FFFFFF"/>
                </a:solidFill>
                <a:latin typeface="Arial" charset="0"/>
              </a:rPr>
              <a:t> </a:t>
            </a:r>
            <a:r>
              <a:rPr lang="en-US" sz="2000" b="1" dirty="0" err="1">
                <a:solidFill>
                  <a:srgbClr val="FFFFFF"/>
                </a:solidFill>
                <a:latin typeface="Times New Roman" pitchFamily="18" charset="0"/>
                <a:cs typeface="Times New Roman" pitchFamily="18" charset="0"/>
              </a:rPr>
              <a:t>Tổ</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chức</a:t>
            </a:r>
            <a:r>
              <a:rPr lang="en-US" sz="2000" b="1" dirty="0">
                <a:solidFill>
                  <a:srgbClr val="FFFFFF"/>
                </a:solidFill>
                <a:latin typeface="Times New Roman" pitchFamily="18" charset="0"/>
                <a:cs typeface="Times New Roman" pitchFamily="18" charset="0"/>
              </a:rPr>
              <a:t> </a:t>
            </a:r>
          </a:p>
          <a:p>
            <a:pPr algn="ctr" fontAlgn="base">
              <a:spcBef>
                <a:spcPct val="0"/>
              </a:spcBef>
              <a:spcAft>
                <a:spcPct val="0"/>
              </a:spcAft>
            </a:pPr>
            <a:r>
              <a:rPr lang="en-US" sz="2000" b="1" dirty="0">
                <a:solidFill>
                  <a:srgbClr val="FFFFFF"/>
                </a:solidFill>
                <a:latin typeface="Times New Roman" pitchFamily="18" charset="0"/>
                <a:cs typeface="Times New Roman" pitchFamily="18" charset="0"/>
              </a:rPr>
              <a:t>Ban </a:t>
            </a:r>
            <a:r>
              <a:rPr lang="en-US" sz="2000" b="1" dirty="0" err="1">
                <a:solidFill>
                  <a:srgbClr val="FFFFFF"/>
                </a:solidFill>
                <a:latin typeface="Times New Roman" pitchFamily="18" charset="0"/>
                <a:cs typeface="Times New Roman" pitchFamily="18" charset="0"/>
              </a:rPr>
              <a:t>Thanh</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tra</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nhân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dân</a:t>
            </a:r>
            <a:r>
              <a:rPr lang="en-US" sz="2000" b="1" dirty="0">
                <a:solidFill>
                  <a:srgbClr val="FFFFFF"/>
                </a:solidFill>
                <a:latin typeface="Times New Roman" pitchFamily="18" charset="0"/>
                <a:cs typeface="Times New Roman" pitchFamily="18" charset="0"/>
              </a:rPr>
              <a:t> </a:t>
            </a:r>
          </a:p>
        </p:txBody>
      </p:sp>
      <p:sp>
        <p:nvSpPr>
          <p:cNvPr id="8211" name="Rectangle 47"/>
          <p:cNvSpPr>
            <a:spLocks noChangeArrowheads="1"/>
          </p:cNvSpPr>
          <p:nvPr/>
        </p:nvSpPr>
        <p:spPr bwMode="auto">
          <a:xfrm>
            <a:off x="5172076" y="3410019"/>
            <a:ext cx="3642149" cy="707886"/>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pPr>
            <a:r>
              <a:rPr lang="vi-VN" sz="2000" b="1" dirty="0">
                <a:solidFill>
                  <a:srgbClr val="08087E">
                    <a:lumMod val="60000"/>
                    <a:lumOff val="40000"/>
                  </a:srgbClr>
                </a:solidFill>
                <a:latin typeface="Times New Roman" pitchFamily="18" charset="0"/>
                <a:cs typeface="Times New Roman" pitchFamily="18" charset="0"/>
              </a:rPr>
              <a:t> </a:t>
            </a:r>
            <a:r>
              <a:rPr lang="en-US" sz="2000" b="1" dirty="0" err="1">
                <a:solidFill>
                  <a:srgbClr val="08087E">
                    <a:lumMod val="60000"/>
                    <a:lumOff val="40000"/>
                  </a:srgbClr>
                </a:solidFill>
                <a:latin typeface="Times New Roman" pitchFamily="18" charset="0"/>
                <a:cs typeface="Times New Roman" pitchFamily="18" charset="0"/>
              </a:rPr>
              <a:t>Hoạt</a:t>
            </a:r>
            <a:r>
              <a:rPr lang="en-US" sz="2000" b="1" dirty="0">
                <a:solidFill>
                  <a:srgbClr val="08087E">
                    <a:lumMod val="60000"/>
                    <a:lumOff val="40000"/>
                  </a:srgbClr>
                </a:solidFill>
                <a:latin typeface="Times New Roman" pitchFamily="18" charset="0"/>
                <a:cs typeface="Times New Roman" pitchFamily="18" charset="0"/>
              </a:rPr>
              <a:t> </a:t>
            </a:r>
            <a:r>
              <a:rPr lang="en-US" sz="2000" b="1" dirty="0" err="1">
                <a:solidFill>
                  <a:srgbClr val="08087E">
                    <a:lumMod val="60000"/>
                    <a:lumOff val="40000"/>
                  </a:srgbClr>
                </a:solidFill>
                <a:latin typeface="Times New Roman" pitchFamily="18" charset="0"/>
                <a:cs typeface="Times New Roman" pitchFamily="18" charset="0"/>
              </a:rPr>
              <a:t>động</a:t>
            </a:r>
            <a:r>
              <a:rPr lang="en-US" sz="2000" b="1" dirty="0">
                <a:solidFill>
                  <a:srgbClr val="08087E">
                    <a:lumMod val="60000"/>
                    <a:lumOff val="40000"/>
                  </a:srgbClr>
                </a:solidFill>
                <a:latin typeface="Times New Roman" pitchFamily="18" charset="0"/>
                <a:cs typeface="Times New Roman" pitchFamily="18" charset="0"/>
              </a:rPr>
              <a:t> </a:t>
            </a:r>
          </a:p>
          <a:p>
            <a:pPr algn="ctr" fontAlgn="base">
              <a:spcBef>
                <a:spcPct val="0"/>
              </a:spcBef>
              <a:spcAft>
                <a:spcPct val="0"/>
              </a:spcAft>
            </a:pPr>
            <a:r>
              <a:rPr lang="en-US" sz="2000" b="1" dirty="0" err="1">
                <a:solidFill>
                  <a:srgbClr val="08087E">
                    <a:lumMod val="60000"/>
                    <a:lumOff val="40000"/>
                  </a:srgbClr>
                </a:solidFill>
                <a:latin typeface="Times New Roman" pitchFamily="18" charset="0"/>
                <a:cs typeface="Times New Roman" pitchFamily="18" charset="0"/>
              </a:rPr>
              <a:t>của</a:t>
            </a:r>
            <a:r>
              <a:rPr lang="en-US" sz="2000" b="1" dirty="0">
                <a:solidFill>
                  <a:srgbClr val="08087E">
                    <a:lumMod val="60000"/>
                    <a:lumOff val="40000"/>
                  </a:srgbClr>
                </a:solidFill>
                <a:latin typeface="Times New Roman" pitchFamily="18" charset="0"/>
                <a:cs typeface="Times New Roman" pitchFamily="18" charset="0"/>
              </a:rPr>
              <a:t> ban </a:t>
            </a:r>
            <a:r>
              <a:rPr lang="en-US" sz="2000" b="1" dirty="0" err="1">
                <a:solidFill>
                  <a:srgbClr val="08087E">
                    <a:lumMod val="60000"/>
                    <a:lumOff val="40000"/>
                  </a:srgbClr>
                </a:solidFill>
                <a:latin typeface="Times New Roman" pitchFamily="18" charset="0"/>
                <a:cs typeface="Times New Roman" pitchFamily="18" charset="0"/>
              </a:rPr>
              <a:t>thanh</a:t>
            </a:r>
            <a:r>
              <a:rPr lang="en-US" sz="2000" b="1" dirty="0">
                <a:solidFill>
                  <a:srgbClr val="08087E">
                    <a:lumMod val="60000"/>
                    <a:lumOff val="40000"/>
                  </a:srgbClr>
                </a:solidFill>
                <a:latin typeface="Times New Roman" pitchFamily="18" charset="0"/>
                <a:cs typeface="Times New Roman" pitchFamily="18" charset="0"/>
              </a:rPr>
              <a:t> </a:t>
            </a:r>
            <a:r>
              <a:rPr lang="en-US" sz="2000" b="1" dirty="0" err="1">
                <a:solidFill>
                  <a:srgbClr val="08087E">
                    <a:lumMod val="60000"/>
                    <a:lumOff val="40000"/>
                  </a:srgbClr>
                </a:solidFill>
                <a:latin typeface="Times New Roman" pitchFamily="18" charset="0"/>
                <a:cs typeface="Times New Roman" pitchFamily="18" charset="0"/>
              </a:rPr>
              <a:t>tra</a:t>
            </a:r>
            <a:r>
              <a:rPr lang="en-US" sz="2000" b="1" dirty="0">
                <a:solidFill>
                  <a:srgbClr val="08087E">
                    <a:lumMod val="60000"/>
                    <a:lumOff val="40000"/>
                  </a:srgbClr>
                </a:solidFill>
                <a:latin typeface="Times New Roman" pitchFamily="18" charset="0"/>
                <a:cs typeface="Times New Roman" pitchFamily="18" charset="0"/>
              </a:rPr>
              <a:t> </a:t>
            </a:r>
            <a:r>
              <a:rPr lang="en-US" sz="2000" b="1" dirty="0" err="1">
                <a:solidFill>
                  <a:srgbClr val="08087E">
                    <a:lumMod val="60000"/>
                    <a:lumOff val="40000"/>
                  </a:srgbClr>
                </a:solidFill>
                <a:latin typeface="Times New Roman" pitchFamily="18" charset="0"/>
                <a:cs typeface="Times New Roman" pitchFamily="18" charset="0"/>
              </a:rPr>
              <a:t>nhân</a:t>
            </a:r>
            <a:r>
              <a:rPr lang="en-US" sz="2000" b="1" dirty="0">
                <a:solidFill>
                  <a:srgbClr val="08087E">
                    <a:lumMod val="60000"/>
                    <a:lumOff val="40000"/>
                  </a:srgbClr>
                </a:solidFill>
                <a:latin typeface="Times New Roman" pitchFamily="18" charset="0"/>
                <a:cs typeface="Times New Roman" pitchFamily="18" charset="0"/>
              </a:rPr>
              <a:t> </a:t>
            </a:r>
            <a:r>
              <a:rPr lang="en-US" sz="2000" b="1" dirty="0" err="1">
                <a:solidFill>
                  <a:srgbClr val="08087E">
                    <a:lumMod val="60000"/>
                    <a:lumOff val="40000"/>
                  </a:srgbClr>
                </a:solidFill>
                <a:latin typeface="Times New Roman" pitchFamily="18" charset="0"/>
                <a:cs typeface="Times New Roman" pitchFamily="18" charset="0"/>
              </a:rPr>
              <a:t>dân</a:t>
            </a:r>
            <a:endParaRPr lang="en-US" sz="2000" b="1" dirty="0">
              <a:solidFill>
                <a:srgbClr val="08087E">
                  <a:lumMod val="60000"/>
                  <a:lumOff val="40000"/>
                </a:srgbClr>
              </a:solidFill>
              <a:latin typeface="Times New Roman" pitchFamily="18" charset="0"/>
              <a:cs typeface="Times New Roman" pitchFamily="18" charset="0"/>
            </a:endParaRPr>
          </a:p>
        </p:txBody>
      </p:sp>
      <p:sp>
        <p:nvSpPr>
          <p:cNvPr id="8212" name="Rectangle 48"/>
          <p:cNvSpPr>
            <a:spLocks noChangeArrowheads="1"/>
          </p:cNvSpPr>
          <p:nvPr/>
        </p:nvSpPr>
        <p:spPr bwMode="auto">
          <a:xfrm>
            <a:off x="5257803" y="4897608"/>
            <a:ext cx="3461196" cy="1015663"/>
          </a:xfrm>
          <a:prstGeom prst="rect">
            <a:avLst/>
          </a:prstGeom>
          <a:noFill/>
          <a:ln w="9525">
            <a:noFill/>
            <a:miter lim="800000"/>
            <a:headEnd/>
            <a:tailEnd/>
          </a:ln>
        </p:spPr>
        <p:txBody>
          <a:bodyPr wrap="square" lIns="91415" tIns="45708" rIns="91415" bIns="45708" anchor="ctr">
            <a:spAutoFit/>
          </a:bodyPr>
          <a:lstStyle/>
          <a:p>
            <a:pPr algn="ctr" fontAlgn="base">
              <a:spcBef>
                <a:spcPct val="0"/>
              </a:spcBef>
              <a:spcAft>
                <a:spcPct val="0"/>
              </a:spcAft>
            </a:pPr>
            <a:r>
              <a:rPr lang="vi-VN" sz="1500" dirty="0">
                <a:solidFill>
                  <a:srgbClr val="4A4644"/>
                </a:solidFill>
                <a:latin typeface="Arial" charset="0"/>
              </a:rPr>
              <a:t> </a:t>
            </a:r>
            <a:r>
              <a:rPr lang="en-US" sz="2000" b="1" dirty="0" err="1">
                <a:solidFill>
                  <a:srgbClr val="FFFFFF"/>
                </a:solidFill>
                <a:latin typeface="Times New Roman" pitchFamily="18" charset="0"/>
                <a:cs typeface="Times New Roman" pitchFamily="18" charset="0"/>
              </a:rPr>
              <a:t>Trách</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nhiệm</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của</a:t>
            </a:r>
            <a:r>
              <a:rPr lang="en-US" sz="2000" b="1" dirty="0">
                <a:solidFill>
                  <a:srgbClr val="FFFFFF"/>
                </a:solidFill>
                <a:latin typeface="Times New Roman" pitchFamily="18" charset="0"/>
                <a:cs typeface="Times New Roman" pitchFamily="18" charset="0"/>
              </a:rPr>
              <a:t> CĐCS  </a:t>
            </a:r>
            <a:r>
              <a:rPr lang="en-US" sz="2000" b="1" dirty="0" err="1">
                <a:solidFill>
                  <a:srgbClr val="FFFFFF"/>
                </a:solidFill>
                <a:latin typeface="Times New Roman" pitchFamily="18" charset="0"/>
                <a:cs typeface="Times New Roman" pitchFamily="18" charset="0"/>
              </a:rPr>
              <a:t>xem</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xét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giải</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quyết</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kiến</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nghị</a:t>
            </a:r>
            <a:r>
              <a:rPr lang="en-US" sz="2000" b="1" dirty="0">
                <a:solidFill>
                  <a:srgbClr val="FFFFFF"/>
                </a:solidFill>
                <a:latin typeface="Times New Roman" pitchFamily="18" charset="0"/>
                <a:cs typeface="Times New Roman" pitchFamily="18" charset="0"/>
              </a:rPr>
              <a:t> </a:t>
            </a:r>
            <a:r>
              <a:rPr lang="en-US" sz="2000" b="1" dirty="0" err="1">
                <a:solidFill>
                  <a:srgbClr val="FFFFFF"/>
                </a:solidFill>
                <a:latin typeface="Times New Roman" pitchFamily="18" charset="0"/>
                <a:cs typeface="Times New Roman" pitchFamily="18" charset="0"/>
              </a:rPr>
              <a:t>của</a:t>
            </a:r>
            <a:r>
              <a:rPr lang="en-US" sz="2000" b="1" dirty="0">
                <a:solidFill>
                  <a:srgbClr val="FFFFFF"/>
                </a:solidFill>
                <a:latin typeface="Times New Roman" pitchFamily="18" charset="0"/>
                <a:cs typeface="Times New Roman" pitchFamily="18" charset="0"/>
              </a:rPr>
              <a:t> Ban TTND</a:t>
            </a:r>
          </a:p>
        </p:txBody>
      </p:sp>
      <p:pic>
        <p:nvPicPr>
          <p:cNvPr id="21" name="Picture 20"/>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
        <p:nvSpPr>
          <p:cNvPr id="23" name="Rectangle 22"/>
          <p:cNvSpPr/>
          <p:nvPr/>
        </p:nvSpPr>
        <p:spPr>
          <a:xfrm>
            <a:off x="3254063" y="105006"/>
            <a:ext cx="5867400" cy="646331"/>
          </a:xfrm>
          <a:prstGeom prst="rect">
            <a:avLst/>
          </a:prstGeom>
        </p:spPr>
        <p:txBody>
          <a:bodyPr wrap="square" lIns="91415" tIns="45708" rIns="91415" bIns="45708">
            <a:spAutoFit/>
          </a:bodyPr>
          <a:lstStyle/>
          <a:p>
            <a:pPr algn="ctr" fontAlgn="base">
              <a:spcBef>
                <a:spcPct val="0"/>
              </a:spcBef>
              <a:spcAft>
                <a:spcPct val="0"/>
              </a:spcAft>
            </a:pPr>
            <a:r>
              <a:rPr lang="en-US" sz="3600" b="1" dirty="0">
                <a:solidFill>
                  <a:srgbClr val="FFFFFF"/>
                </a:solidFill>
                <a:latin typeface="Times New Roman" panose="02020603050405020304" pitchFamily="18" charset="0"/>
                <a:cs typeface="Times New Roman" panose="02020603050405020304" pitchFamily="18" charset="0"/>
              </a:rPr>
              <a:t>NỘI DUNG THỨ BA</a:t>
            </a:r>
          </a:p>
        </p:txBody>
      </p:sp>
    </p:spTree>
    <p:extLst>
      <p:ext uri="{BB962C8B-B14F-4D97-AF65-F5344CB8AC3E}">
        <p14:creationId xmlns:p14="http://schemas.microsoft.com/office/powerpoint/2010/main" val="514491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2"/>
          <p:cNvGrpSpPr>
            <a:grpSpLocks/>
          </p:cNvGrpSpPr>
          <p:nvPr/>
        </p:nvGrpSpPr>
        <p:grpSpPr bwMode="auto">
          <a:xfrm>
            <a:off x="8027992" y="1047753"/>
            <a:ext cx="2359025" cy="2468563"/>
            <a:chOff x="457200" y="1239996"/>
            <a:chExt cx="2177144" cy="2804886"/>
          </a:xfrm>
        </p:grpSpPr>
        <p:sp>
          <p:nvSpPr>
            <p:cNvPr id="24" name="Rectangle 2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sp>
          <p:nvSpPr>
            <p:cNvPr id="25" name="Rectangle 24"/>
            <p:cNvSpPr/>
            <p:nvPr/>
          </p:nvSpPr>
          <p:spPr>
            <a:xfrm>
              <a:off x="536316" y="1341008"/>
              <a:ext cx="2018913" cy="2601058"/>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grpSp>
      <p:grpSp>
        <p:nvGrpSpPr>
          <p:cNvPr id="7171" name="Group 25"/>
          <p:cNvGrpSpPr>
            <a:grpSpLocks/>
          </p:cNvGrpSpPr>
          <p:nvPr/>
        </p:nvGrpSpPr>
        <p:grpSpPr bwMode="auto">
          <a:xfrm flipV="1">
            <a:off x="7900989" y="1220792"/>
            <a:ext cx="2101851" cy="738187"/>
            <a:chOff x="4763053" y="2429435"/>
            <a:chExt cx="2840865" cy="833718"/>
          </a:xfrm>
        </p:grpSpPr>
        <p:sp>
          <p:nvSpPr>
            <p:cNvPr id="27" name="Freeform 26"/>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Verdana"/>
              </a:endParaRPr>
            </a:p>
          </p:txBody>
        </p:sp>
        <p:sp>
          <p:nvSpPr>
            <p:cNvPr id="28" name="Pie 27"/>
            <p:cNvSpPr/>
            <p:nvPr/>
          </p:nvSpPr>
          <p:spPr bwMode="gray">
            <a:xfrm>
              <a:off x="4763053" y="3083859"/>
              <a:ext cx="304685"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08087E"/>
                </a:solidFill>
                <a:latin typeface="Verdana"/>
              </a:endParaRPr>
            </a:p>
          </p:txBody>
        </p:sp>
      </p:grpSp>
      <p:grpSp>
        <p:nvGrpSpPr>
          <p:cNvPr id="7172" name="Group 16"/>
          <p:cNvGrpSpPr>
            <a:grpSpLocks/>
          </p:cNvGrpSpPr>
          <p:nvPr/>
        </p:nvGrpSpPr>
        <p:grpSpPr bwMode="auto">
          <a:xfrm>
            <a:off x="5981704" y="2071691"/>
            <a:ext cx="2359025" cy="2466976"/>
            <a:chOff x="457200" y="1239996"/>
            <a:chExt cx="2177144" cy="2804886"/>
          </a:xfrm>
        </p:grpSpPr>
        <p:sp>
          <p:nvSpPr>
            <p:cNvPr id="18" name="Rectangle 17"/>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sp>
          <p:nvSpPr>
            <p:cNvPr id="19" name="Rectangle 18"/>
            <p:cNvSpPr/>
            <p:nvPr/>
          </p:nvSpPr>
          <p:spPr>
            <a:xfrm>
              <a:off x="536316" y="1341073"/>
              <a:ext cx="2018913" cy="2600927"/>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grpSp>
      <p:grpSp>
        <p:nvGrpSpPr>
          <p:cNvPr id="7173" name="Group 19"/>
          <p:cNvGrpSpPr>
            <a:grpSpLocks/>
          </p:cNvGrpSpPr>
          <p:nvPr/>
        </p:nvGrpSpPr>
        <p:grpSpPr bwMode="auto">
          <a:xfrm flipV="1">
            <a:off x="5853113" y="2243142"/>
            <a:ext cx="2101851" cy="739775"/>
            <a:chOff x="4763053" y="2429435"/>
            <a:chExt cx="2840865" cy="833718"/>
          </a:xfrm>
        </p:grpSpPr>
        <p:sp>
          <p:nvSpPr>
            <p:cNvPr id="21" name="Freeform 20"/>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Verdana"/>
              </a:endParaRPr>
            </a:p>
          </p:txBody>
        </p:sp>
        <p:sp>
          <p:nvSpPr>
            <p:cNvPr id="22" name="Pie 21"/>
            <p:cNvSpPr/>
            <p:nvPr/>
          </p:nvSpPr>
          <p:spPr bwMode="gray">
            <a:xfrm>
              <a:off x="4763053" y="3084244"/>
              <a:ext cx="304685"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08087E"/>
                </a:solidFill>
                <a:latin typeface="Verdana"/>
              </a:endParaRPr>
            </a:p>
          </p:txBody>
        </p:sp>
      </p:grpSp>
      <p:grpSp>
        <p:nvGrpSpPr>
          <p:cNvPr id="7174" name="Group 10"/>
          <p:cNvGrpSpPr>
            <a:grpSpLocks/>
          </p:cNvGrpSpPr>
          <p:nvPr/>
        </p:nvGrpSpPr>
        <p:grpSpPr bwMode="auto">
          <a:xfrm>
            <a:off x="3878264" y="3113091"/>
            <a:ext cx="2357437" cy="2466976"/>
            <a:chOff x="457200" y="1239996"/>
            <a:chExt cx="2177144" cy="2804886"/>
          </a:xfrm>
        </p:grpSpPr>
        <p:sp>
          <p:nvSpPr>
            <p:cNvPr id="12" name="Rectangle 11"/>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sp>
          <p:nvSpPr>
            <p:cNvPr id="13" name="Rectangle 12"/>
            <p:cNvSpPr/>
            <p:nvPr/>
          </p:nvSpPr>
          <p:spPr>
            <a:xfrm>
              <a:off x="536369" y="1341073"/>
              <a:ext cx="2018806" cy="2600927"/>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grpSp>
      <p:grpSp>
        <p:nvGrpSpPr>
          <p:cNvPr id="7175" name="Group 13"/>
          <p:cNvGrpSpPr>
            <a:grpSpLocks/>
          </p:cNvGrpSpPr>
          <p:nvPr/>
        </p:nvGrpSpPr>
        <p:grpSpPr bwMode="auto">
          <a:xfrm flipV="1">
            <a:off x="3806825" y="3284542"/>
            <a:ext cx="2101851" cy="739775"/>
            <a:chOff x="4763053" y="2429435"/>
            <a:chExt cx="2840865" cy="833718"/>
          </a:xfrm>
        </p:grpSpPr>
        <p:sp>
          <p:nvSpPr>
            <p:cNvPr id="15" name="Freeform 1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Verdana"/>
              </a:endParaRPr>
            </a:p>
          </p:txBody>
        </p:sp>
        <p:sp>
          <p:nvSpPr>
            <p:cNvPr id="16" name="Pie 15"/>
            <p:cNvSpPr/>
            <p:nvPr/>
          </p:nvSpPr>
          <p:spPr bwMode="gray">
            <a:xfrm>
              <a:off x="4763053" y="3084244"/>
              <a:ext cx="304685" cy="178909"/>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08087E"/>
                </a:solidFill>
                <a:latin typeface="Verdana"/>
              </a:endParaRPr>
            </a:p>
          </p:txBody>
        </p:sp>
      </p:grpSp>
      <p:grpSp>
        <p:nvGrpSpPr>
          <p:cNvPr id="7177" name="Group 4"/>
          <p:cNvGrpSpPr>
            <a:grpSpLocks/>
          </p:cNvGrpSpPr>
          <p:nvPr/>
        </p:nvGrpSpPr>
        <p:grpSpPr bwMode="auto">
          <a:xfrm>
            <a:off x="1879604" y="4160838"/>
            <a:ext cx="2359025" cy="2468562"/>
            <a:chOff x="457200" y="1239996"/>
            <a:chExt cx="2177144" cy="2804886"/>
          </a:xfrm>
        </p:grpSpPr>
        <p:sp>
          <p:nvSpPr>
            <p:cNvPr id="6" name="Rectangle 5"/>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sp>
          <p:nvSpPr>
            <p:cNvPr id="7" name="Rectangle 6"/>
            <p:cNvSpPr/>
            <p:nvPr/>
          </p:nvSpPr>
          <p:spPr>
            <a:xfrm>
              <a:off x="536316" y="1341008"/>
              <a:ext cx="2018913" cy="2601059"/>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Verdana"/>
              </a:endParaRPr>
            </a:p>
          </p:txBody>
        </p:sp>
      </p:grpSp>
      <p:grpSp>
        <p:nvGrpSpPr>
          <p:cNvPr id="7178" name="Group 7"/>
          <p:cNvGrpSpPr>
            <a:grpSpLocks/>
          </p:cNvGrpSpPr>
          <p:nvPr/>
        </p:nvGrpSpPr>
        <p:grpSpPr bwMode="auto">
          <a:xfrm flipV="1">
            <a:off x="1752601" y="4333875"/>
            <a:ext cx="2101851" cy="738188"/>
            <a:chOff x="4763053" y="2429435"/>
            <a:chExt cx="2840865" cy="833718"/>
          </a:xfrm>
        </p:grpSpPr>
        <p:sp>
          <p:nvSpPr>
            <p:cNvPr id="9" name="Freeform 8"/>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Verdana"/>
              </a:endParaRPr>
            </a:p>
          </p:txBody>
        </p:sp>
        <p:sp>
          <p:nvSpPr>
            <p:cNvPr id="10" name="Pie 9"/>
            <p:cNvSpPr/>
            <p:nvPr/>
          </p:nvSpPr>
          <p:spPr bwMode="gray">
            <a:xfrm>
              <a:off x="4763053" y="3083859"/>
              <a:ext cx="304685" cy="179294"/>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08087E"/>
                </a:solidFill>
                <a:latin typeface="Verdana"/>
              </a:endParaRPr>
            </a:p>
          </p:txBody>
        </p:sp>
      </p:grpSp>
      <p:sp>
        <p:nvSpPr>
          <p:cNvPr id="29" name="TextBox 28"/>
          <p:cNvSpPr txBox="1"/>
          <p:nvPr/>
        </p:nvSpPr>
        <p:spPr>
          <a:xfrm>
            <a:off x="2155827" y="4568561"/>
            <a:ext cx="320895" cy="384709"/>
          </a:xfrm>
          <a:prstGeom prst="rect">
            <a:avLst/>
          </a:prstGeom>
          <a:noFill/>
        </p:spPr>
        <p:txBody>
          <a:bodyPr wrap="none" lIns="91415" tIns="45708" rIns="91415" bIns="45708" anchor="ct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panose="020B0604020202020204" pitchFamily="34" charset="0"/>
                <a:cs typeface="Arial" pitchFamily="34" charset="0"/>
              </a:rPr>
              <a:t>1</a:t>
            </a:r>
          </a:p>
        </p:txBody>
      </p:sp>
      <p:sp>
        <p:nvSpPr>
          <p:cNvPr id="30" name="TextBox 29"/>
          <p:cNvSpPr txBox="1"/>
          <p:nvPr/>
        </p:nvSpPr>
        <p:spPr>
          <a:xfrm>
            <a:off x="4144965" y="3534304"/>
            <a:ext cx="320895" cy="384709"/>
          </a:xfrm>
          <a:prstGeom prst="rect">
            <a:avLst/>
          </a:prstGeom>
          <a:noFill/>
        </p:spPr>
        <p:txBody>
          <a:bodyPr wrap="none" lIns="91415" tIns="45708" rIns="91415" bIns="45708" anchor="ct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pitchFamily="34" charset="0"/>
                <a:cs typeface="Arial" pitchFamily="34" charset="0"/>
              </a:rPr>
              <a:t>2</a:t>
            </a:r>
          </a:p>
        </p:txBody>
      </p:sp>
      <p:sp>
        <p:nvSpPr>
          <p:cNvPr id="31" name="TextBox 30"/>
          <p:cNvSpPr txBox="1"/>
          <p:nvPr/>
        </p:nvSpPr>
        <p:spPr>
          <a:xfrm>
            <a:off x="6213477" y="2464329"/>
            <a:ext cx="320895" cy="384709"/>
          </a:xfrm>
          <a:prstGeom prst="rect">
            <a:avLst/>
          </a:prstGeom>
          <a:noFill/>
        </p:spPr>
        <p:txBody>
          <a:bodyPr wrap="none" lIns="91415" tIns="45708" rIns="91415" bIns="45708" anchor="ct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panose="020B0604020202020204" pitchFamily="34" charset="0"/>
                <a:cs typeface="Arial" pitchFamily="34" charset="0"/>
              </a:rPr>
              <a:t>3</a:t>
            </a:r>
          </a:p>
        </p:txBody>
      </p:sp>
      <p:sp>
        <p:nvSpPr>
          <p:cNvPr id="32" name="TextBox 31"/>
          <p:cNvSpPr txBox="1"/>
          <p:nvPr/>
        </p:nvSpPr>
        <p:spPr>
          <a:xfrm>
            <a:off x="8272465" y="1455473"/>
            <a:ext cx="320895" cy="384709"/>
          </a:xfrm>
          <a:prstGeom prst="rect">
            <a:avLst/>
          </a:prstGeom>
          <a:noFill/>
        </p:spPr>
        <p:txBody>
          <a:bodyPr wrap="none" lIns="91415" tIns="45708" rIns="91415" bIns="45708" anchor="ctr">
            <a:spAutoFit/>
          </a:bodyPr>
          <a:lstStyle/>
          <a:p>
            <a:pPr fontAlgn="base">
              <a:spcBef>
                <a:spcPct val="0"/>
              </a:spcBef>
              <a:spcAft>
                <a:spcPct val="0"/>
              </a:spcAft>
              <a:defRPr/>
            </a:pPr>
            <a:r>
              <a:rPr lang="en-US" b="1" dirty="0">
                <a:solidFill>
                  <a:srgbClr val="FFFFFF"/>
                </a:solidFill>
                <a:effectLst>
                  <a:outerShdw blurRad="38100" dist="38100" dir="2700000" algn="tl">
                    <a:srgbClr val="000000">
                      <a:alpha val="43137"/>
                    </a:srgbClr>
                  </a:outerShdw>
                </a:effectLst>
                <a:latin typeface="Arial" panose="020B0604020202020204" pitchFamily="34" charset="0"/>
                <a:cs typeface="Arial" pitchFamily="34" charset="0"/>
              </a:rPr>
              <a:t>4</a:t>
            </a:r>
          </a:p>
        </p:txBody>
      </p:sp>
      <p:sp>
        <p:nvSpPr>
          <p:cNvPr id="7183" name="Rectangle 32"/>
          <p:cNvSpPr>
            <a:spLocks noChangeArrowheads="1"/>
          </p:cNvSpPr>
          <p:nvPr/>
        </p:nvSpPr>
        <p:spPr bwMode="auto">
          <a:xfrm>
            <a:off x="2046291" y="5065188"/>
            <a:ext cx="2027237" cy="1323438"/>
          </a:xfrm>
          <a:prstGeom prst="rect">
            <a:avLst/>
          </a:prstGeom>
          <a:noFill/>
          <a:ln w="9525">
            <a:noFill/>
            <a:miter lim="800000"/>
            <a:headEnd/>
            <a:tailEnd/>
          </a:ln>
        </p:spPr>
        <p:txBody>
          <a:bodyPr lIns="91415" tIns="45708" rIns="91415" bIns="45708" anchor="ctr">
            <a:spAutoFit/>
          </a:bodyPr>
          <a:lstStyle/>
          <a:p>
            <a:pPr algn="ctr" fontAlgn="base">
              <a:spcBef>
                <a:spcPct val="0"/>
              </a:spcBef>
              <a:spcAft>
                <a:spcPct val="0"/>
              </a:spcAft>
            </a:pPr>
            <a:r>
              <a:rPr lang="en-US" sz="2000" b="1" dirty="0">
                <a:solidFill>
                  <a:srgbClr val="00B050"/>
                </a:solidFill>
                <a:latin typeface="Times New Roman" pitchFamily="18" charset="0"/>
                <a:cs typeface="Times New Roman" pitchFamily="18" charset="0"/>
              </a:rPr>
              <a:t>NHỮNG NỘI DUNG CẦN LƯU Ý VỀ </a:t>
            </a:r>
          </a:p>
          <a:p>
            <a:pPr algn="ctr" fontAlgn="base">
              <a:spcBef>
                <a:spcPct val="0"/>
              </a:spcBef>
              <a:spcAft>
                <a:spcPct val="0"/>
              </a:spcAft>
            </a:pPr>
            <a:r>
              <a:rPr lang="en-US" sz="2000" b="1" dirty="0">
                <a:solidFill>
                  <a:srgbClr val="00B050"/>
                </a:solidFill>
                <a:latin typeface="Times New Roman" pitchFamily="18" charset="0"/>
                <a:cs typeface="Times New Roman" pitchFamily="18" charset="0"/>
              </a:rPr>
              <a:t>QCDC</a:t>
            </a:r>
          </a:p>
        </p:txBody>
      </p:sp>
      <p:sp>
        <p:nvSpPr>
          <p:cNvPr id="7184" name="Rectangle 33"/>
          <p:cNvSpPr>
            <a:spLocks noChangeArrowheads="1"/>
          </p:cNvSpPr>
          <p:nvPr/>
        </p:nvSpPr>
        <p:spPr bwMode="auto">
          <a:xfrm>
            <a:off x="4208464" y="4070621"/>
            <a:ext cx="2027237" cy="1323438"/>
          </a:xfrm>
          <a:prstGeom prst="rect">
            <a:avLst/>
          </a:prstGeom>
          <a:noFill/>
          <a:ln w="9525">
            <a:noFill/>
            <a:miter lim="800000"/>
            <a:headEnd/>
            <a:tailEnd/>
          </a:ln>
        </p:spPr>
        <p:txBody>
          <a:bodyPr lIns="91415" tIns="45708" rIns="91415" bIns="45708" anchor="ctr">
            <a:spAutoFit/>
          </a:bodyPr>
          <a:lstStyle/>
          <a:p>
            <a:pPr algn="ctr" fontAlgn="base">
              <a:spcBef>
                <a:spcPct val="0"/>
              </a:spcBef>
              <a:spcAft>
                <a:spcPct val="0"/>
              </a:spcAft>
            </a:pPr>
            <a:r>
              <a:rPr lang="en-US" sz="2000" b="1" dirty="0">
                <a:solidFill>
                  <a:srgbClr val="45A0F3"/>
                </a:solidFill>
                <a:latin typeface="Times New Roman" pitchFamily="18" charset="0"/>
                <a:cs typeface="Times New Roman" pitchFamily="18" charset="0"/>
              </a:rPr>
              <a:t>HỘI NGHỊ CBCC, VC</a:t>
            </a:r>
          </a:p>
          <a:p>
            <a:pPr algn="ctr" fontAlgn="base">
              <a:spcBef>
                <a:spcPct val="0"/>
              </a:spcBef>
              <a:spcAft>
                <a:spcPct val="0"/>
              </a:spcAft>
            </a:pPr>
            <a:r>
              <a:rPr lang="en-US" sz="2000" b="1" dirty="0">
                <a:solidFill>
                  <a:srgbClr val="45A0F3"/>
                </a:solidFill>
                <a:latin typeface="Times New Roman" pitchFamily="18" charset="0"/>
                <a:cs typeface="Times New Roman" pitchFamily="18" charset="0"/>
              </a:rPr>
              <a:t>NGƯỜI LAO ĐỘNG</a:t>
            </a:r>
          </a:p>
        </p:txBody>
      </p:sp>
      <p:sp>
        <p:nvSpPr>
          <p:cNvPr id="7185" name="Rectangle 34"/>
          <p:cNvSpPr>
            <a:spLocks noChangeArrowheads="1"/>
          </p:cNvSpPr>
          <p:nvPr/>
        </p:nvSpPr>
        <p:spPr bwMode="auto">
          <a:xfrm>
            <a:off x="6264278" y="3021282"/>
            <a:ext cx="2028825" cy="1323438"/>
          </a:xfrm>
          <a:prstGeom prst="rect">
            <a:avLst/>
          </a:prstGeom>
          <a:noFill/>
          <a:ln w="9525">
            <a:noFill/>
            <a:miter lim="800000"/>
            <a:headEnd/>
            <a:tailEnd/>
          </a:ln>
        </p:spPr>
        <p:txBody>
          <a:bodyPr lIns="91415" tIns="45708" rIns="91415" bIns="45708" anchor="ctr">
            <a:spAutoFit/>
          </a:bodyPr>
          <a:lstStyle/>
          <a:p>
            <a:pPr algn="ctr" fontAlgn="base">
              <a:spcBef>
                <a:spcPct val="0"/>
              </a:spcBef>
              <a:spcAft>
                <a:spcPct val="0"/>
              </a:spcAft>
            </a:pPr>
            <a:r>
              <a:rPr lang="en-US" sz="2000" b="1" dirty="0">
                <a:solidFill>
                  <a:srgbClr val="32BA9D"/>
                </a:solidFill>
                <a:latin typeface="Times New Roman" pitchFamily="18" charset="0"/>
                <a:cs typeface="Times New Roman" pitchFamily="18" charset="0"/>
              </a:rPr>
              <a:t>HOẠT ĐỘNG CỦA BAN THANH TRA NHÂN DÂN </a:t>
            </a:r>
          </a:p>
        </p:txBody>
      </p:sp>
      <p:sp>
        <p:nvSpPr>
          <p:cNvPr id="7186" name="Rectangle 35"/>
          <p:cNvSpPr>
            <a:spLocks noChangeArrowheads="1"/>
          </p:cNvSpPr>
          <p:nvPr/>
        </p:nvSpPr>
        <p:spPr bwMode="auto">
          <a:xfrm>
            <a:off x="8280402" y="2318614"/>
            <a:ext cx="2027239" cy="707886"/>
          </a:xfrm>
          <a:prstGeom prst="rect">
            <a:avLst/>
          </a:prstGeom>
          <a:noFill/>
          <a:ln w="9525">
            <a:noFill/>
            <a:miter lim="800000"/>
            <a:headEnd/>
            <a:tailEnd/>
          </a:ln>
        </p:spPr>
        <p:txBody>
          <a:bodyPr lIns="91415" tIns="45708" rIns="91415" bIns="45708" anchor="ctr">
            <a:spAutoFit/>
          </a:bodyPr>
          <a:lstStyle/>
          <a:p>
            <a:pPr algn="ctr" fontAlgn="base">
              <a:spcBef>
                <a:spcPct val="0"/>
              </a:spcBef>
              <a:spcAft>
                <a:spcPct val="0"/>
              </a:spcAft>
            </a:pPr>
            <a:r>
              <a:rPr lang="en-US" sz="2000" b="1" dirty="0">
                <a:solidFill>
                  <a:srgbClr val="45A0F3"/>
                </a:solidFill>
                <a:latin typeface="Times New Roman" pitchFamily="18" charset="0"/>
                <a:cs typeface="Times New Roman" pitchFamily="18" charset="0"/>
              </a:rPr>
              <a:t>GIẢI ĐÁP</a:t>
            </a:r>
          </a:p>
          <a:p>
            <a:pPr algn="ctr" fontAlgn="base">
              <a:spcBef>
                <a:spcPct val="0"/>
              </a:spcBef>
              <a:spcAft>
                <a:spcPct val="0"/>
              </a:spcAft>
            </a:pPr>
            <a:r>
              <a:rPr lang="en-US" sz="2000" b="1" dirty="0">
                <a:solidFill>
                  <a:srgbClr val="45A0F3"/>
                </a:solidFill>
                <a:latin typeface="Times New Roman" pitchFamily="18" charset="0"/>
                <a:cs typeface="Times New Roman" pitchFamily="18" charset="0"/>
              </a:rPr>
              <a:t>THẮC MẮC</a:t>
            </a:r>
          </a:p>
        </p:txBody>
      </p:sp>
      <p:pic>
        <p:nvPicPr>
          <p:cNvPr id="35" name="Picture 34"/>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
        <p:nvSpPr>
          <p:cNvPr id="2" name="Rectangle 1"/>
          <p:cNvSpPr/>
          <p:nvPr/>
        </p:nvSpPr>
        <p:spPr>
          <a:xfrm>
            <a:off x="2819400" y="122726"/>
            <a:ext cx="7848600" cy="707886"/>
          </a:xfrm>
          <a:prstGeom prst="rect">
            <a:avLst/>
          </a:prstGeom>
        </p:spPr>
        <p:txBody>
          <a:bodyPr wrap="square" lIns="91415" tIns="45708" rIns="91415" bIns="45708">
            <a:spAutoFit/>
          </a:bodyPr>
          <a:lstStyle/>
          <a:p>
            <a:pPr algn="ctr" fontAlgn="base">
              <a:spcBef>
                <a:spcPct val="0"/>
              </a:spcBef>
              <a:spcAft>
                <a:spcPct val="0"/>
              </a:spcAft>
            </a:pPr>
            <a:r>
              <a:rPr lang="en-US" sz="4000" b="1" dirty="0">
                <a:solidFill>
                  <a:srgbClr val="FFFFFF"/>
                </a:solidFill>
                <a:latin typeface="Times New Roman" panose="02020603050405020304" pitchFamily="18" charset="0"/>
                <a:cs typeface="Times New Roman" panose="02020603050405020304" pitchFamily="18" charset="0"/>
              </a:rPr>
              <a:t>NỘI DUNG  TRÌNH BÀY</a:t>
            </a:r>
            <a:endParaRPr lang="en-US" sz="4000" b="1" dirty="0">
              <a:solidFill>
                <a:srgbClr val="FFFFFF"/>
              </a:solidFill>
              <a:latin typeface="Arial" panose="020B0604020202020204" pitchFamily="34" charset="0"/>
            </a:endParaRPr>
          </a:p>
        </p:txBody>
      </p:sp>
    </p:spTree>
    <p:extLst>
      <p:ext uri="{BB962C8B-B14F-4D97-AF65-F5344CB8AC3E}">
        <p14:creationId xmlns:p14="http://schemas.microsoft.com/office/powerpoint/2010/main" val="425072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 calcmode="lin" valueType="num">
                                      <p:cBhvr additive="base">
                                        <p:cTn id="7" dur="500" fill="hold"/>
                                        <p:tgtEl>
                                          <p:spTgt spid="7183"/>
                                        </p:tgtEl>
                                        <p:attrNameLst>
                                          <p:attrName>ppt_x</p:attrName>
                                        </p:attrNameLst>
                                      </p:cBhvr>
                                      <p:tavLst>
                                        <p:tav tm="0">
                                          <p:val>
                                            <p:strVal val="#ppt_x"/>
                                          </p:val>
                                        </p:tav>
                                        <p:tav tm="100000">
                                          <p:val>
                                            <p:strVal val="#ppt_x"/>
                                          </p:val>
                                        </p:tav>
                                      </p:tavLst>
                                    </p:anim>
                                    <p:anim calcmode="lin" valueType="num">
                                      <p:cBhvr additive="base">
                                        <p:cTn id="8" dur="500" fill="hold"/>
                                        <p:tgtEl>
                                          <p:spTgt spid="71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8"/>
                                        </p:tgtEl>
                                        <p:attrNameLst>
                                          <p:attrName>style.visibility</p:attrName>
                                        </p:attrNameLst>
                                      </p:cBhvr>
                                      <p:to>
                                        <p:strVal val="visible"/>
                                      </p:to>
                                    </p:set>
                                    <p:anim calcmode="lin" valueType="num">
                                      <p:cBhvr additive="base">
                                        <p:cTn id="11" dur="500" fill="hold"/>
                                        <p:tgtEl>
                                          <p:spTgt spid="7178"/>
                                        </p:tgtEl>
                                        <p:attrNameLst>
                                          <p:attrName>ppt_x</p:attrName>
                                        </p:attrNameLst>
                                      </p:cBhvr>
                                      <p:tavLst>
                                        <p:tav tm="0">
                                          <p:val>
                                            <p:strVal val="#ppt_x"/>
                                          </p:val>
                                        </p:tav>
                                        <p:tav tm="100000">
                                          <p:val>
                                            <p:strVal val="#ppt_x"/>
                                          </p:val>
                                        </p:tav>
                                      </p:tavLst>
                                    </p:anim>
                                    <p:anim calcmode="lin" valueType="num">
                                      <p:cBhvr additive="base">
                                        <p:cTn id="12" dur="500" fill="hold"/>
                                        <p:tgtEl>
                                          <p:spTgt spid="717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7"/>
                                        </p:tgtEl>
                                        <p:attrNameLst>
                                          <p:attrName>style.visibility</p:attrName>
                                        </p:attrNameLst>
                                      </p:cBhvr>
                                      <p:to>
                                        <p:strVal val="visible"/>
                                      </p:to>
                                    </p:set>
                                    <p:anim calcmode="lin" valueType="num">
                                      <p:cBhvr additive="base">
                                        <p:cTn id="19" dur="500" fill="hold"/>
                                        <p:tgtEl>
                                          <p:spTgt spid="7177"/>
                                        </p:tgtEl>
                                        <p:attrNameLst>
                                          <p:attrName>ppt_x</p:attrName>
                                        </p:attrNameLst>
                                      </p:cBhvr>
                                      <p:tavLst>
                                        <p:tav tm="0">
                                          <p:val>
                                            <p:strVal val="#ppt_x"/>
                                          </p:val>
                                        </p:tav>
                                        <p:tav tm="100000">
                                          <p:val>
                                            <p:strVal val="#ppt_x"/>
                                          </p:val>
                                        </p:tav>
                                      </p:tavLst>
                                    </p:anim>
                                    <p:anim calcmode="lin" valueType="num">
                                      <p:cBhvr additive="base">
                                        <p:cTn id="20" dur="500" fill="hold"/>
                                        <p:tgtEl>
                                          <p:spTgt spid="717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84"/>
                                        </p:tgtEl>
                                        <p:attrNameLst>
                                          <p:attrName>style.visibility</p:attrName>
                                        </p:attrNameLst>
                                      </p:cBhvr>
                                      <p:to>
                                        <p:strVal val="visible"/>
                                      </p:to>
                                    </p:set>
                                    <p:anim calcmode="lin" valueType="num">
                                      <p:cBhvr additive="base">
                                        <p:cTn id="25" dur="500" fill="hold"/>
                                        <p:tgtEl>
                                          <p:spTgt spid="7184"/>
                                        </p:tgtEl>
                                        <p:attrNameLst>
                                          <p:attrName>ppt_x</p:attrName>
                                        </p:attrNameLst>
                                      </p:cBhvr>
                                      <p:tavLst>
                                        <p:tav tm="0">
                                          <p:val>
                                            <p:strVal val="#ppt_x"/>
                                          </p:val>
                                        </p:tav>
                                        <p:tav tm="100000">
                                          <p:val>
                                            <p:strVal val="#ppt_x"/>
                                          </p:val>
                                        </p:tav>
                                      </p:tavLst>
                                    </p:anim>
                                    <p:anim calcmode="lin" valueType="num">
                                      <p:cBhvr additive="base">
                                        <p:cTn id="26" dur="500" fill="hold"/>
                                        <p:tgtEl>
                                          <p:spTgt spid="718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4"/>
                                        </p:tgtEl>
                                        <p:attrNameLst>
                                          <p:attrName>style.visibility</p:attrName>
                                        </p:attrNameLst>
                                      </p:cBhvr>
                                      <p:to>
                                        <p:strVal val="visible"/>
                                      </p:to>
                                    </p:set>
                                    <p:anim calcmode="lin" valueType="num">
                                      <p:cBhvr additive="base">
                                        <p:cTn id="29" dur="500" fill="hold"/>
                                        <p:tgtEl>
                                          <p:spTgt spid="7174"/>
                                        </p:tgtEl>
                                        <p:attrNameLst>
                                          <p:attrName>ppt_x</p:attrName>
                                        </p:attrNameLst>
                                      </p:cBhvr>
                                      <p:tavLst>
                                        <p:tav tm="0">
                                          <p:val>
                                            <p:strVal val="#ppt_x"/>
                                          </p:val>
                                        </p:tav>
                                        <p:tav tm="100000">
                                          <p:val>
                                            <p:strVal val="#ppt_x"/>
                                          </p:val>
                                        </p:tav>
                                      </p:tavLst>
                                    </p:anim>
                                    <p:anim calcmode="lin" valueType="num">
                                      <p:cBhvr additive="base">
                                        <p:cTn id="30" dur="500" fill="hold"/>
                                        <p:tgtEl>
                                          <p:spTgt spid="717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75"/>
                                        </p:tgtEl>
                                        <p:attrNameLst>
                                          <p:attrName>style.visibility</p:attrName>
                                        </p:attrNameLst>
                                      </p:cBhvr>
                                      <p:to>
                                        <p:strVal val="visible"/>
                                      </p:to>
                                    </p:set>
                                    <p:anim calcmode="lin" valueType="num">
                                      <p:cBhvr additive="base">
                                        <p:cTn id="33" dur="500" fill="hold"/>
                                        <p:tgtEl>
                                          <p:spTgt spid="7175"/>
                                        </p:tgtEl>
                                        <p:attrNameLst>
                                          <p:attrName>ppt_x</p:attrName>
                                        </p:attrNameLst>
                                      </p:cBhvr>
                                      <p:tavLst>
                                        <p:tav tm="0">
                                          <p:val>
                                            <p:strVal val="#ppt_x"/>
                                          </p:val>
                                        </p:tav>
                                        <p:tav tm="100000">
                                          <p:val>
                                            <p:strVal val="#ppt_x"/>
                                          </p:val>
                                        </p:tav>
                                      </p:tavLst>
                                    </p:anim>
                                    <p:anim calcmode="lin" valueType="num">
                                      <p:cBhvr additive="base">
                                        <p:cTn id="34" dur="500" fill="hold"/>
                                        <p:tgtEl>
                                          <p:spTgt spid="717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85"/>
                                        </p:tgtEl>
                                        <p:attrNameLst>
                                          <p:attrName>style.visibility</p:attrName>
                                        </p:attrNameLst>
                                      </p:cBhvr>
                                      <p:to>
                                        <p:strVal val="visible"/>
                                      </p:to>
                                    </p:set>
                                    <p:anim calcmode="lin" valueType="num">
                                      <p:cBhvr additive="base">
                                        <p:cTn id="43" dur="500" fill="hold"/>
                                        <p:tgtEl>
                                          <p:spTgt spid="7185"/>
                                        </p:tgtEl>
                                        <p:attrNameLst>
                                          <p:attrName>ppt_x</p:attrName>
                                        </p:attrNameLst>
                                      </p:cBhvr>
                                      <p:tavLst>
                                        <p:tav tm="0">
                                          <p:val>
                                            <p:strVal val="#ppt_x"/>
                                          </p:val>
                                        </p:tav>
                                        <p:tav tm="100000">
                                          <p:val>
                                            <p:strVal val="#ppt_x"/>
                                          </p:val>
                                        </p:tav>
                                      </p:tavLst>
                                    </p:anim>
                                    <p:anim calcmode="lin" valueType="num">
                                      <p:cBhvr additive="base">
                                        <p:cTn id="44" dur="500" fill="hold"/>
                                        <p:tgtEl>
                                          <p:spTgt spid="718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172"/>
                                        </p:tgtEl>
                                        <p:attrNameLst>
                                          <p:attrName>style.visibility</p:attrName>
                                        </p:attrNameLst>
                                      </p:cBhvr>
                                      <p:to>
                                        <p:strVal val="visible"/>
                                      </p:to>
                                    </p:set>
                                    <p:anim calcmode="lin" valueType="num">
                                      <p:cBhvr additive="base">
                                        <p:cTn id="47" dur="500" fill="hold"/>
                                        <p:tgtEl>
                                          <p:spTgt spid="7172"/>
                                        </p:tgtEl>
                                        <p:attrNameLst>
                                          <p:attrName>ppt_x</p:attrName>
                                        </p:attrNameLst>
                                      </p:cBhvr>
                                      <p:tavLst>
                                        <p:tav tm="0">
                                          <p:val>
                                            <p:strVal val="#ppt_x"/>
                                          </p:val>
                                        </p:tav>
                                        <p:tav tm="100000">
                                          <p:val>
                                            <p:strVal val="#ppt_x"/>
                                          </p:val>
                                        </p:tav>
                                      </p:tavLst>
                                    </p:anim>
                                    <p:anim calcmode="lin" valueType="num">
                                      <p:cBhvr additive="base">
                                        <p:cTn id="48" dur="500" fill="hold"/>
                                        <p:tgtEl>
                                          <p:spTgt spid="717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173"/>
                                        </p:tgtEl>
                                        <p:attrNameLst>
                                          <p:attrName>style.visibility</p:attrName>
                                        </p:attrNameLst>
                                      </p:cBhvr>
                                      <p:to>
                                        <p:strVal val="visible"/>
                                      </p:to>
                                    </p:set>
                                    <p:anim calcmode="lin" valueType="num">
                                      <p:cBhvr additive="base">
                                        <p:cTn id="51" dur="500" fill="hold"/>
                                        <p:tgtEl>
                                          <p:spTgt spid="7173"/>
                                        </p:tgtEl>
                                        <p:attrNameLst>
                                          <p:attrName>ppt_x</p:attrName>
                                        </p:attrNameLst>
                                      </p:cBhvr>
                                      <p:tavLst>
                                        <p:tav tm="0">
                                          <p:val>
                                            <p:strVal val="#ppt_x"/>
                                          </p:val>
                                        </p:tav>
                                        <p:tav tm="100000">
                                          <p:val>
                                            <p:strVal val="#ppt_x"/>
                                          </p:val>
                                        </p:tav>
                                      </p:tavLst>
                                    </p:anim>
                                    <p:anim calcmode="lin" valueType="num">
                                      <p:cBhvr additive="base">
                                        <p:cTn id="52" dur="500" fill="hold"/>
                                        <p:tgtEl>
                                          <p:spTgt spid="717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86"/>
                                        </p:tgtEl>
                                        <p:attrNameLst>
                                          <p:attrName>style.visibility</p:attrName>
                                        </p:attrNameLst>
                                      </p:cBhvr>
                                      <p:to>
                                        <p:strVal val="visible"/>
                                      </p:to>
                                    </p:set>
                                    <p:anim calcmode="lin" valueType="num">
                                      <p:cBhvr additive="base">
                                        <p:cTn id="61" dur="500" fill="hold"/>
                                        <p:tgtEl>
                                          <p:spTgt spid="7186"/>
                                        </p:tgtEl>
                                        <p:attrNameLst>
                                          <p:attrName>ppt_x</p:attrName>
                                        </p:attrNameLst>
                                      </p:cBhvr>
                                      <p:tavLst>
                                        <p:tav tm="0">
                                          <p:val>
                                            <p:strVal val="#ppt_x"/>
                                          </p:val>
                                        </p:tav>
                                        <p:tav tm="100000">
                                          <p:val>
                                            <p:strVal val="#ppt_x"/>
                                          </p:val>
                                        </p:tav>
                                      </p:tavLst>
                                    </p:anim>
                                    <p:anim calcmode="lin" valueType="num">
                                      <p:cBhvr additive="base">
                                        <p:cTn id="62" dur="500" fill="hold"/>
                                        <p:tgtEl>
                                          <p:spTgt spid="718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7170"/>
                                        </p:tgtEl>
                                        <p:attrNameLst>
                                          <p:attrName>style.visibility</p:attrName>
                                        </p:attrNameLst>
                                      </p:cBhvr>
                                      <p:to>
                                        <p:strVal val="visible"/>
                                      </p:to>
                                    </p:set>
                                    <p:anim calcmode="lin" valueType="num">
                                      <p:cBhvr additive="base">
                                        <p:cTn id="65" dur="500" fill="hold"/>
                                        <p:tgtEl>
                                          <p:spTgt spid="7170"/>
                                        </p:tgtEl>
                                        <p:attrNameLst>
                                          <p:attrName>ppt_x</p:attrName>
                                        </p:attrNameLst>
                                      </p:cBhvr>
                                      <p:tavLst>
                                        <p:tav tm="0">
                                          <p:val>
                                            <p:strVal val="#ppt_x"/>
                                          </p:val>
                                        </p:tav>
                                        <p:tav tm="100000">
                                          <p:val>
                                            <p:strVal val="#ppt_x"/>
                                          </p:val>
                                        </p:tav>
                                      </p:tavLst>
                                    </p:anim>
                                    <p:anim calcmode="lin" valueType="num">
                                      <p:cBhvr additive="base">
                                        <p:cTn id="66" dur="500" fill="hold"/>
                                        <p:tgtEl>
                                          <p:spTgt spid="717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171"/>
                                        </p:tgtEl>
                                        <p:attrNameLst>
                                          <p:attrName>style.visibility</p:attrName>
                                        </p:attrNameLst>
                                      </p:cBhvr>
                                      <p:to>
                                        <p:strVal val="visible"/>
                                      </p:to>
                                    </p:set>
                                    <p:anim calcmode="lin" valueType="num">
                                      <p:cBhvr additive="base">
                                        <p:cTn id="69" dur="500" fill="hold"/>
                                        <p:tgtEl>
                                          <p:spTgt spid="7171"/>
                                        </p:tgtEl>
                                        <p:attrNameLst>
                                          <p:attrName>ppt_x</p:attrName>
                                        </p:attrNameLst>
                                      </p:cBhvr>
                                      <p:tavLst>
                                        <p:tav tm="0">
                                          <p:val>
                                            <p:strVal val="#ppt_x"/>
                                          </p:val>
                                        </p:tav>
                                        <p:tav tm="100000">
                                          <p:val>
                                            <p:strVal val="#ppt_x"/>
                                          </p:val>
                                        </p:tav>
                                      </p:tavLst>
                                    </p:anim>
                                    <p:anim calcmode="lin" valueType="num">
                                      <p:cBhvr additive="base">
                                        <p:cTn id="70" dur="500" fill="hold"/>
                                        <p:tgtEl>
                                          <p:spTgt spid="717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additive="base">
                                        <p:cTn id="73" dur="500" fill="hold"/>
                                        <p:tgtEl>
                                          <p:spTgt spid="32"/>
                                        </p:tgtEl>
                                        <p:attrNameLst>
                                          <p:attrName>ppt_x</p:attrName>
                                        </p:attrNameLst>
                                      </p:cBhvr>
                                      <p:tavLst>
                                        <p:tav tm="0">
                                          <p:val>
                                            <p:strVal val="#ppt_x"/>
                                          </p:val>
                                        </p:tav>
                                        <p:tav tm="100000">
                                          <p:val>
                                            <p:strVal val="#ppt_x"/>
                                          </p:val>
                                        </p:tav>
                                      </p:tavLst>
                                    </p:anim>
                                    <p:anim calcmode="lin" valueType="num">
                                      <p:cBhvr additive="base">
                                        <p:cTn id="7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7183" grpId="0"/>
      <p:bldP spid="7184" grpId="0"/>
      <p:bldP spid="7185" grpId="0"/>
      <p:bldP spid="718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338" name="Straight Connector 16"/>
          <p:cNvCxnSpPr>
            <a:cxnSpLocks noChangeShapeType="1"/>
          </p:cNvCxnSpPr>
          <p:nvPr/>
        </p:nvCxnSpPr>
        <p:spPr bwMode="auto">
          <a:xfrm>
            <a:off x="6213476" y="4251325"/>
            <a:ext cx="3563939" cy="0"/>
          </a:xfrm>
          <a:prstGeom prst="line">
            <a:avLst/>
          </a:prstGeom>
          <a:noFill/>
          <a:ln w="6350" algn="ctr">
            <a:solidFill>
              <a:srgbClr val="4A7EBB"/>
            </a:solidFill>
            <a:prstDash val="dash"/>
            <a:round/>
            <a:headEnd/>
            <a:tailEnd/>
          </a:ln>
          <a:extLst>
            <a:ext uri="{909E8E84-426E-40DD-AFC4-6F175D3DCCD1}">
              <a14:hiddenFill xmlns:a14="http://schemas.microsoft.com/office/drawing/2010/main">
                <a:noFill/>
              </a14:hiddenFill>
            </a:ext>
          </a:extLst>
        </p:spPr>
      </p:cxnSp>
      <p:cxnSp>
        <p:nvCxnSpPr>
          <p:cNvPr id="14339" name="Straight Connector 17"/>
          <p:cNvCxnSpPr>
            <a:cxnSpLocks noChangeShapeType="1"/>
          </p:cNvCxnSpPr>
          <p:nvPr/>
        </p:nvCxnSpPr>
        <p:spPr bwMode="auto">
          <a:xfrm>
            <a:off x="6396042" y="3157542"/>
            <a:ext cx="3381375" cy="1587"/>
          </a:xfrm>
          <a:prstGeom prst="line">
            <a:avLst/>
          </a:prstGeom>
          <a:noFill/>
          <a:ln w="6350" algn="ctr">
            <a:solidFill>
              <a:srgbClr val="4A7EBB"/>
            </a:solidFill>
            <a:prstDash val="dash"/>
            <a:round/>
            <a:headEnd/>
            <a:tailEnd/>
          </a:ln>
          <a:extLst>
            <a:ext uri="{909E8E84-426E-40DD-AFC4-6F175D3DCCD1}">
              <a14:hiddenFill xmlns:a14="http://schemas.microsoft.com/office/drawing/2010/main">
                <a:noFill/>
              </a14:hiddenFill>
            </a:ext>
          </a:extLst>
        </p:spPr>
      </p:cxnSp>
      <p:sp>
        <p:nvSpPr>
          <p:cNvPr id="6" name="Oval 10">
            <a:extLst>
              <a:ext uri="{FF2B5EF4-FFF2-40B4-BE49-F238E27FC236}">
                <a16:creationId xmlns:a16="http://schemas.microsoft.com/office/drawing/2014/main" xmlns="" id="{F1249832-792A-4C69-BC4C-77B20566179B}"/>
              </a:ext>
            </a:extLst>
          </p:cNvPr>
          <p:cNvSpPr/>
          <p:nvPr/>
        </p:nvSpPr>
        <p:spPr bwMode="auto">
          <a:xfrm>
            <a:off x="2711451" y="2559673"/>
            <a:ext cx="3683964" cy="4164346"/>
          </a:xfrm>
          <a:prstGeom prst="ellipse">
            <a:avLst/>
          </a:prstGeom>
          <a:gradFill flip="none" rotWithShape="1">
            <a:gsLst>
              <a:gs pos="0">
                <a:srgbClr val="4BACC6">
                  <a:lumMod val="50000"/>
                  <a:shade val="30000"/>
                  <a:satMod val="115000"/>
                  <a:alpha val="86000"/>
                </a:srgbClr>
              </a:gs>
              <a:gs pos="50000">
                <a:srgbClr val="4BACC6">
                  <a:lumMod val="50000"/>
                  <a:shade val="67500"/>
                  <a:satMod val="115000"/>
                </a:srgbClr>
              </a:gs>
              <a:gs pos="100000">
                <a:srgbClr val="4BACC6">
                  <a:lumMod val="50000"/>
                  <a:shade val="100000"/>
                  <a:satMod val="115000"/>
                </a:srgbClr>
              </a:gs>
            </a:gsLst>
            <a:path path="circle">
              <a:fillToRect l="100000" t="100000"/>
            </a:path>
            <a:tileRect r="-100000" b="-100000"/>
          </a:gradFill>
          <a:ln w="25400" cap="flat" cmpd="sng" algn="ctr">
            <a:noFill/>
            <a:prstDash val="solid"/>
          </a:ln>
          <a:effectLst>
            <a:outerShdw blurRad="165100" dist="127000" dir="5400000" algn="t" rotWithShape="0">
              <a:prstClr val="black">
                <a:alpha val="82000"/>
              </a:prstClr>
            </a:outerShdw>
          </a:effectLst>
          <a:scene3d>
            <a:camera prst="orthographicFront">
              <a:rot lat="17787819" lon="20410651" rev="1456871"/>
            </a:camera>
            <a:lightRig rig="threePt" dir="t"/>
          </a:scene3d>
          <a:sp3d>
            <a:bevelT w="254000" h="0"/>
            <a:bevelB w="0" h="254000"/>
          </a:sp3d>
        </p:spPr>
        <p:txBody>
          <a:bodyPr lIns="91415" tIns="45708" rIns="91415" bIns="45708" anchor="ctr"/>
          <a:lstStyle/>
          <a:p>
            <a:pPr algn="ctr">
              <a:defRPr/>
            </a:pPr>
            <a:endParaRPr lang="en-US" sz="2800" kern="0">
              <a:solidFill>
                <a:prstClr val="white"/>
              </a:solidFill>
              <a:latin typeface="Delicious Heavy" pitchFamily="50" charset="0"/>
            </a:endParaRPr>
          </a:p>
        </p:txBody>
      </p:sp>
      <p:sp>
        <p:nvSpPr>
          <p:cNvPr id="7" name="Oval 11">
            <a:extLst>
              <a:ext uri="{FF2B5EF4-FFF2-40B4-BE49-F238E27FC236}">
                <a16:creationId xmlns:a16="http://schemas.microsoft.com/office/drawing/2014/main" xmlns="" id="{9347DA95-AB7D-4F59-87BE-3608B1CB9C1E}"/>
              </a:ext>
            </a:extLst>
          </p:cNvPr>
          <p:cNvSpPr/>
          <p:nvPr/>
        </p:nvSpPr>
        <p:spPr bwMode="auto">
          <a:xfrm>
            <a:off x="3580413" y="1832124"/>
            <a:ext cx="3019643" cy="3413400"/>
          </a:xfrm>
          <a:prstGeom prst="ellipse">
            <a:avLst/>
          </a:prstGeom>
          <a:gradFill flip="none" rotWithShape="1">
            <a:gsLst>
              <a:gs pos="0">
                <a:srgbClr val="9BBB59">
                  <a:lumMod val="75000"/>
                  <a:shade val="30000"/>
                  <a:satMod val="115000"/>
                  <a:alpha val="86000"/>
                </a:srgbClr>
              </a:gs>
              <a:gs pos="50000">
                <a:srgbClr val="9BBB59">
                  <a:lumMod val="75000"/>
                  <a:shade val="67500"/>
                  <a:satMod val="115000"/>
                </a:srgbClr>
              </a:gs>
              <a:gs pos="100000">
                <a:srgbClr val="9BBB59">
                  <a:lumMod val="75000"/>
                  <a:shade val="100000"/>
                  <a:satMod val="115000"/>
                </a:srgbClr>
              </a:gs>
            </a:gsLst>
            <a:path path="circle">
              <a:fillToRect l="100000" t="100000"/>
            </a:path>
            <a:tileRect r="-100000" b="-100000"/>
          </a:gradFill>
          <a:ln w="25400" cap="flat" cmpd="sng" algn="ctr">
            <a:noFill/>
            <a:prstDash val="solid"/>
          </a:ln>
          <a:effectLst>
            <a:outerShdw blurRad="165100" dist="127000" dir="5400000" algn="t" rotWithShape="0">
              <a:prstClr val="black">
                <a:alpha val="82000"/>
              </a:prstClr>
            </a:outerShdw>
          </a:effectLst>
          <a:scene3d>
            <a:camera prst="orthographicFront">
              <a:rot lat="17787819" lon="20410651" rev="1456871"/>
            </a:camera>
            <a:lightRig rig="threePt" dir="t"/>
          </a:scene3d>
          <a:sp3d>
            <a:bevelT w="254000" h="0"/>
            <a:bevelB w="0" h="254000"/>
          </a:sp3d>
        </p:spPr>
        <p:txBody>
          <a:bodyPr lIns="91415" tIns="45708" rIns="91415" bIns="45708" anchor="ctr"/>
          <a:lstStyle/>
          <a:p>
            <a:pPr algn="ctr">
              <a:defRPr/>
            </a:pPr>
            <a:endParaRPr lang="en-US" sz="2800" kern="0">
              <a:solidFill>
                <a:prstClr val="white"/>
              </a:solidFill>
              <a:latin typeface="Delicious Heavy" pitchFamily="50" charset="0"/>
            </a:endParaRPr>
          </a:p>
        </p:txBody>
      </p:sp>
      <p:sp>
        <p:nvSpPr>
          <p:cNvPr id="8" name="Oval 12">
            <a:extLst>
              <a:ext uri="{FF2B5EF4-FFF2-40B4-BE49-F238E27FC236}">
                <a16:creationId xmlns:a16="http://schemas.microsoft.com/office/drawing/2014/main" xmlns="" id="{52A42ABC-AC68-4CB9-9CF5-BAD35AAA1D9C}"/>
              </a:ext>
            </a:extLst>
          </p:cNvPr>
          <p:cNvSpPr/>
          <p:nvPr/>
        </p:nvSpPr>
        <p:spPr bwMode="auto">
          <a:xfrm>
            <a:off x="4462843" y="1290476"/>
            <a:ext cx="2234536" cy="2525916"/>
          </a:xfrm>
          <a:prstGeom prst="ellipse">
            <a:avLst/>
          </a:prstGeom>
          <a:gradFill flip="none" rotWithShape="1">
            <a:gsLst>
              <a:gs pos="0">
                <a:srgbClr val="F79646">
                  <a:lumMod val="75000"/>
                  <a:shade val="30000"/>
                  <a:satMod val="115000"/>
                  <a:alpha val="86000"/>
                </a:srgbClr>
              </a:gs>
              <a:gs pos="50000">
                <a:srgbClr val="F79646">
                  <a:lumMod val="75000"/>
                  <a:shade val="67500"/>
                  <a:satMod val="115000"/>
                </a:srgbClr>
              </a:gs>
              <a:gs pos="100000">
                <a:srgbClr val="F79646">
                  <a:lumMod val="75000"/>
                  <a:shade val="100000"/>
                  <a:satMod val="115000"/>
                </a:srgbClr>
              </a:gs>
            </a:gsLst>
            <a:path path="circle">
              <a:fillToRect l="100000" t="100000"/>
            </a:path>
            <a:tileRect r="-100000" b="-100000"/>
          </a:gradFill>
          <a:ln w="25400" cap="flat" cmpd="sng" algn="ctr">
            <a:noFill/>
            <a:prstDash val="solid"/>
          </a:ln>
          <a:effectLst>
            <a:outerShdw blurRad="165100" dist="127000" dir="5400000" algn="t" rotWithShape="0">
              <a:prstClr val="black">
                <a:alpha val="82000"/>
              </a:prstClr>
            </a:outerShdw>
          </a:effectLst>
          <a:scene3d>
            <a:camera prst="orthographicFront">
              <a:rot lat="17787819" lon="20410651" rev="1456871"/>
            </a:camera>
            <a:lightRig rig="threePt" dir="t"/>
          </a:scene3d>
          <a:sp3d>
            <a:bevelT w="254000" h="0"/>
            <a:bevelB w="0" h="254000"/>
          </a:sp3d>
        </p:spPr>
        <p:txBody>
          <a:bodyPr lIns="91415" tIns="45708" rIns="91415" bIns="45708" anchor="ctr"/>
          <a:lstStyle/>
          <a:p>
            <a:pPr algn="ctr">
              <a:defRPr/>
            </a:pPr>
            <a:endParaRPr lang="en-US" sz="2800" kern="0">
              <a:solidFill>
                <a:prstClr val="white"/>
              </a:solidFill>
              <a:latin typeface="Delicious Heavy" pitchFamily="50" charset="0"/>
            </a:endParaRPr>
          </a:p>
        </p:txBody>
      </p:sp>
      <p:sp>
        <p:nvSpPr>
          <p:cNvPr id="12" name="Curved Down Arrow 19">
            <a:extLst>
              <a:ext uri="{FF2B5EF4-FFF2-40B4-BE49-F238E27FC236}">
                <a16:creationId xmlns:a16="http://schemas.microsoft.com/office/drawing/2014/main" xmlns="" id="{E562837D-43E8-4B43-AE00-6D4CC635951C}"/>
              </a:ext>
            </a:extLst>
          </p:cNvPr>
          <p:cNvSpPr/>
          <p:nvPr/>
        </p:nvSpPr>
        <p:spPr bwMode="auto">
          <a:xfrm rot="19543830">
            <a:off x="2400465" y="3464106"/>
            <a:ext cx="1400175" cy="501650"/>
          </a:xfrm>
          <a:prstGeom prst="curvedDownArrow">
            <a:avLst>
              <a:gd name="adj1" fmla="val 72799"/>
              <a:gd name="adj2" fmla="val 139754"/>
              <a:gd name="adj3" fmla="val 25000"/>
            </a:avLst>
          </a:prstGeom>
          <a:solidFill>
            <a:sysClr val="window" lastClr="FFFFFF">
              <a:lumMod val="50000"/>
            </a:sysClr>
          </a:solidFill>
          <a:ln w="9525" cap="flat" cmpd="sng" algn="ctr">
            <a:noFill/>
            <a:prstDash val="solid"/>
          </a:ln>
          <a:effectLst>
            <a:outerShdw blurRad="40000" dist="20000" dir="5400000" rotWithShape="0">
              <a:srgbClr val="000000">
                <a:alpha val="38000"/>
              </a:srgbClr>
            </a:outerShdw>
          </a:effectLst>
        </p:spPr>
        <p:txBody>
          <a:bodyPr lIns="91415" tIns="45708" rIns="91415" bIns="45708" anchor="ctr"/>
          <a:lstStyle/>
          <a:p>
            <a:pPr algn="ctr">
              <a:defRPr/>
            </a:pPr>
            <a:endParaRPr lang="en-US" kern="0">
              <a:solidFill>
                <a:prstClr val="black"/>
              </a:solidFill>
              <a:latin typeface="Calibri"/>
            </a:endParaRPr>
          </a:p>
        </p:txBody>
      </p:sp>
      <p:sp>
        <p:nvSpPr>
          <p:cNvPr id="14" name="TextBox 22">
            <a:extLst>
              <a:ext uri="{FF2B5EF4-FFF2-40B4-BE49-F238E27FC236}">
                <a16:creationId xmlns:a16="http://schemas.microsoft.com/office/drawing/2014/main" xmlns="" id="{D86926F6-D28B-4575-A108-EFDD3B0E8E50}"/>
              </a:ext>
            </a:extLst>
          </p:cNvPr>
          <p:cNvSpPr txBox="1"/>
          <p:nvPr/>
        </p:nvSpPr>
        <p:spPr bwMode="auto">
          <a:xfrm>
            <a:off x="7085017" y="2114550"/>
            <a:ext cx="2898775" cy="707886"/>
          </a:xfrm>
          <a:prstGeom prst="rect">
            <a:avLst/>
          </a:prstGeom>
          <a:noFill/>
        </p:spPr>
        <p:txBody>
          <a:bodyPr lIns="91415" tIns="45708" rIns="91415" bIns="45708">
            <a:spAutoFit/>
          </a:bodyPr>
          <a:lstStyle/>
          <a:p>
            <a:pPr>
              <a:defRPr/>
            </a:pPr>
            <a:r>
              <a:rPr lang="en-US" sz="2000" b="1" kern="0" dirty="0">
                <a:solidFill>
                  <a:prstClr val="black"/>
                </a:solidFill>
                <a:latin typeface="Times New Roman" panose="02020603050405020304" pitchFamily="18" charset="0"/>
                <a:cs typeface="Times New Roman" panose="02020603050405020304" pitchFamily="18" charset="0"/>
              </a:rPr>
              <a:t>KHỐI HCSN</a:t>
            </a:r>
          </a:p>
          <a:p>
            <a:pPr>
              <a:defRPr/>
            </a:pPr>
            <a:endParaRPr lang="en-US" sz="2000" b="1" kern="0" dirty="0">
              <a:solidFill>
                <a:prstClr val="black"/>
              </a:solidFill>
              <a:latin typeface="Delicious" pitchFamily="50" charset="0"/>
            </a:endParaRPr>
          </a:p>
        </p:txBody>
      </p:sp>
      <p:sp>
        <p:nvSpPr>
          <p:cNvPr id="17" name="TextBox 22">
            <a:extLst>
              <a:ext uri="{FF2B5EF4-FFF2-40B4-BE49-F238E27FC236}">
                <a16:creationId xmlns:a16="http://schemas.microsoft.com/office/drawing/2014/main" xmlns="" id="{C6351498-385E-41C4-B47D-EC533BE3EF2B}"/>
              </a:ext>
            </a:extLst>
          </p:cNvPr>
          <p:cNvSpPr txBox="1"/>
          <p:nvPr/>
        </p:nvSpPr>
        <p:spPr bwMode="auto">
          <a:xfrm>
            <a:off x="7085017" y="3175000"/>
            <a:ext cx="2898775" cy="400109"/>
          </a:xfrm>
          <a:prstGeom prst="rect">
            <a:avLst/>
          </a:prstGeom>
          <a:noFill/>
        </p:spPr>
        <p:txBody>
          <a:bodyPr lIns="91415" tIns="45708" rIns="91415" bIns="45708">
            <a:spAutoFit/>
          </a:bodyPr>
          <a:lstStyle/>
          <a:p>
            <a:pPr>
              <a:defRPr/>
            </a:pPr>
            <a:r>
              <a:rPr lang="en-US" sz="2000" b="1" kern="0" dirty="0">
                <a:solidFill>
                  <a:prstClr val="black"/>
                </a:solidFill>
                <a:latin typeface="Times New Roman" panose="02020603050405020304" pitchFamily="18" charset="0"/>
                <a:cs typeface="Times New Roman" panose="02020603050405020304" pitchFamily="18" charset="0"/>
              </a:rPr>
              <a:t>KHỐI PHƯỜNG</a:t>
            </a:r>
          </a:p>
        </p:txBody>
      </p:sp>
      <p:sp>
        <p:nvSpPr>
          <p:cNvPr id="18" name="TextBox 22">
            <a:extLst>
              <a:ext uri="{FF2B5EF4-FFF2-40B4-BE49-F238E27FC236}">
                <a16:creationId xmlns:a16="http://schemas.microsoft.com/office/drawing/2014/main" xmlns="" id="{892EA79D-F9C3-4305-82AC-4C63431E8417}"/>
              </a:ext>
            </a:extLst>
          </p:cNvPr>
          <p:cNvSpPr txBox="1"/>
          <p:nvPr/>
        </p:nvSpPr>
        <p:spPr bwMode="auto">
          <a:xfrm>
            <a:off x="7085017" y="4303716"/>
            <a:ext cx="2898775" cy="677096"/>
          </a:xfrm>
          <a:prstGeom prst="rect">
            <a:avLst/>
          </a:prstGeom>
          <a:noFill/>
        </p:spPr>
        <p:txBody>
          <a:bodyPr lIns="91415" tIns="45708" rIns="91415" bIns="45708">
            <a:spAutoFit/>
          </a:bodyPr>
          <a:lstStyle/>
          <a:p>
            <a:pPr>
              <a:defRPr/>
            </a:pPr>
            <a:r>
              <a:rPr lang="en-US" b="1" kern="0" dirty="0">
                <a:solidFill>
                  <a:prstClr val="black"/>
                </a:solidFill>
                <a:latin typeface="Times New Roman" panose="02020603050405020304" pitchFamily="18" charset="0"/>
                <a:cs typeface="Times New Roman" panose="02020603050405020304" pitchFamily="18" charset="0"/>
              </a:rPr>
              <a:t>KHỐI TRƯỜNG HỌC</a:t>
            </a:r>
          </a:p>
          <a:p>
            <a:pPr>
              <a:defRPr/>
            </a:pPr>
            <a:endParaRPr lang="en-US" b="1" kern="0" dirty="0">
              <a:solidFill>
                <a:prstClr val="black"/>
              </a:solidFill>
              <a:latin typeface="Delicious" pitchFamily="50" charset="0"/>
            </a:endParaRPr>
          </a:p>
        </p:txBody>
      </p:sp>
      <p:sp>
        <p:nvSpPr>
          <p:cNvPr id="16" name="Hộp_Văn_Bản 15">
            <a:extLst>
              <a:ext uri="{FF2B5EF4-FFF2-40B4-BE49-F238E27FC236}">
                <a16:creationId xmlns:a16="http://schemas.microsoft.com/office/drawing/2014/main" xmlns="" id="{1D8029D3-D667-46A2-B5BA-56D99978D461}"/>
              </a:ext>
            </a:extLst>
          </p:cNvPr>
          <p:cNvSpPr txBox="1"/>
          <p:nvPr/>
        </p:nvSpPr>
        <p:spPr>
          <a:xfrm>
            <a:off x="2063845" y="885298"/>
            <a:ext cx="5098955" cy="646331"/>
          </a:xfrm>
          <a:prstGeom prst="rect">
            <a:avLst/>
          </a:prstGeom>
          <a:noFill/>
        </p:spPr>
        <p:txBody>
          <a:bodyPr wrap="square" lIns="91415" tIns="45708" rIns="91415" bIns="45708">
            <a:spAutoFit/>
          </a:bodyPr>
          <a:lstStyle/>
          <a:p>
            <a:pPr fontAlgn="base">
              <a:spcBef>
                <a:spcPct val="0"/>
              </a:spcBef>
              <a:spcAft>
                <a:spcPct val="0"/>
              </a:spcAft>
            </a:pPr>
            <a:r>
              <a:rPr lang="vi-VN" sz="3600" b="1" dirty="0">
                <a:solidFill>
                  <a:srgbClr val="08087E"/>
                </a:solidFill>
                <a:latin typeface="Arial" panose="020B0604020202020204" pitchFamily="34" charset="0"/>
              </a:rPr>
              <a:t>1</a:t>
            </a:r>
            <a:r>
              <a:rPr lang="vi-VN" sz="2800" b="1" dirty="0">
                <a:solidFill>
                  <a:srgbClr val="08087E"/>
                </a:solidFill>
                <a:latin typeface="Times" panose="02020603050405020304" pitchFamily="18" charset="0"/>
                <a:cs typeface="Times" panose="02020603050405020304" pitchFamily="18" charset="0"/>
              </a:rPr>
              <a:t>. </a:t>
            </a:r>
            <a:r>
              <a:rPr lang="vi-VN" sz="2800" b="1" u="sng" dirty="0">
                <a:solidFill>
                  <a:srgbClr val="08087E"/>
                </a:solidFill>
                <a:latin typeface="Times New Roman" pitchFamily="18" charset="0"/>
                <a:cs typeface="Times New Roman" pitchFamily="18" charset="0"/>
              </a:rPr>
              <a:t>Phạm vi, đối tượng thực hiện</a:t>
            </a:r>
            <a:endParaRPr lang="en-US" sz="2800" u="sng" dirty="0">
              <a:solidFill>
                <a:srgbClr val="08087E"/>
              </a:solidFill>
              <a:latin typeface="Times New Roman" pitchFamily="18" charset="0"/>
              <a:cs typeface="Times New Roman" pitchFamily="18" charset="0"/>
            </a:endParaRPr>
          </a:p>
        </p:txBody>
      </p:sp>
      <p:sp>
        <p:nvSpPr>
          <p:cNvPr id="14349" name="Hộp_Văn_Bản 18"/>
          <p:cNvSpPr txBox="1">
            <a:spLocks noChangeArrowheads="1"/>
          </p:cNvSpPr>
          <p:nvPr/>
        </p:nvSpPr>
        <p:spPr bwMode="auto">
          <a:xfrm>
            <a:off x="7496178" y="2473324"/>
            <a:ext cx="1647825" cy="93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8" rIns="91415" bIns="45708">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fontAlgn="base">
              <a:spcBef>
                <a:spcPct val="0"/>
              </a:spcBef>
              <a:spcAft>
                <a:spcPct val="0"/>
              </a:spcAft>
              <a:buNone/>
            </a:pPr>
            <a:r>
              <a:rPr lang="en-US" altLang="en-US" sz="1500" i="1" dirty="0">
                <a:solidFill>
                  <a:srgbClr val="08087E"/>
                </a:solidFill>
              </a:rPr>
              <a:t>  </a:t>
            </a:r>
            <a:r>
              <a:rPr lang="en-US" altLang="en-US" sz="4000" i="1" dirty="0">
                <a:solidFill>
                  <a:srgbClr val="FF0000"/>
                </a:solidFill>
              </a:rPr>
              <a:t> 11</a:t>
            </a:r>
          </a:p>
          <a:p>
            <a:pPr fontAlgn="base">
              <a:spcBef>
                <a:spcPct val="0"/>
              </a:spcBef>
              <a:spcAft>
                <a:spcPct val="0"/>
              </a:spcAft>
              <a:buFont typeface="Wingdings" panose="05000000000000000000" pitchFamily="2" charset="2"/>
              <a:buChar char="Ø"/>
            </a:pPr>
            <a:endParaRPr lang="en-US" altLang="en-US" sz="1500" i="1" dirty="0">
              <a:solidFill>
                <a:srgbClr val="08087E"/>
              </a:solidFill>
            </a:endParaRPr>
          </a:p>
        </p:txBody>
      </p:sp>
      <p:sp>
        <p:nvSpPr>
          <p:cNvPr id="14351" name="Hộp_Văn_Bản 20"/>
          <p:cNvSpPr txBox="1">
            <a:spLocks noChangeArrowheads="1"/>
          </p:cNvSpPr>
          <p:nvPr/>
        </p:nvSpPr>
        <p:spPr bwMode="auto">
          <a:xfrm>
            <a:off x="7496176" y="3576639"/>
            <a:ext cx="869098" cy="70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fontAlgn="base">
              <a:spcBef>
                <a:spcPct val="0"/>
              </a:spcBef>
              <a:spcAft>
                <a:spcPct val="0"/>
              </a:spcAft>
              <a:buNone/>
            </a:pPr>
            <a:r>
              <a:rPr lang="en-US" altLang="en-US" sz="4000" i="1" dirty="0">
                <a:solidFill>
                  <a:srgbClr val="FF0000"/>
                </a:solidFill>
              </a:rPr>
              <a:t>14</a:t>
            </a:r>
            <a:r>
              <a:rPr lang="en-US" altLang="en-US" i="1" dirty="0">
                <a:solidFill>
                  <a:srgbClr val="FF0000"/>
                </a:solidFill>
              </a:rPr>
              <a:t> </a:t>
            </a:r>
          </a:p>
        </p:txBody>
      </p:sp>
      <p:sp>
        <p:nvSpPr>
          <p:cNvPr id="14354" name="Hộp_Văn_Bản 23"/>
          <p:cNvSpPr txBox="1">
            <a:spLocks noChangeArrowheads="1"/>
          </p:cNvSpPr>
          <p:nvPr/>
        </p:nvSpPr>
        <p:spPr bwMode="auto">
          <a:xfrm>
            <a:off x="7496179" y="5016500"/>
            <a:ext cx="7553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5" tIns="45708" rIns="91415" bIns="45708">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fontAlgn="base">
              <a:spcBef>
                <a:spcPct val="0"/>
              </a:spcBef>
              <a:spcAft>
                <a:spcPct val="0"/>
              </a:spcAft>
              <a:buNone/>
            </a:pPr>
            <a:r>
              <a:rPr lang="en-US" altLang="en-US" sz="4000" i="1" dirty="0">
                <a:solidFill>
                  <a:srgbClr val="FF0000"/>
                </a:solidFill>
              </a:rPr>
              <a:t>85</a:t>
            </a:r>
          </a:p>
        </p:txBody>
      </p:sp>
      <p:sp>
        <p:nvSpPr>
          <p:cNvPr id="2" name="TextBox 1"/>
          <p:cNvSpPr txBox="1"/>
          <p:nvPr/>
        </p:nvSpPr>
        <p:spPr>
          <a:xfrm>
            <a:off x="1759783" y="2362673"/>
            <a:ext cx="1519644" cy="1754326"/>
          </a:xfrm>
          <a:prstGeom prst="rect">
            <a:avLst/>
          </a:prstGeom>
          <a:noFill/>
        </p:spPr>
        <p:txBody>
          <a:bodyPr wrap="square" lIns="91415" tIns="45708" rIns="91415" bIns="45708" rtlCol="0">
            <a:spAutoFit/>
          </a:bodyPr>
          <a:lstStyle/>
          <a:p>
            <a:pPr algn="ctr" fontAlgn="base">
              <a:spcBef>
                <a:spcPct val="0"/>
              </a:spcBef>
              <a:spcAft>
                <a:spcPct val="0"/>
              </a:spcAft>
            </a:pPr>
            <a:r>
              <a:rPr lang="en-US" sz="3600" b="1" dirty="0">
                <a:solidFill>
                  <a:srgbClr val="FF0000"/>
                </a:solidFill>
                <a:latin typeface="Times New Roman" panose="02020603050405020304" pitchFamily="18" charset="0"/>
                <a:cs typeface="Times New Roman" panose="02020603050405020304" pitchFamily="18" charset="0"/>
              </a:rPr>
              <a:t>110</a:t>
            </a:r>
            <a:r>
              <a:rPr lang="en-US" sz="3600" dirty="0">
                <a:solidFill>
                  <a:srgbClr val="FF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pPr>
            <a:r>
              <a:rPr lang="en-US" sz="3600" dirty="0">
                <a:solidFill>
                  <a:srgbClr val="FF0000"/>
                </a:solidFill>
                <a:latin typeface="Times New Roman" panose="02020603050405020304" pitchFamily="18" charset="0"/>
                <a:cs typeface="Times New Roman" panose="02020603050405020304" pitchFamily="18" charset="0"/>
              </a:rPr>
              <a:t>ĐƠN VỊ </a:t>
            </a:r>
          </a:p>
        </p:txBody>
      </p:sp>
      <p:sp>
        <p:nvSpPr>
          <p:cNvPr id="4" name="TextBox 3"/>
          <p:cNvSpPr txBox="1"/>
          <p:nvPr/>
        </p:nvSpPr>
        <p:spPr>
          <a:xfrm flipH="1">
            <a:off x="2743202" y="5719575"/>
            <a:ext cx="7696201" cy="969484"/>
          </a:xfrm>
          <a:prstGeom prst="rect">
            <a:avLst/>
          </a:prstGeom>
          <a:noFill/>
        </p:spPr>
        <p:txBody>
          <a:bodyPr wrap="square" lIns="91415" tIns="45708" rIns="91415" bIns="45708" rtlCol="0">
            <a:spAutoFit/>
          </a:bodyPr>
          <a:lstStyle/>
          <a:p>
            <a:pPr fontAlgn="base">
              <a:spcBef>
                <a:spcPct val="0"/>
              </a:spcBef>
              <a:spcAft>
                <a:spcPct val="0"/>
              </a:spcAft>
            </a:pPr>
            <a:r>
              <a:rPr lang="vi-VN" b="1" dirty="0">
                <a:solidFill>
                  <a:srgbClr val="08087E"/>
                </a:solidFill>
                <a:latin typeface="Times New Roman" pitchFamily="18" charset="0"/>
                <a:cs typeface="Times New Roman" pitchFamily="18" charset="0"/>
              </a:rPr>
              <a:t>Cơ quan nhà nước ở cấp </a:t>
            </a:r>
            <a:r>
              <a:rPr lang="en-US" b="1" dirty="0" err="1">
                <a:solidFill>
                  <a:srgbClr val="08087E"/>
                </a:solidFill>
                <a:latin typeface="Times New Roman" pitchFamily="18" charset="0"/>
                <a:cs typeface="Times New Roman" pitchFamily="18" charset="0"/>
              </a:rPr>
              <a:t>quận</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Cơ</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quan</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Dân</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Đảng</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quận</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Cơ</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quan</a:t>
            </a:r>
            <a:r>
              <a:rPr lang="en-US" b="1" dirty="0">
                <a:solidFill>
                  <a:srgbClr val="08087E"/>
                </a:solidFill>
                <a:latin typeface="Times New Roman" pitchFamily="18" charset="0"/>
                <a:cs typeface="Times New Roman" pitchFamily="18" charset="0"/>
              </a:rPr>
              <a:t> UBND </a:t>
            </a:r>
            <a:r>
              <a:rPr lang="en-US" b="1" dirty="0" err="1">
                <a:solidFill>
                  <a:srgbClr val="08087E"/>
                </a:solidFill>
                <a:latin typeface="Times New Roman" pitchFamily="18" charset="0"/>
                <a:cs typeface="Times New Roman" pitchFamily="18" charset="0"/>
              </a:rPr>
              <a:t>quận</a:t>
            </a:r>
            <a:r>
              <a:rPr lang="en-US" b="1" dirty="0">
                <a:solidFill>
                  <a:srgbClr val="08087E"/>
                </a:solidFill>
                <a:latin typeface="Times New Roman" pitchFamily="18" charset="0"/>
                <a:cs typeface="Times New Roman" pitchFamily="18" charset="0"/>
              </a:rPr>
              <a:t>); C</a:t>
            </a:r>
            <a:r>
              <a:rPr lang="vi-VN" b="1" dirty="0">
                <a:solidFill>
                  <a:srgbClr val="08087E"/>
                </a:solidFill>
                <a:latin typeface="Times New Roman" pitchFamily="18" charset="0"/>
                <a:cs typeface="Times New Roman" pitchFamily="18" charset="0"/>
              </a:rPr>
              <a:t>ơ quan </a:t>
            </a:r>
            <a:r>
              <a:rPr lang="en-US" b="1" dirty="0" err="1">
                <a:solidFill>
                  <a:srgbClr val="08087E"/>
                </a:solidFill>
                <a:latin typeface="Times New Roman" pitchFamily="18" charset="0"/>
                <a:cs typeface="Times New Roman" pitchFamily="18" charset="0"/>
              </a:rPr>
              <a:t>phường</a:t>
            </a:r>
            <a:r>
              <a:rPr lang="vi-VN" b="1" dirty="0">
                <a:solidFill>
                  <a:srgbClr val="08087E"/>
                </a:solidFill>
                <a:latin typeface="Times New Roman" pitchFamily="18" charset="0"/>
                <a:cs typeface="Times New Roman" pitchFamily="18" charset="0"/>
              </a:rPr>
              <a:t>; đơn vị sự nghiệp công lập, </a:t>
            </a:r>
            <a:r>
              <a:rPr lang="en-US" b="1" dirty="0" err="1">
                <a:solidFill>
                  <a:srgbClr val="08087E"/>
                </a:solidFill>
                <a:latin typeface="Times New Roman" pitchFamily="18" charset="0"/>
                <a:cs typeface="Times New Roman" pitchFamily="18" charset="0"/>
              </a:rPr>
              <a:t>các</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Trường</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học</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công</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lập</a:t>
            </a:r>
            <a:endParaRPr lang="en-US" b="1" dirty="0">
              <a:solidFill>
                <a:srgbClr val="FF0000"/>
              </a:solidFill>
              <a:latin typeface="Times New Roman" pitchFamily="18" charset="0"/>
              <a:cs typeface="Times New Roman" pitchFamily="18" charset="0"/>
            </a:endParaRPr>
          </a:p>
        </p:txBody>
      </p:sp>
      <p:sp>
        <p:nvSpPr>
          <p:cNvPr id="21" name="Curved Down Arrow 19">
            <a:extLst>
              <a:ext uri="{FF2B5EF4-FFF2-40B4-BE49-F238E27FC236}">
                <a16:creationId xmlns:a16="http://schemas.microsoft.com/office/drawing/2014/main" xmlns="" id="{E562837D-43E8-4B43-AE00-6D4CC635951C}"/>
              </a:ext>
            </a:extLst>
          </p:cNvPr>
          <p:cNvSpPr/>
          <p:nvPr/>
        </p:nvSpPr>
        <p:spPr bwMode="auto">
          <a:xfrm rot="19543830">
            <a:off x="3479311" y="2298967"/>
            <a:ext cx="1400175" cy="501650"/>
          </a:xfrm>
          <a:prstGeom prst="curvedDownArrow">
            <a:avLst>
              <a:gd name="adj1" fmla="val 72799"/>
              <a:gd name="adj2" fmla="val 139754"/>
              <a:gd name="adj3" fmla="val 25000"/>
            </a:avLst>
          </a:prstGeom>
          <a:solidFill>
            <a:sysClr val="window" lastClr="FFFFFF">
              <a:lumMod val="50000"/>
            </a:sysClr>
          </a:solidFill>
          <a:ln w="9525" cap="flat" cmpd="sng" algn="ctr">
            <a:noFill/>
            <a:prstDash val="solid"/>
          </a:ln>
          <a:effectLst>
            <a:outerShdw blurRad="40000" dist="20000" dir="5400000" rotWithShape="0">
              <a:srgbClr val="000000">
                <a:alpha val="38000"/>
              </a:srgbClr>
            </a:outerShdw>
          </a:effectLst>
        </p:spPr>
        <p:txBody>
          <a:bodyPr lIns="91415" tIns="45708" rIns="91415" bIns="45708" anchor="ctr"/>
          <a:lstStyle/>
          <a:p>
            <a:pPr algn="ctr">
              <a:defRPr/>
            </a:pPr>
            <a:endParaRPr lang="en-US" kern="0">
              <a:solidFill>
                <a:prstClr val="black"/>
              </a:solidFill>
              <a:latin typeface="Calibri"/>
            </a:endParaRPr>
          </a:p>
        </p:txBody>
      </p:sp>
      <p:sp>
        <p:nvSpPr>
          <p:cNvPr id="5" name="Rectangle 4"/>
          <p:cNvSpPr/>
          <p:nvPr/>
        </p:nvSpPr>
        <p:spPr>
          <a:xfrm>
            <a:off x="2711451" y="65733"/>
            <a:ext cx="7727951" cy="498161"/>
          </a:xfrm>
          <a:prstGeom prst="rect">
            <a:avLst/>
          </a:prstGeom>
        </p:spPr>
        <p:txBody>
          <a:bodyPr wrap="square" lIns="91415" tIns="45708" rIns="91415" bIns="45708">
            <a:spAutoFit/>
          </a:bodyPr>
          <a:lstStyle/>
          <a:p>
            <a:pPr indent="457077" fontAlgn="base">
              <a:lnSpc>
                <a:spcPct val="110000"/>
              </a:lnSpc>
              <a:spcBef>
                <a:spcPts val="400"/>
              </a:spcBef>
              <a:spcAft>
                <a:spcPts val="400"/>
              </a:spcAft>
            </a:pPr>
            <a:r>
              <a:rPr lang="en-US" sz="2400" b="1" dirty="0">
                <a:solidFill>
                  <a:srgbClr val="FFFFFF"/>
                </a:solidFill>
                <a:latin typeface="Times New Roman" panose="02020603050405020304" pitchFamily="18" charset="0"/>
                <a:ea typeface="Times New Roman" panose="02020603050405020304" pitchFamily="18" charset="0"/>
              </a:rPr>
              <a:t>PHẦN I: TỔ CHỨC BAN THANH TRA NHÂN DÂN</a:t>
            </a:r>
            <a:endParaRPr lang="en-US" sz="2400" dirty="0">
              <a:solidFill>
                <a:srgbClr val="FFFFFF"/>
              </a:solidFill>
              <a:latin typeface="Times New Roman" panose="02020603050405020304" pitchFamily="18" charset="0"/>
              <a:ea typeface="Times New Roman" panose="02020603050405020304" pitchFamily="18" charset="0"/>
            </a:endParaRPr>
          </a:p>
        </p:txBody>
      </p:sp>
      <p:pic>
        <p:nvPicPr>
          <p:cNvPr id="22" name="Picture 21"/>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832006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 TỔ CHỨC BAN THANH TRA NHÂN DÂN</a:t>
            </a: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81200" y="1917968"/>
            <a:ext cx="868680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algn="ctr" fontAlgn="base">
              <a:spcBef>
                <a:spcPct val="0"/>
              </a:spcBef>
              <a:spcAft>
                <a:spcPct val="0"/>
              </a:spcAft>
            </a:pPr>
            <a:r>
              <a:rPr lang="vi-VN" sz="2800" b="1" dirty="0">
                <a:solidFill>
                  <a:srgbClr val="08087E"/>
                </a:solidFill>
                <a:latin typeface="Times New Roman" pitchFamily="18" charset="0"/>
                <a:cs typeface="Times New Roman" pitchFamily="18" charset="0"/>
              </a:rPr>
              <a:t>Theo quy định tại Điều 23 Nghị định số 159/2016/NĐ-CP, </a:t>
            </a:r>
            <a:endParaRPr lang="en-US" sz="2800" b="1" dirty="0">
              <a:solidFill>
                <a:srgbClr val="08087E"/>
              </a:solidFill>
              <a:latin typeface="Times New Roman" pitchFamily="18" charset="0"/>
              <a:cs typeface="Times New Roman" pitchFamily="18" charset="0"/>
            </a:endParaRPr>
          </a:p>
          <a:p>
            <a:pPr algn="ctr" fontAlgn="base">
              <a:spcBef>
                <a:spcPct val="0"/>
              </a:spcBef>
              <a:spcAft>
                <a:spcPct val="0"/>
              </a:spcAft>
            </a:pPr>
            <a:r>
              <a:rPr lang="vi-VN" sz="2800" b="1" dirty="0">
                <a:solidFill>
                  <a:srgbClr val="08087E"/>
                </a:solidFill>
                <a:latin typeface="Times New Roman" pitchFamily="18" charset="0"/>
                <a:cs typeface="Times New Roman" pitchFamily="18" charset="0"/>
              </a:rPr>
              <a:t>Ban TTND ở cơ quan, đơn vị, </a:t>
            </a:r>
            <a:r>
              <a:rPr lang="en-US" sz="2800" b="1" dirty="0" err="1">
                <a:solidFill>
                  <a:srgbClr val="08087E"/>
                </a:solidFill>
                <a:latin typeface="Times New Roman" pitchFamily="18" charset="0"/>
                <a:cs typeface="Times New Roman" pitchFamily="18" charset="0"/>
              </a:rPr>
              <a:t>trường</a:t>
            </a:r>
            <a:r>
              <a:rPr lang="en-US" sz="2800" b="1" dirty="0">
                <a:solidFill>
                  <a:srgbClr val="08087E"/>
                </a:solidFill>
                <a:latin typeface="Times New Roman" pitchFamily="18" charset="0"/>
                <a:cs typeface="Times New Roman" pitchFamily="18" charset="0"/>
              </a:rPr>
              <a:t> </a:t>
            </a:r>
            <a:r>
              <a:rPr lang="en-US" sz="2800" b="1" dirty="0" err="1">
                <a:solidFill>
                  <a:srgbClr val="08087E"/>
                </a:solidFill>
                <a:latin typeface="Times New Roman" pitchFamily="18" charset="0"/>
                <a:cs typeface="Times New Roman" pitchFamily="18" charset="0"/>
              </a:rPr>
              <a:t>học</a:t>
            </a:r>
            <a:r>
              <a:rPr lang="vi-VN" sz="2800" b="1" dirty="0">
                <a:solidFill>
                  <a:srgbClr val="08087E"/>
                </a:solidFill>
                <a:latin typeface="Times New Roman" pitchFamily="18" charset="0"/>
                <a:cs typeface="Times New Roman" pitchFamily="18" charset="0"/>
              </a:rPr>
              <a:t> có từ </a:t>
            </a:r>
            <a:r>
              <a:rPr lang="vi-VN" sz="2800" b="1" dirty="0">
                <a:solidFill>
                  <a:srgbClr val="FF0000"/>
                </a:solidFill>
                <a:latin typeface="Times New Roman" pitchFamily="18" charset="0"/>
                <a:cs typeface="Times New Roman" pitchFamily="18" charset="0"/>
              </a:rPr>
              <a:t>3 đến 9 </a:t>
            </a:r>
            <a:endParaRPr lang="en-US" sz="2800" b="1" dirty="0">
              <a:solidFill>
                <a:srgbClr val="FF0000"/>
              </a:solidFill>
              <a:latin typeface="Times New Roman" pitchFamily="18" charset="0"/>
              <a:cs typeface="Times New Roman" pitchFamily="18" charset="0"/>
            </a:endParaRPr>
          </a:p>
          <a:p>
            <a:pPr algn="ctr" fontAlgn="base">
              <a:spcBef>
                <a:spcPct val="0"/>
              </a:spcBef>
              <a:spcAft>
                <a:spcPct val="0"/>
              </a:spcAft>
            </a:pPr>
            <a:r>
              <a:rPr lang="vi-VN" sz="2800" b="1" dirty="0">
                <a:solidFill>
                  <a:srgbClr val="08087E"/>
                </a:solidFill>
                <a:latin typeface="Times New Roman" pitchFamily="18" charset="0"/>
                <a:cs typeface="Times New Roman" pitchFamily="18" charset="0"/>
              </a:rPr>
              <a:t>thành viên. Căn cứ vào số lượng cán bộ, công chức, viên </a:t>
            </a:r>
            <a:endParaRPr lang="en-US" sz="2800" b="1" dirty="0">
              <a:solidFill>
                <a:srgbClr val="08087E"/>
              </a:solidFill>
              <a:latin typeface="Times New Roman" pitchFamily="18" charset="0"/>
              <a:cs typeface="Times New Roman" pitchFamily="18" charset="0"/>
            </a:endParaRPr>
          </a:p>
          <a:p>
            <a:pPr algn="ctr" fontAlgn="base">
              <a:spcBef>
                <a:spcPct val="0"/>
              </a:spcBef>
              <a:spcAft>
                <a:spcPct val="0"/>
              </a:spcAft>
            </a:pPr>
            <a:r>
              <a:rPr lang="vi-VN" sz="2800" b="1" dirty="0">
                <a:solidFill>
                  <a:srgbClr val="08087E"/>
                </a:solidFill>
                <a:latin typeface="Times New Roman" pitchFamily="18" charset="0"/>
                <a:cs typeface="Times New Roman" pitchFamily="18" charset="0"/>
              </a:rPr>
              <a:t>chức, người lao động, BCH công đoàn cơ sở dự kiến </a:t>
            </a:r>
            <a:endParaRPr lang="en-US" sz="2800" b="1" dirty="0">
              <a:solidFill>
                <a:srgbClr val="08087E"/>
              </a:solidFill>
              <a:latin typeface="Times New Roman" pitchFamily="18" charset="0"/>
              <a:cs typeface="Times New Roman" pitchFamily="18" charset="0"/>
            </a:endParaRPr>
          </a:p>
          <a:p>
            <a:pPr algn="ctr" fontAlgn="base">
              <a:spcBef>
                <a:spcPct val="0"/>
              </a:spcBef>
              <a:spcAft>
                <a:spcPct val="0"/>
              </a:spcAft>
            </a:pPr>
            <a:r>
              <a:rPr lang="vi-VN" sz="2800" b="1" dirty="0">
                <a:solidFill>
                  <a:srgbClr val="08087E"/>
                </a:solidFill>
                <a:latin typeface="Times New Roman" pitchFamily="18" charset="0"/>
                <a:cs typeface="Times New Roman" pitchFamily="18" charset="0"/>
              </a:rPr>
              <a:t>số lượng thành viên Ban TTND để trình Hội nghị cán bộ, </a:t>
            </a:r>
            <a:endParaRPr lang="en-US" sz="2800" b="1" dirty="0">
              <a:solidFill>
                <a:srgbClr val="08087E"/>
              </a:solidFill>
              <a:latin typeface="Times New Roman" pitchFamily="18" charset="0"/>
              <a:cs typeface="Times New Roman" pitchFamily="18" charset="0"/>
            </a:endParaRPr>
          </a:p>
          <a:p>
            <a:pPr algn="ctr" fontAlgn="base">
              <a:spcBef>
                <a:spcPct val="0"/>
              </a:spcBef>
              <a:spcAft>
                <a:spcPct val="0"/>
              </a:spcAft>
            </a:pPr>
            <a:r>
              <a:rPr lang="vi-VN" sz="2800" b="1" dirty="0">
                <a:solidFill>
                  <a:srgbClr val="08087E"/>
                </a:solidFill>
                <a:latin typeface="Times New Roman" pitchFamily="18" charset="0"/>
                <a:cs typeface="Times New Roman" pitchFamily="18" charset="0"/>
              </a:rPr>
              <a:t>công chức, viên chức quyết định.</a:t>
            </a:r>
            <a:endParaRPr lang="en-US" sz="2800" b="1" dirty="0">
              <a:solidFill>
                <a:srgbClr val="08087E"/>
              </a:solidFill>
              <a:latin typeface="Times New Roman" pitchFamily="18" charset="0"/>
              <a:cs typeface="Times New Roman" pitchFamily="18" charset="0"/>
            </a:endParaRPr>
          </a:p>
        </p:txBody>
      </p:sp>
      <p:sp>
        <p:nvSpPr>
          <p:cNvPr id="2" name="Rounded Rectangle 1"/>
          <p:cNvSpPr/>
          <p:nvPr/>
        </p:nvSpPr>
        <p:spPr>
          <a:xfrm>
            <a:off x="3200400" y="969484"/>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800" b="1" dirty="0">
                <a:solidFill>
                  <a:srgbClr val="FFFFFF"/>
                </a:solidFill>
                <a:latin typeface="Times" panose="02020603050405020304" pitchFamily="18" charset="0"/>
                <a:cs typeface="Times" panose="02020603050405020304" pitchFamily="18" charset="0"/>
              </a:rPr>
              <a:t>2. </a:t>
            </a:r>
            <a:r>
              <a:rPr lang="vi-VN" sz="2800" b="1" dirty="0">
                <a:solidFill>
                  <a:srgbClr val="FFFFFF"/>
                </a:solidFill>
                <a:latin typeface="Times New Roman" pitchFamily="18" charset="0"/>
                <a:cs typeface="Times New Roman" pitchFamily="18" charset="0"/>
              </a:rPr>
              <a:t>Số lượng thành viên </a:t>
            </a:r>
            <a:endParaRPr lang="en-US" sz="2800" b="1" dirty="0">
              <a:solidFill>
                <a:srgbClr val="FFFFFF"/>
              </a:solidFill>
              <a:latin typeface="Times New Roman" pitchFamily="18" charset="0"/>
              <a:cs typeface="Times New Roman" pitchFamily="18" charset="0"/>
            </a:endParaRPr>
          </a:p>
          <a:p>
            <a:pPr fontAlgn="base">
              <a:spcBef>
                <a:spcPct val="0"/>
              </a:spcBef>
              <a:spcAft>
                <a:spcPct val="0"/>
              </a:spcAft>
            </a:pPr>
            <a:r>
              <a:rPr lang="en-US" sz="2800" b="1" dirty="0">
                <a:solidFill>
                  <a:srgbClr val="FFFFFF"/>
                </a:solidFill>
                <a:latin typeface="Times New Roman" pitchFamily="18" charset="0"/>
                <a:cs typeface="Times New Roman" pitchFamily="18" charset="0"/>
              </a:rPr>
              <a:t>           </a:t>
            </a:r>
            <a:r>
              <a:rPr lang="vi-VN" sz="2800" b="1" dirty="0">
                <a:solidFill>
                  <a:srgbClr val="FFFFFF"/>
                </a:solidFill>
                <a:latin typeface="Times New Roman" pitchFamily="18" charset="0"/>
                <a:cs typeface="Times New Roman" pitchFamily="18" charset="0"/>
              </a:rPr>
              <a:t>Ban Thanh tra nhân dân</a:t>
            </a:r>
            <a:endParaRPr lang="en-US" sz="2800" dirty="0">
              <a:solidFill>
                <a:srgbClr val="FFFFFF"/>
              </a:solidFill>
              <a:latin typeface="Times New Roman" pitchFamily="18" charset="0"/>
              <a:cs typeface="Times New Roman" pitchFamily="18" charset="0"/>
            </a:endParaRPr>
          </a:p>
        </p:txBody>
      </p:sp>
      <p:pic>
        <p:nvPicPr>
          <p:cNvPr id="7" name="Picture 6"/>
          <p:cNvPicPr/>
          <p:nvPr/>
        </p:nvPicPr>
        <p:blipFill>
          <a:blip r:embed="rId2"/>
          <a:srcRect/>
          <a:stretch>
            <a:fillRect/>
          </a:stretch>
        </p:blipFill>
        <p:spPr bwMode="auto">
          <a:xfrm>
            <a:off x="2" y="2"/>
            <a:ext cx="1285383" cy="1096474"/>
          </a:xfrm>
          <a:prstGeom prst="rect">
            <a:avLst/>
          </a:prstGeom>
          <a:noFill/>
          <a:ln w="9525">
            <a:noFill/>
            <a:miter lim="800000"/>
            <a:headEnd/>
            <a:tailEnd/>
          </a:ln>
        </p:spPr>
      </p:pic>
    </p:spTree>
    <p:extLst>
      <p:ext uri="{BB962C8B-B14F-4D97-AF65-F5344CB8AC3E}">
        <p14:creationId xmlns:p14="http://schemas.microsoft.com/office/powerpoint/2010/main" val="34828662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 TỔ CHỨC BAN THANH TRA NHÂN DÂN</a:t>
            </a:r>
          </a:p>
        </p:txBody>
      </p:sp>
      <p:sp>
        <p:nvSpPr>
          <p:cNvPr id="196620" name="AutoShape 12"/>
          <p:cNvSpPr>
            <a:spLocks noChangeArrowheads="1"/>
          </p:cNvSpPr>
          <p:nvPr/>
        </p:nvSpPr>
        <p:spPr bwMode="gray">
          <a:xfrm flipH="1">
            <a:off x="1609860" y="5912387"/>
            <a:ext cx="9736427"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609859" y="1981202"/>
            <a:ext cx="9736428"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r>
              <a:rPr lang="vi-VN" sz="2300" b="1" i="1" dirty="0">
                <a:solidFill>
                  <a:srgbClr val="08087E"/>
                </a:solidFill>
                <a:latin typeface="Times New Roman" pitchFamily="18" charset="0"/>
                <a:cs typeface="Times New Roman" pitchFamily="18" charset="0"/>
              </a:rPr>
              <a:t>3.1. Chuẩn bị nhân sự b</a:t>
            </a:r>
            <a:r>
              <a:rPr lang="en-US" sz="2300" b="1" i="1" dirty="0">
                <a:solidFill>
                  <a:srgbClr val="08087E"/>
                </a:solidFill>
                <a:latin typeface="Times New Roman" pitchFamily="18" charset="0"/>
                <a:cs typeface="Times New Roman" pitchFamily="18" charset="0"/>
              </a:rPr>
              <a:t>ầ</a:t>
            </a:r>
            <a:r>
              <a:rPr lang="vi-VN" sz="2300" b="1" i="1" dirty="0">
                <a:solidFill>
                  <a:srgbClr val="08087E"/>
                </a:solidFill>
                <a:latin typeface="Times New Roman" pitchFamily="18" charset="0"/>
                <a:cs typeface="Times New Roman" pitchFamily="18" charset="0"/>
              </a:rPr>
              <a:t>u thành viên Ban TTND:</a:t>
            </a:r>
            <a:endParaRPr lang="en-US" sz="2300" b="1" dirty="0">
              <a:solidFill>
                <a:srgbClr val="08087E"/>
              </a:solidFill>
              <a:latin typeface="Times New Roman" pitchFamily="18" charset="0"/>
              <a:cs typeface="Times New Roman" pitchFamily="18" charset="0"/>
            </a:endParaRPr>
          </a:p>
          <a:p>
            <a:pPr marL="342809" indent="-342809" algn="just" fontAlgn="base">
              <a:spcBef>
                <a:spcPct val="0"/>
              </a:spcBef>
              <a:spcAft>
                <a:spcPct val="0"/>
              </a:spcAft>
              <a:buFontTx/>
              <a:buChar char="-"/>
            </a:pPr>
            <a:r>
              <a:rPr lang="vi-VN" sz="2300" b="1" dirty="0">
                <a:solidFill>
                  <a:srgbClr val="08087E"/>
                </a:solidFill>
                <a:latin typeface="Times New Roman" pitchFamily="18" charset="0"/>
                <a:cs typeface="Times New Roman" pitchFamily="18" charset="0"/>
              </a:rPr>
              <a:t>Căn cứ vào tiêu chuẩn, điều kiện, số lượng </a:t>
            </a:r>
            <a:r>
              <a:rPr lang="en-US" sz="2300" b="1" dirty="0">
                <a:solidFill>
                  <a:srgbClr val="08087E"/>
                </a:solidFill>
                <a:latin typeface="Times New Roman" pitchFamily="18" charset="0"/>
                <a:cs typeface="Times New Roman" pitchFamily="18" charset="0"/>
              </a:rPr>
              <a:t>CB, CCVC, </a:t>
            </a:r>
            <a:r>
              <a:rPr lang="vi-VN" sz="2300" b="1" dirty="0">
                <a:solidFill>
                  <a:srgbClr val="08087E"/>
                </a:solidFill>
                <a:latin typeface="Times New Roman" pitchFamily="18" charset="0"/>
                <a:cs typeface="Times New Roman" pitchFamily="18" charset="0"/>
              </a:rPr>
              <a:t>người lao động và</a:t>
            </a:r>
            <a:endParaRPr lang="en-US" sz="2300" b="1" dirty="0">
              <a:solidFill>
                <a:srgbClr val="08087E"/>
              </a:solidFill>
              <a:latin typeface="Times New Roman" pitchFamily="18" charset="0"/>
              <a:cs typeface="Times New Roman" pitchFamily="18" charset="0"/>
            </a:endParaRPr>
          </a:p>
          <a:p>
            <a:pPr algn="just" fontAlgn="base">
              <a:spcBef>
                <a:spcPct val="0"/>
              </a:spcBef>
              <a:spcAft>
                <a:spcPct val="0"/>
              </a:spcAft>
            </a:pPr>
            <a:r>
              <a:rPr lang="vi-VN" sz="2300" b="1" dirty="0">
                <a:solidFill>
                  <a:srgbClr val="08087E"/>
                </a:solidFill>
                <a:latin typeface="Times New Roman" pitchFamily="18" charset="0"/>
                <a:cs typeface="Times New Roman" pitchFamily="18" charset="0"/>
              </a:rPr>
              <a:t> địa bàn hoạt động của cơ quan, đơn vị, </a:t>
            </a:r>
            <a:r>
              <a:rPr lang="en-US" sz="2300" b="1" dirty="0" err="1">
                <a:solidFill>
                  <a:srgbClr val="08087E"/>
                </a:solidFill>
                <a:latin typeface="Times New Roman" pitchFamily="18" charset="0"/>
                <a:cs typeface="Times New Roman" pitchFamily="18" charset="0"/>
              </a:rPr>
              <a:t>trường</a:t>
            </a:r>
            <a:r>
              <a:rPr lang="en-US" sz="2300" b="1" dirty="0">
                <a:solidFill>
                  <a:srgbClr val="08087E"/>
                </a:solidFill>
                <a:latin typeface="Times New Roman" pitchFamily="18" charset="0"/>
                <a:cs typeface="Times New Roman" pitchFamily="18" charset="0"/>
              </a:rPr>
              <a:t> </a:t>
            </a:r>
            <a:r>
              <a:rPr lang="en-US" sz="2300" b="1" dirty="0" err="1">
                <a:solidFill>
                  <a:srgbClr val="08087E"/>
                </a:solidFill>
                <a:latin typeface="Times New Roman" pitchFamily="18" charset="0"/>
                <a:cs typeface="Times New Roman" pitchFamily="18" charset="0"/>
              </a:rPr>
              <a:t>học</a:t>
            </a:r>
            <a:r>
              <a:rPr lang="vi-VN" sz="2300" b="1" dirty="0">
                <a:solidFill>
                  <a:srgbClr val="08087E"/>
                </a:solidFill>
                <a:latin typeface="Times New Roman" pitchFamily="18" charset="0"/>
                <a:cs typeface="Times New Roman" pitchFamily="18" charset="0"/>
              </a:rPr>
              <a:t>,</a:t>
            </a: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BCH công đoàn cơ sở </a:t>
            </a:r>
            <a:endParaRPr lang="en-US" sz="2300" b="1" dirty="0">
              <a:solidFill>
                <a:srgbClr val="08087E"/>
              </a:solidFill>
              <a:latin typeface="Times New Roman" pitchFamily="18" charset="0"/>
              <a:cs typeface="Times New Roman" pitchFamily="18" charset="0"/>
            </a:endParaRPr>
          </a:p>
          <a:p>
            <a:pPr algn="just" fontAlgn="base">
              <a:spcBef>
                <a:spcPct val="0"/>
              </a:spcBef>
              <a:spcAft>
                <a:spcPct val="0"/>
              </a:spcAft>
            </a:pPr>
            <a:r>
              <a:rPr lang="vi-VN" sz="2300" b="1" dirty="0">
                <a:solidFill>
                  <a:srgbClr val="08087E"/>
                </a:solidFill>
                <a:latin typeface="Times New Roman" pitchFamily="18" charset="0"/>
                <a:cs typeface="Times New Roman" pitchFamily="18" charset="0"/>
              </a:rPr>
              <a:t>trao đổi thống nhất vớ</a:t>
            </a:r>
            <a:r>
              <a:rPr lang="en-US" sz="2300" b="1" dirty="0" err="1">
                <a:solidFill>
                  <a:srgbClr val="08087E"/>
                </a:solidFill>
                <a:latin typeface="Times New Roman" pitchFamily="18" charset="0"/>
                <a:cs typeface="Times New Roman" pitchFamily="18" charset="0"/>
              </a:rPr>
              <a:t>i</a:t>
            </a: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người đứng đ</a:t>
            </a:r>
            <a:r>
              <a:rPr lang="en-US" sz="2300" b="1" dirty="0">
                <a:solidFill>
                  <a:srgbClr val="08087E"/>
                </a:solidFill>
                <a:latin typeface="Times New Roman" pitchFamily="18" charset="0"/>
                <a:cs typeface="Times New Roman" pitchFamily="18" charset="0"/>
              </a:rPr>
              <a:t>ầ</a:t>
            </a:r>
            <a:r>
              <a:rPr lang="vi-VN" sz="2300" b="1" dirty="0">
                <a:solidFill>
                  <a:srgbClr val="08087E"/>
                </a:solidFill>
                <a:latin typeface="Times New Roman" pitchFamily="18" charset="0"/>
                <a:cs typeface="Times New Roman" pitchFamily="18" charset="0"/>
              </a:rPr>
              <a:t>u cơ quan, đơn vị, trường học </a:t>
            </a:r>
            <a:endParaRPr lang="en-US" sz="2300" b="1" dirty="0">
              <a:solidFill>
                <a:srgbClr val="08087E"/>
              </a:solidFill>
              <a:latin typeface="Times New Roman" pitchFamily="18" charset="0"/>
              <a:cs typeface="Times New Roman" pitchFamily="18" charset="0"/>
            </a:endParaRPr>
          </a:p>
          <a:p>
            <a:pPr algn="just" fontAlgn="base">
              <a:spcBef>
                <a:spcPct val="0"/>
              </a:spcBef>
              <a:spcAft>
                <a:spcPct val="0"/>
              </a:spcAft>
            </a:pPr>
            <a:r>
              <a:rPr lang="vi-VN" sz="2300" b="1" dirty="0">
                <a:solidFill>
                  <a:srgbClr val="08087E"/>
                </a:solidFill>
                <a:latin typeface="Times New Roman" pitchFamily="18" charset="0"/>
                <a:cs typeface="Times New Roman" pitchFamily="18" charset="0"/>
              </a:rPr>
              <a:t>về dự kiến số lượng và cơ cấu người đề cử bầu thành viên Ban TTND</a:t>
            </a:r>
            <a:r>
              <a:rPr lang="en-US" sz="2300" b="1" dirty="0">
                <a:solidFill>
                  <a:srgbClr val="08087E"/>
                </a:solidFill>
                <a:latin typeface="Times New Roman" pitchFamily="18" charset="0"/>
                <a:cs typeface="Times New Roman" pitchFamily="18" charset="0"/>
              </a:rPr>
              <a:t>.</a:t>
            </a:r>
          </a:p>
          <a:p>
            <a:pPr algn="just" fontAlgn="base">
              <a:spcBef>
                <a:spcPct val="0"/>
              </a:spcBef>
              <a:spcAft>
                <a:spcPct val="0"/>
              </a:spcAft>
            </a:pPr>
            <a:endParaRPr lang="en-US" sz="2300" b="1" dirty="0">
              <a:solidFill>
                <a:srgbClr val="08087E"/>
              </a:solidFill>
              <a:latin typeface="Times New Roman" pitchFamily="18" charset="0"/>
              <a:cs typeface="Times New Roman" pitchFamily="18" charset="0"/>
            </a:endParaRPr>
          </a:p>
          <a:p>
            <a:pPr marL="342809" indent="-342809" fontAlgn="base">
              <a:spcBef>
                <a:spcPct val="0"/>
              </a:spcBef>
              <a:spcAft>
                <a:spcPct val="0"/>
              </a:spcAft>
              <a:buFontTx/>
              <a:buChar char="-"/>
            </a:pPr>
            <a:r>
              <a:rPr lang="vi-VN" sz="2300" b="1" dirty="0">
                <a:solidFill>
                  <a:srgbClr val="08087E"/>
                </a:solidFill>
                <a:latin typeface="Times New Roman" pitchFamily="18" charset="0"/>
                <a:cs typeface="Times New Roman" pitchFamily="18" charset="0"/>
              </a:rPr>
              <a:t>Chủ động gặp gỡ, vận động người trong dự kiến đề cử. </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Người được vận</a:t>
            </a: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động tự nguyện tham gia thì đưa vào danh sách dự </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kiến do BCH công đoàn cơ sở đề cử b</a:t>
            </a:r>
            <a:r>
              <a:rPr lang="en-US" sz="2300" b="1" dirty="0">
                <a:solidFill>
                  <a:srgbClr val="08087E"/>
                </a:solidFill>
                <a:latin typeface="Times New Roman" pitchFamily="18" charset="0"/>
                <a:cs typeface="Times New Roman" pitchFamily="18" charset="0"/>
              </a:rPr>
              <a:t>ầ</a:t>
            </a:r>
            <a:r>
              <a:rPr lang="vi-VN" sz="2300" b="1" dirty="0">
                <a:solidFill>
                  <a:srgbClr val="08087E"/>
                </a:solidFill>
                <a:latin typeface="Times New Roman" pitchFamily="18" charset="0"/>
                <a:cs typeface="Times New Roman" pitchFamily="18" charset="0"/>
              </a:rPr>
              <a:t>u thành viên Ban TTND.</a:t>
            </a:r>
            <a:endParaRPr lang="en-US" sz="2300" b="1" dirty="0">
              <a:solidFill>
                <a:srgbClr val="08087E"/>
              </a:solidFill>
              <a:latin typeface="Times New Roman" pitchFamily="18" charset="0"/>
              <a:cs typeface="Times New Roman" pitchFamily="18" charset="0"/>
            </a:endParaRPr>
          </a:p>
        </p:txBody>
      </p:sp>
      <p:sp>
        <p:nvSpPr>
          <p:cNvPr id="2" name="Rounded Rectangle 1"/>
          <p:cNvSpPr/>
          <p:nvPr/>
        </p:nvSpPr>
        <p:spPr>
          <a:xfrm>
            <a:off x="3200400" y="969484"/>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800" b="1" dirty="0">
                <a:solidFill>
                  <a:srgbClr val="FFFFFF"/>
                </a:solidFill>
                <a:latin typeface="Times" panose="02020603050405020304" pitchFamily="18" charset="0"/>
                <a:cs typeface="Times" panose="02020603050405020304" pitchFamily="18" charset="0"/>
              </a:rPr>
              <a:t>3. Bầu thành viên Ban TTND</a:t>
            </a:r>
            <a:endParaRPr lang="en-US" sz="2800" dirty="0">
              <a:solidFill>
                <a:srgbClr val="FFFFFF"/>
              </a:solidFill>
              <a:latin typeface="Times" panose="02020603050405020304" pitchFamily="18" charset="0"/>
              <a:cs typeface="Times" panose="02020603050405020304" pitchFamily="18" charset="0"/>
            </a:endParaRPr>
          </a:p>
        </p:txBody>
      </p:sp>
      <p:pic>
        <p:nvPicPr>
          <p:cNvPr id="7" name="Picture 6"/>
          <p:cNvPicPr/>
          <p:nvPr/>
        </p:nvPicPr>
        <p:blipFill>
          <a:blip r:embed="rId2"/>
          <a:srcRect/>
          <a:stretch>
            <a:fillRect/>
          </a:stretch>
        </p:blipFill>
        <p:spPr bwMode="auto">
          <a:xfrm>
            <a:off x="2" y="-1"/>
            <a:ext cx="1285383" cy="1132164"/>
          </a:xfrm>
          <a:prstGeom prst="rect">
            <a:avLst/>
          </a:prstGeom>
          <a:noFill/>
          <a:ln w="9525">
            <a:noFill/>
            <a:miter lim="800000"/>
            <a:headEnd/>
            <a:tailEnd/>
          </a:ln>
        </p:spPr>
      </p:pic>
    </p:spTree>
    <p:extLst>
      <p:ext uri="{BB962C8B-B14F-4D97-AF65-F5344CB8AC3E}">
        <p14:creationId xmlns:p14="http://schemas.microsoft.com/office/powerpoint/2010/main" val="920505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 TỔ CHỨC BAN THANH TRA NHÂN DÂN</a:t>
            </a:r>
          </a:p>
        </p:txBody>
      </p:sp>
      <p:sp>
        <p:nvSpPr>
          <p:cNvPr id="196620" name="AutoShape 12"/>
          <p:cNvSpPr>
            <a:spLocks noChangeArrowheads="1"/>
          </p:cNvSpPr>
          <p:nvPr/>
        </p:nvSpPr>
        <p:spPr bwMode="gray">
          <a:xfrm flipH="1">
            <a:off x="1638381" y="5696375"/>
            <a:ext cx="9426087"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628280" y="1883884"/>
            <a:ext cx="9436187"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r>
              <a:rPr lang="vi-VN" sz="2300" b="1" i="1" dirty="0">
                <a:solidFill>
                  <a:srgbClr val="C00000"/>
                </a:solidFill>
                <a:latin typeface="Times New Roman" pitchFamily="18" charset="0"/>
                <a:cs typeface="Times New Roman" pitchFamily="18" charset="0"/>
              </a:rPr>
              <a:t>3.2. Bầu cử thành viên Ban TTND</a:t>
            </a:r>
            <a:endParaRPr lang="en-US" sz="2300" b="1" dirty="0">
              <a:solidFill>
                <a:srgbClr val="C00000"/>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Đoàn Chủ tịch Hội nghị CBCCVC:</a:t>
            </a:r>
            <a:endParaRPr lang="en-US" sz="2300" b="1" dirty="0">
              <a:solidFill>
                <a:srgbClr val="08087E"/>
              </a:solidFill>
              <a:latin typeface="Times New Roman" pitchFamily="18" charset="0"/>
              <a:cs typeface="Times New Roman" pitchFamily="18" charset="0"/>
            </a:endParaRPr>
          </a:p>
          <a:p>
            <a:pPr marL="342809" indent="-342809" fontAlgn="base">
              <a:spcBef>
                <a:spcPct val="0"/>
              </a:spcBef>
              <a:spcAft>
                <a:spcPct val="0"/>
              </a:spcAft>
              <a:buFontTx/>
              <a:buChar char="-"/>
            </a:pPr>
            <a:r>
              <a:rPr lang="vi-VN" sz="2300" b="1" dirty="0">
                <a:solidFill>
                  <a:srgbClr val="08087E"/>
                </a:solidFill>
                <a:latin typeface="Times New Roman" pitchFamily="18" charset="0"/>
                <a:cs typeface="Times New Roman" pitchFamily="18" charset="0"/>
              </a:rPr>
              <a:t>Lấy ý kiến Hội nghị và biểu quyết số lượng thành viên Ban TTND; </a:t>
            </a:r>
            <a:endParaRPr lang="en-US" sz="2300" b="1" dirty="0">
              <a:solidFill>
                <a:srgbClr val="08087E"/>
              </a:solidFill>
              <a:latin typeface="Times New Roman" pitchFamily="18" charset="0"/>
              <a:cs typeface="Times New Roman" pitchFamily="18" charset="0"/>
            </a:endParaRPr>
          </a:p>
          <a:p>
            <a:pPr marL="342809" indent="-342809" fontAlgn="base">
              <a:spcBef>
                <a:spcPct val="0"/>
              </a:spcBef>
              <a:spcAft>
                <a:spcPct val="0"/>
              </a:spcAft>
              <a:buFontTx/>
              <a:buChar char="-"/>
            </a:pPr>
            <a:r>
              <a:rPr lang="en-US" sz="2300" b="1" dirty="0">
                <a:solidFill>
                  <a:srgbClr val="08087E"/>
                </a:solidFill>
                <a:latin typeface="Times New Roman" pitchFamily="18" charset="0"/>
                <a:cs typeface="Times New Roman" pitchFamily="18" charset="0"/>
              </a:rPr>
              <a:t>BCH CĐ g</a:t>
            </a:r>
            <a:r>
              <a:rPr lang="vi-VN" sz="2300" b="1" dirty="0">
                <a:solidFill>
                  <a:srgbClr val="08087E"/>
                </a:solidFill>
                <a:latin typeface="Times New Roman" pitchFamily="18" charset="0"/>
                <a:cs typeface="Times New Roman" pitchFamily="18" charset="0"/>
              </a:rPr>
              <a:t>iới thiệu danh sách đề cử bầu vào Ban TTND đã dự kiến;</a:t>
            </a:r>
            <a:endParaRPr lang="en-US" sz="2300" b="1" dirty="0">
              <a:solidFill>
                <a:srgbClr val="08087E"/>
              </a:solidFill>
              <a:latin typeface="Times New Roman" pitchFamily="18" charset="0"/>
              <a:cs typeface="Times New Roman" pitchFamily="18" charset="0"/>
            </a:endParaRPr>
          </a:p>
          <a:p>
            <a:pPr marL="342809" indent="-342809" fontAlgn="base">
              <a:spcBef>
                <a:spcPct val="0"/>
              </a:spcBef>
              <a:spcAft>
                <a:spcPct val="0"/>
              </a:spcAft>
              <a:buFontTx/>
              <a:buChar char="-"/>
            </a:pPr>
            <a:r>
              <a:rPr lang="vi-VN" sz="2300" b="1" dirty="0">
                <a:solidFill>
                  <a:srgbClr val="08087E"/>
                </a:solidFill>
                <a:latin typeface="Times New Roman" pitchFamily="18" charset="0"/>
                <a:cs typeface="Times New Roman" pitchFamily="18" charset="0"/>
              </a:rPr>
              <a:t> </a:t>
            </a:r>
            <a:r>
              <a:rPr lang="en-US" sz="2300" b="1" dirty="0">
                <a:solidFill>
                  <a:srgbClr val="08087E"/>
                </a:solidFill>
                <a:latin typeface="Times New Roman" pitchFamily="18" charset="0"/>
                <a:cs typeface="Times New Roman" pitchFamily="18" charset="0"/>
              </a:rPr>
              <a:t>Đ</a:t>
            </a:r>
            <a:r>
              <a:rPr lang="vi-VN" sz="2300" b="1" dirty="0">
                <a:solidFill>
                  <a:srgbClr val="08087E"/>
                </a:solidFill>
                <a:latin typeface="Times New Roman" pitchFamily="18" charset="0"/>
                <a:cs typeface="Times New Roman" pitchFamily="18" charset="0"/>
              </a:rPr>
              <a:t>ại biểu dự Hội nghị ứng cử, đề cử; </a:t>
            </a:r>
            <a:endParaRPr lang="en-US" sz="2300" b="1" dirty="0">
              <a:solidFill>
                <a:srgbClr val="08087E"/>
              </a:solidFill>
              <a:latin typeface="Times New Roman" pitchFamily="18" charset="0"/>
              <a:cs typeface="Times New Roman" pitchFamily="18" charset="0"/>
            </a:endParaRPr>
          </a:p>
          <a:p>
            <a:pPr marL="342809" indent="-342809" fontAlgn="base">
              <a:spcBef>
                <a:spcPct val="0"/>
              </a:spcBef>
              <a:spcAft>
                <a:spcPct val="0"/>
              </a:spcAft>
              <a:buFontTx/>
              <a:buChar char="-"/>
            </a:pPr>
            <a:r>
              <a:rPr lang="en-US" sz="2300" b="1" dirty="0">
                <a:solidFill>
                  <a:srgbClr val="08087E"/>
                </a:solidFill>
                <a:latin typeface="Times New Roman" pitchFamily="18" charset="0"/>
                <a:cs typeface="Times New Roman" pitchFamily="18" charset="0"/>
              </a:rPr>
              <a:t>C</a:t>
            </a:r>
            <a:r>
              <a:rPr lang="vi-VN" sz="2300" b="1" dirty="0">
                <a:solidFill>
                  <a:srgbClr val="08087E"/>
                </a:solidFill>
                <a:latin typeface="Times New Roman" pitchFamily="18" charset="0"/>
                <a:cs typeface="Times New Roman" pitchFamily="18" charset="0"/>
              </a:rPr>
              <a:t>hốt và thông qua danh sách bầu cử. </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en-US" sz="2300" b="1" dirty="0">
                <a:solidFill>
                  <a:srgbClr val="08087E"/>
                </a:solidFill>
                <a:latin typeface="Times New Roman" pitchFamily="18" charset="0"/>
                <a:cs typeface="Times New Roman" pitchFamily="18" charset="0"/>
              </a:rPr>
              <a:t>-</a:t>
            </a:r>
            <a:r>
              <a:rPr lang="vi-VN" sz="2300" b="1" dirty="0">
                <a:solidFill>
                  <a:srgbClr val="08087E"/>
                </a:solidFill>
                <a:latin typeface="Times New Roman" pitchFamily="18" charset="0"/>
                <a:cs typeface="Times New Roman" pitchFamily="18" charset="0"/>
              </a:rPr>
              <a:t> Giới thiệu Ban kiểm phiếu dự kiến và lấy biểu quyết của Hội nghị.</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 Ban kiểm phiếu thực hiện nhiệm vụ theo quy định.</a:t>
            </a:r>
            <a:endParaRPr lang="en-US" sz="2300" b="1" dirty="0">
              <a:solidFill>
                <a:srgbClr val="08087E"/>
              </a:solidFill>
              <a:latin typeface="Times New Roman" pitchFamily="18" charset="0"/>
              <a:cs typeface="Times New Roman" pitchFamily="18" charset="0"/>
            </a:endParaRPr>
          </a:p>
          <a:p>
            <a:pPr marL="342809" indent="-342809" fontAlgn="base">
              <a:spcBef>
                <a:spcPct val="0"/>
              </a:spcBef>
              <a:spcAft>
                <a:spcPct val="0"/>
              </a:spcAft>
              <a:buFontTx/>
              <a:buChar char="-"/>
            </a:pPr>
            <a:r>
              <a:rPr lang="en-US" sz="2300" b="1" dirty="0">
                <a:solidFill>
                  <a:srgbClr val="08087E"/>
                </a:solidFill>
                <a:latin typeface="Times New Roman" pitchFamily="18" charset="0"/>
                <a:cs typeface="Times New Roman" pitchFamily="18" charset="0"/>
              </a:rPr>
              <a:t>V</a:t>
            </a:r>
            <a:r>
              <a:rPr lang="vi-VN" sz="2300" b="1" dirty="0">
                <a:solidFill>
                  <a:srgbClr val="08087E"/>
                </a:solidFill>
                <a:latin typeface="Times New Roman" pitchFamily="18" charset="0"/>
                <a:cs typeface="Times New Roman" pitchFamily="18" charset="0"/>
              </a:rPr>
              <a:t>iệc bầu thành viên Ban TTND được Hội nghị tiến hành bằng hình</a:t>
            </a: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thức</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 </a:t>
            </a:r>
            <a:r>
              <a:rPr lang="vi-VN" sz="2300" b="1" dirty="0">
                <a:solidFill>
                  <a:srgbClr val="FF0000"/>
                </a:solidFill>
                <a:latin typeface="Times New Roman" pitchFamily="18" charset="0"/>
                <a:cs typeface="Times New Roman" pitchFamily="18" charset="0"/>
              </a:rPr>
              <a:t>bỏ phiếu kín</a:t>
            </a:r>
            <a:r>
              <a:rPr lang="vi-VN" sz="2300" b="1" dirty="0">
                <a:solidFill>
                  <a:srgbClr val="08087E"/>
                </a:solidFill>
                <a:latin typeface="Times New Roman" pitchFamily="18" charset="0"/>
                <a:cs typeface="Times New Roman" pitchFamily="18" charset="0"/>
              </a:rPr>
              <a:t>; người được trúng cử làm thành viên Ban TTND</a:t>
            </a: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phải có </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FF0000"/>
                </a:solidFill>
                <a:latin typeface="Times New Roman" pitchFamily="18" charset="0"/>
                <a:cs typeface="Times New Roman" pitchFamily="18" charset="0"/>
              </a:rPr>
              <a:t>trên 50% </a:t>
            </a:r>
            <a:r>
              <a:rPr lang="vi-VN" sz="2300" b="1" dirty="0">
                <a:solidFill>
                  <a:srgbClr val="08087E"/>
                </a:solidFill>
                <a:latin typeface="Times New Roman" pitchFamily="18" charset="0"/>
                <a:cs typeface="Times New Roman" pitchFamily="18" charset="0"/>
              </a:rPr>
              <a:t>số đại biểu tham dự Hội nghị tín nhiệm và được lựa</a:t>
            </a: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chọn theo </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thứ tự số phiếu tín nhiệm từ cao xuống thấp.</a:t>
            </a:r>
            <a:endParaRPr lang="en-US" sz="23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 Mời thành viên Ban TTND ra mắt.</a:t>
            </a:r>
            <a:endParaRPr lang="en-US" sz="2300" b="1" dirty="0">
              <a:solidFill>
                <a:srgbClr val="08087E"/>
              </a:solidFill>
              <a:latin typeface="Times New Roman" pitchFamily="18" charset="0"/>
              <a:cs typeface="Times New Roman" pitchFamily="18" charset="0"/>
            </a:endParaRPr>
          </a:p>
        </p:txBody>
      </p:sp>
      <p:sp>
        <p:nvSpPr>
          <p:cNvPr id="2" name="Rounded Rectangle 1"/>
          <p:cNvSpPr/>
          <p:nvPr/>
        </p:nvSpPr>
        <p:spPr>
          <a:xfrm>
            <a:off x="3200400" y="969484"/>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800" b="1" dirty="0">
                <a:solidFill>
                  <a:srgbClr val="FFFFFF"/>
                </a:solidFill>
                <a:latin typeface="Times" panose="02020603050405020304" pitchFamily="18" charset="0"/>
                <a:cs typeface="Times" panose="02020603050405020304" pitchFamily="18" charset="0"/>
              </a:rPr>
              <a:t>3. Bầu thành viên Ban TTND</a:t>
            </a:r>
            <a:endParaRPr lang="en-US" sz="2800" dirty="0">
              <a:solidFill>
                <a:srgbClr val="FFFFFF"/>
              </a:solidFill>
              <a:latin typeface="Times" panose="02020603050405020304" pitchFamily="18" charset="0"/>
              <a:cs typeface="Times" panose="02020603050405020304" pitchFamily="18" charset="0"/>
            </a:endParaRPr>
          </a:p>
        </p:txBody>
      </p:sp>
      <p:pic>
        <p:nvPicPr>
          <p:cNvPr id="8" name="Picture 7"/>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9341532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2000" dirty="0">
                <a:latin typeface="Times New Roman" panose="02020603050405020304" pitchFamily="18" charset="0"/>
                <a:ea typeface="Times New Roman" panose="02020603050405020304" pitchFamily="18" charset="0"/>
              </a:rPr>
              <a:t>PHẦN I: TỔ CHỨC BAN THANH TRA NHÂN DÂN</a:t>
            </a:r>
            <a:endParaRPr lang="en-US" sz="2000" dirty="0"/>
          </a:p>
        </p:txBody>
      </p:sp>
      <p:sp>
        <p:nvSpPr>
          <p:cNvPr id="18435" name="AutoShape 3"/>
          <p:cNvSpPr>
            <a:spLocks noChangeArrowheads="1"/>
          </p:cNvSpPr>
          <p:nvPr/>
        </p:nvSpPr>
        <p:spPr bwMode="auto">
          <a:xfrm>
            <a:off x="7846688" y="3739889"/>
            <a:ext cx="1800275" cy="25908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18436" name="AutoShape 4"/>
          <p:cNvSpPr>
            <a:spLocks noChangeArrowheads="1"/>
          </p:cNvSpPr>
          <p:nvPr/>
        </p:nvSpPr>
        <p:spPr bwMode="auto">
          <a:xfrm>
            <a:off x="6026071" y="3700291"/>
            <a:ext cx="1500188" cy="25908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18437" name="AutoShape 5"/>
          <p:cNvSpPr>
            <a:spLocks noChangeArrowheads="1"/>
          </p:cNvSpPr>
          <p:nvPr/>
        </p:nvSpPr>
        <p:spPr bwMode="auto">
          <a:xfrm>
            <a:off x="3968715" y="3671726"/>
            <a:ext cx="1723751" cy="2572762"/>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18438" name="AutoShape 6"/>
          <p:cNvSpPr>
            <a:spLocks noChangeArrowheads="1"/>
          </p:cNvSpPr>
          <p:nvPr/>
        </p:nvSpPr>
        <p:spPr bwMode="auto">
          <a:xfrm>
            <a:off x="1906075" y="3663508"/>
            <a:ext cx="1747789" cy="2590800"/>
          </a:xfrm>
          <a:prstGeom prst="roundRect">
            <a:avLst>
              <a:gd name="adj" fmla="val 13745"/>
            </a:avLst>
          </a:prstGeom>
          <a:noFill/>
          <a:ln w="38100">
            <a:solidFill>
              <a:schemeClr val="bg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grpSp>
        <p:nvGrpSpPr>
          <p:cNvPr id="18439" name="Group 7"/>
          <p:cNvGrpSpPr>
            <a:grpSpLocks/>
          </p:cNvGrpSpPr>
          <p:nvPr/>
        </p:nvGrpSpPr>
        <p:grpSpPr bwMode="auto">
          <a:xfrm>
            <a:off x="1925497" y="2310549"/>
            <a:ext cx="7523304" cy="1274176"/>
            <a:chOff x="624" y="1152"/>
            <a:chExt cx="4080" cy="720"/>
          </a:xfrm>
        </p:grpSpPr>
        <p:sp>
          <p:nvSpPr>
            <p:cNvPr id="55304" name="Rectangle 8"/>
            <p:cNvSpPr>
              <a:spLocks noChangeArrowheads="1"/>
            </p:cNvSpPr>
            <p:nvPr/>
          </p:nvSpPr>
          <p:spPr bwMode="gray">
            <a:xfrm rot="3419336">
              <a:off x="624" y="1200"/>
              <a:ext cx="672" cy="672"/>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defRPr/>
              </a:pPr>
              <a:endParaRPr lang="en-US">
                <a:solidFill>
                  <a:srgbClr val="08087E"/>
                </a:solidFill>
                <a:latin typeface="Arial" panose="020B0604020202020204" pitchFamily="34" charset="0"/>
              </a:endParaRPr>
            </a:p>
          </p:txBody>
        </p:sp>
        <p:grpSp>
          <p:nvGrpSpPr>
            <p:cNvPr id="18449" name="Group 9"/>
            <p:cNvGrpSpPr>
              <a:grpSpLocks/>
            </p:cNvGrpSpPr>
            <p:nvPr/>
          </p:nvGrpSpPr>
          <p:grpSpPr bwMode="auto">
            <a:xfrm>
              <a:off x="1296" y="1296"/>
              <a:ext cx="624" cy="96"/>
              <a:chOff x="2003" y="3439"/>
              <a:chExt cx="468" cy="244"/>
            </a:xfrm>
          </p:grpSpPr>
          <p:sp>
            <p:nvSpPr>
              <p:cNvPr id="18463" name="Oval 10"/>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18464" name="Rectangle 11"/>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55308" name="Oval 12"/>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55309" name="Oval 13"/>
              <p:cNvSpPr>
                <a:spLocks noChangeArrowheads="1"/>
              </p:cNvSpPr>
              <p:nvPr/>
            </p:nvSpPr>
            <p:spPr bwMode="gray">
              <a:xfrm>
                <a:off x="2439"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grpSp>
        <p:sp>
          <p:nvSpPr>
            <p:cNvPr id="55310" name="Rectangle 14"/>
            <p:cNvSpPr>
              <a:spLocks noChangeArrowheads="1"/>
            </p:cNvSpPr>
            <p:nvPr/>
          </p:nvSpPr>
          <p:spPr bwMode="gray">
            <a:xfrm rot="3419336">
              <a:off x="1776" y="1151"/>
              <a:ext cx="672" cy="674"/>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defRPr/>
              </a:pPr>
              <a:endParaRPr lang="en-US">
                <a:solidFill>
                  <a:srgbClr val="08087E"/>
                </a:solidFill>
                <a:latin typeface="Arial" panose="020B0604020202020204" pitchFamily="34" charset="0"/>
              </a:endParaRPr>
            </a:p>
          </p:txBody>
        </p:sp>
        <p:grpSp>
          <p:nvGrpSpPr>
            <p:cNvPr id="18451" name="Group 15"/>
            <p:cNvGrpSpPr>
              <a:grpSpLocks/>
            </p:cNvGrpSpPr>
            <p:nvPr/>
          </p:nvGrpSpPr>
          <p:grpSpPr bwMode="auto">
            <a:xfrm>
              <a:off x="2448" y="1296"/>
              <a:ext cx="624" cy="96"/>
              <a:chOff x="2003" y="3439"/>
              <a:chExt cx="468" cy="244"/>
            </a:xfrm>
          </p:grpSpPr>
          <p:sp>
            <p:nvSpPr>
              <p:cNvPr id="18459" name="Oval 16"/>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18460" name="Rectangle 17"/>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55314" name="Oval 18"/>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55315" name="Oval 19"/>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grpSp>
        <p:sp>
          <p:nvSpPr>
            <p:cNvPr id="55316" name="Rectangle 20"/>
            <p:cNvSpPr>
              <a:spLocks noChangeArrowheads="1"/>
            </p:cNvSpPr>
            <p:nvPr/>
          </p:nvSpPr>
          <p:spPr bwMode="gray">
            <a:xfrm rot="3419336">
              <a:off x="2880" y="1151"/>
              <a:ext cx="672" cy="674"/>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contourClr>
                <a:schemeClr val="accent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defRPr/>
              </a:pPr>
              <a:endParaRPr lang="en-US">
                <a:solidFill>
                  <a:srgbClr val="08087E"/>
                </a:solidFill>
                <a:latin typeface="Arial" panose="020B0604020202020204" pitchFamily="34" charset="0"/>
              </a:endParaRPr>
            </a:p>
          </p:txBody>
        </p:sp>
        <p:grpSp>
          <p:nvGrpSpPr>
            <p:cNvPr id="18453" name="Group 21"/>
            <p:cNvGrpSpPr>
              <a:grpSpLocks/>
            </p:cNvGrpSpPr>
            <p:nvPr/>
          </p:nvGrpSpPr>
          <p:grpSpPr bwMode="auto">
            <a:xfrm>
              <a:off x="3600" y="1296"/>
              <a:ext cx="816" cy="96"/>
              <a:chOff x="2003" y="3439"/>
              <a:chExt cx="468" cy="244"/>
            </a:xfrm>
          </p:grpSpPr>
          <p:sp>
            <p:nvSpPr>
              <p:cNvPr id="18455" name="Oval 22"/>
              <p:cNvSpPr>
                <a:spLocks noChangeArrowheads="1"/>
              </p:cNvSpPr>
              <p:nvPr/>
            </p:nvSpPr>
            <p:spPr bwMode="gray">
              <a:xfrm>
                <a:off x="2003" y="3439"/>
                <a:ext cx="79" cy="242"/>
              </a:xfrm>
              <a:prstGeom prst="ellipse">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18456" name="Rectangle 23"/>
              <p:cNvSpPr>
                <a:spLocks noChangeArrowheads="1"/>
              </p:cNvSpPr>
              <p:nvPr/>
            </p:nvSpPr>
            <p:spPr bwMode="gray">
              <a:xfrm>
                <a:off x="2048" y="3441"/>
                <a:ext cx="388" cy="242"/>
              </a:xfrm>
              <a:prstGeom prst="rect">
                <a:avLst/>
              </a:prstGeom>
              <a:gradFill rotWithShape="0">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a:solidFill>
                    <a:srgbClr val="08087E"/>
                  </a:solidFill>
                </a:endParaRPr>
              </a:p>
            </p:txBody>
          </p:sp>
          <p:sp>
            <p:nvSpPr>
              <p:cNvPr id="55320" name="Oval 24"/>
              <p:cNvSpPr>
                <a:spLocks noChangeArrowheads="1"/>
              </p:cNvSpPr>
              <p:nvPr/>
            </p:nvSpPr>
            <p:spPr bwMode="gray">
              <a:xfrm>
                <a:off x="2400" y="3443"/>
                <a:ext cx="71" cy="235"/>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55321" name="Oval 25"/>
              <p:cNvSpPr>
                <a:spLocks noChangeArrowheads="1"/>
              </p:cNvSpPr>
              <p:nvPr/>
            </p:nvSpPr>
            <p:spPr bwMode="gray">
              <a:xfrm>
                <a:off x="2438" y="3519"/>
                <a:ext cx="20" cy="70"/>
              </a:xfrm>
              <a:prstGeom prst="ellipse">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grpSp>
        <p:sp>
          <p:nvSpPr>
            <p:cNvPr id="55322" name="Rectangle 26"/>
            <p:cNvSpPr>
              <a:spLocks noChangeArrowheads="1"/>
            </p:cNvSpPr>
            <p:nvPr/>
          </p:nvSpPr>
          <p:spPr bwMode="gray">
            <a:xfrm rot="3419336">
              <a:off x="4032" y="1152"/>
              <a:ext cx="672" cy="672"/>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defRPr/>
              </a:pPr>
              <a:endParaRPr lang="en-US">
                <a:solidFill>
                  <a:srgbClr val="08087E"/>
                </a:solidFill>
                <a:latin typeface="Arial" panose="020B0604020202020204" pitchFamily="34" charset="0"/>
              </a:endParaRPr>
            </a:p>
          </p:txBody>
        </p:sp>
      </p:grpSp>
      <p:sp>
        <p:nvSpPr>
          <p:cNvPr id="18440" name="Rectangle 27"/>
          <p:cNvSpPr>
            <a:spLocks noChangeArrowheads="1"/>
          </p:cNvSpPr>
          <p:nvPr/>
        </p:nvSpPr>
        <p:spPr bwMode="gray">
          <a:xfrm>
            <a:off x="2189408" y="2871383"/>
            <a:ext cx="1239592" cy="38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FFFFFF"/>
                </a:solidFill>
              </a:rPr>
              <a:t>   BCH</a:t>
            </a:r>
          </a:p>
        </p:txBody>
      </p:sp>
      <p:sp>
        <p:nvSpPr>
          <p:cNvPr id="18441" name="Rectangle 28"/>
          <p:cNvSpPr>
            <a:spLocks noChangeArrowheads="1"/>
          </p:cNvSpPr>
          <p:nvPr/>
        </p:nvSpPr>
        <p:spPr bwMode="gray">
          <a:xfrm>
            <a:off x="4443211" y="2839022"/>
            <a:ext cx="1128936" cy="38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FFFFFF"/>
                </a:solidFill>
              </a:rPr>
              <a:t>CĐ</a:t>
            </a:r>
          </a:p>
        </p:txBody>
      </p:sp>
      <p:sp>
        <p:nvSpPr>
          <p:cNvPr id="18442" name="Rectangle 29"/>
          <p:cNvSpPr>
            <a:spLocks noChangeArrowheads="1"/>
          </p:cNvSpPr>
          <p:nvPr/>
        </p:nvSpPr>
        <p:spPr bwMode="gray">
          <a:xfrm>
            <a:off x="6439481" y="2751308"/>
            <a:ext cx="835379" cy="67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FFFFFF"/>
                </a:solidFill>
              </a:rPr>
              <a:t>CQ ĐV</a:t>
            </a:r>
          </a:p>
        </p:txBody>
      </p:sp>
      <p:sp>
        <p:nvSpPr>
          <p:cNvPr id="18443" name="Rectangle 30"/>
          <p:cNvSpPr>
            <a:spLocks noChangeArrowheads="1"/>
          </p:cNvSpPr>
          <p:nvPr/>
        </p:nvSpPr>
        <p:spPr bwMode="gray">
          <a:xfrm>
            <a:off x="8455965" y="2654356"/>
            <a:ext cx="992839" cy="38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lvl1pPr>
              <a:spcBef>
                <a:spcPct val="20000"/>
              </a:spcBef>
              <a:buClr>
                <a:schemeClr val="tx2"/>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FFFFFF"/>
                </a:solidFill>
              </a:rPr>
              <a:t>   TH</a:t>
            </a:r>
          </a:p>
        </p:txBody>
      </p:sp>
      <p:sp>
        <p:nvSpPr>
          <p:cNvPr id="5" name="Rectangle 4"/>
          <p:cNvSpPr/>
          <p:nvPr/>
        </p:nvSpPr>
        <p:spPr>
          <a:xfrm>
            <a:off x="2667000" y="3352801"/>
            <a:ext cx="1524000" cy="384709"/>
          </a:xfrm>
          <a:prstGeom prst="rect">
            <a:avLst/>
          </a:prstGeom>
        </p:spPr>
        <p:txBody>
          <a:bodyPr wrap="square" lIns="91415" tIns="45708" rIns="91415" bIns="45708">
            <a:spAutoFit/>
          </a:bodyPr>
          <a:lstStyle/>
          <a:p>
            <a:pPr fontAlgn="base">
              <a:spcBef>
                <a:spcPct val="0"/>
              </a:spcBef>
              <a:spcAft>
                <a:spcPct val="0"/>
              </a:spcAft>
            </a:pPr>
            <a:r>
              <a:rPr lang="en-US" b="1">
                <a:solidFill>
                  <a:srgbClr val="08087E"/>
                </a:solidFill>
                <a:latin typeface="Arial" panose="020B0604020202020204" pitchFamily="34" charset="0"/>
              </a:rPr>
              <a:t> </a:t>
            </a:r>
            <a:endParaRPr lang="en-GB">
              <a:solidFill>
                <a:srgbClr val="08087E"/>
              </a:solidFill>
              <a:latin typeface="Arial" panose="020B0604020202020204" pitchFamily="34" charset="0"/>
            </a:endParaRPr>
          </a:p>
        </p:txBody>
      </p:sp>
      <p:sp>
        <p:nvSpPr>
          <p:cNvPr id="8" name="Right Arrow 7"/>
          <p:cNvSpPr/>
          <p:nvPr/>
        </p:nvSpPr>
        <p:spPr>
          <a:xfrm>
            <a:off x="3679788" y="4753376"/>
            <a:ext cx="288925"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endParaRPr lang="en-US">
              <a:solidFill>
                <a:srgbClr val="FFFFFF"/>
              </a:solidFill>
              <a:latin typeface="Verdana"/>
            </a:endParaRPr>
          </a:p>
        </p:txBody>
      </p:sp>
      <p:sp>
        <p:nvSpPr>
          <p:cNvPr id="39" name="Right Arrow 38"/>
          <p:cNvSpPr/>
          <p:nvPr/>
        </p:nvSpPr>
        <p:spPr>
          <a:xfrm>
            <a:off x="5737144" y="4753376"/>
            <a:ext cx="288925"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endParaRPr lang="en-US">
              <a:solidFill>
                <a:srgbClr val="FFFFFF"/>
              </a:solidFill>
              <a:latin typeface="Verdana"/>
            </a:endParaRPr>
          </a:p>
        </p:txBody>
      </p:sp>
      <p:sp>
        <p:nvSpPr>
          <p:cNvPr id="40" name="Right Arrow 39"/>
          <p:cNvSpPr/>
          <p:nvPr/>
        </p:nvSpPr>
        <p:spPr>
          <a:xfrm>
            <a:off x="7557764" y="4706862"/>
            <a:ext cx="288925" cy="48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endParaRPr lang="en-US">
              <a:solidFill>
                <a:srgbClr val="FFFFFF"/>
              </a:solidFill>
              <a:latin typeface="Verdana"/>
            </a:endParaRPr>
          </a:p>
        </p:txBody>
      </p:sp>
      <p:sp>
        <p:nvSpPr>
          <p:cNvPr id="9" name="Rectangle 8"/>
          <p:cNvSpPr/>
          <p:nvPr/>
        </p:nvSpPr>
        <p:spPr>
          <a:xfrm>
            <a:off x="2572688" y="931221"/>
            <a:ext cx="6876115" cy="1234484"/>
          </a:xfrm>
          <a:prstGeom prst="rect">
            <a:avLst/>
          </a:prstGeom>
        </p:spPr>
        <p:style>
          <a:lnRef idx="2">
            <a:schemeClr val="dk1"/>
          </a:lnRef>
          <a:fillRef idx="1">
            <a:schemeClr val="lt1"/>
          </a:fillRef>
          <a:effectRef idx="0">
            <a:schemeClr val="dk1"/>
          </a:effectRef>
          <a:fontRef idx="minor">
            <a:schemeClr val="dk1"/>
          </a:fontRef>
        </p:style>
        <p:txBody>
          <a:bodyPr lIns="91415" tIns="45708" rIns="91415" bIns="45708" rtlCol="0" anchor="ctr"/>
          <a:lstStyle/>
          <a:p>
            <a:pPr fontAlgn="base">
              <a:spcBef>
                <a:spcPct val="0"/>
              </a:spcBef>
              <a:spcAft>
                <a:spcPct val="0"/>
              </a:spcAft>
            </a:pPr>
            <a:r>
              <a:rPr lang="en-US" b="1" i="1" dirty="0">
                <a:solidFill>
                  <a:srgbClr val="C00000"/>
                </a:solidFill>
                <a:latin typeface="Times" panose="02020603050405020304" pitchFamily="18" charset="0"/>
                <a:cs typeface="Times" panose="02020603050405020304" pitchFamily="18" charset="0"/>
              </a:rPr>
              <a:t>     </a:t>
            </a:r>
            <a:r>
              <a:rPr lang="en-US" b="1" i="1" dirty="0">
                <a:solidFill>
                  <a:srgbClr val="C00000"/>
                </a:solidFill>
                <a:latin typeface="Times New Roman" pitchFamily="18" charset="0"/>
                <a:cs typeface="Times New Roman" pitchFamily="18" charset="0"/>
              </a:rPr>
              <a:t>3.</a:t>
            </a:r>
            <a:r>
              <a:rPr lang="vi-VN" b="1" i="1" dirty="0">
                <a:solidFill>
                  <a:srgbClr val="C00000"/>
                </a:solidFill>
                <a:latin typeface="Times New Roman" pitchFamily="18" charset="0"/>
                <a:cs typeface="Times New Roman" pitchFamily="18" charset="0"/>
              </a:rPr>
              <a:t>3</a:t>
            </a:r>
            <a:r>
              <a:rPr lang="en-US" b="1" i="1" dirty="0">
                <a:solidFill>
                  <a:srgbClr val="C00000"/>
                </a:solidFill>
                <a:latin typeface="Times New Roman" pitchFamily="18" charset="0"/>
                <a:cs typeface="Times New Roman" pitchFamily="18" charset="0"/>
              </a:rPr>
              <a:t>. </a:t>
            </a:r>
            <a:r>
              <a:rPr lang="vi-VN" b="1" i="1" dirty="0">
                <a:solidFill>
                  <a:srgbClr val="C00000"/>
                </a:solidFill>
                <a:latin typeface="Times New Roman" pitchFamily="18" charset="0"/>
                <a:cs typeface="Times New Roman" pitchFamily="18" charset="0"/>
              </a:rPr>
              <a:t>BCH công đoàn cơ sở tổ chức họp Ban TTND lần thứ nhất:</a:t>
            </a:r>
            <a:r>
              <a:rPr lang="vi-VN" b="1" dirty="0">
                <a:solidFill>
                  <a:srgbClr val="08087E"/>
                </a:solidFill>
                <a:latin typeface="Times New Roman" pitchFamily="18" charset="0"/>
                <a:cs typeface="Times New Roman" pitchFamily="18" charset="0"/>
              </a:rPr>
              <a:t> Chậm nhất là 5 ngày kể từ ngày bầu xong thành viên Ban TTND</a:t>
            </a:r>
            <a:r>
              <a:rPr lang="en-US" b="1" dirty="0">
                <a:solidFill>
                  <a:srgbClr val="08087E"/>
                </a:solidFill>
                <a:latin typeface="Times New Roman" pitchFamily="18" charset="0"/>
                <a:cs typeface="Times New Roman" pitchFamily="18" charset="0"/>
              </a:rPr>
              <a:t>, BCH </a:t>
            </a:r>
            <a:r>
              <a:rPr lang="en-US" b="1" dirty="0" err="1">
                <a:solidFill>
                  <a:srgbClr val="08087E"/>
                </a:solidFill>
                <a:latin typeface="Times New Roman" pitchFamily="18" charset="0"/>
                <a:cs typeface="Times New Roman" pitchFamily="18" charset="0"/>
              </a:rPr>
              <a:t>công</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đoàn</a:t>
            </a:r>
            <a:r>
              <a:rPr lang="vi-VN" b="1" dirty="0">
                <a:solidFill>
                  <a:srgbClr val="08087E"/>
                </a:solidFill>
                <a:latin typeface="Times New Roman" pitchFamily="18" charset="0"/>
                <a:cs typeface="Times New Roman" pitchFamily="18" charset="0"/>
              </a:rPr>
              <a:t> phải tổ chức cuộc họp với Ban TTND </a:t>
            </a:r>
            <a:r>
              <a:rPr lang="en-US" b="1" dirty="0" err="1">
                <a:solidFill>
                  <a:srgbClr val="08087E"/>
                </a:solidFill>
                <a:latin typeface="Times New Roman" pitchFamily="18" charset="0"/>
                <a:cs typeface="Times New Roman" pitchFamily="18" charset="0"/>
              </a:rPr>
              <a:t>để</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bầu</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trưởng</a:t>
            </a:r>
            <a:r>
              <a:rPr lang="en-US" b="1" dirty="0">
                <a:solidFill>
                  <a:srgbClr val="08087E"/>
                </a:solidFill>
                <a:latin typeface="Times New Roman" pitchFamily="18" charset="0"/>
                <a:cs typeface="Times New Roman" pitchFamily="18" charset="0"/>
              </a:rPr>
              <a:t>, </a:t>
            </a:r>
            <a:r>
              <a:rPr lang="en-US" b="1" dirty="0" err="1">
                <a:solidFill>
                  <a:srgbClr val="08087E"/>
                </a:solidFill>
                <a:latin typeface="Times New Roman" pitchFamily="18" charset="0"/>
                <a:cs typeface="Times New Roman" pitchFamily="18" charset="0"/>
              </a:rPr>
              <a:t>phó</a:t>
            </a:r>
            <a:r>
              <a:rPr lang="en-US" b="1" dirty="0">
                <a:solidFill>
                  <a:srgbClr val="08087E"/>
                </a:solidFill>
                <a:latin typeface="Times New Roman" pitchFamily="18" charset="0"/>
                <a:cs typeface="Times New Roman" pitchFamily="18" charset="0"/>
              </a:rPr>
              <a:t> ban TTND </a:t>
            </a:r>
            <a:r>
              <a:rPr lang="en-US" b="1" u="sng" dirty="0">
                <a:solidFill>
                  <a:srgbClr val="FF0000"/>
                </a:solidFill>
                <a:latin typeface="Times New Roman" pitchFamily="18" charset="0"/>
                <a:cs typeface="Times New Roman" pitchFamily="18" charset="0"/>
              </a:rPr>
              <a:t>(</a:t>
            </a:r>
            <a:r>
              <a:rPr lang="en-US" b="1" u="sng" dirty="0" err="1">
                <a:solidFill>
                  <a:srgbClr val="FF0000"/>
                </a:solidFill>
                <a:latin typeface="Times New Roman" pitchFamily="18" charset="0"/>
                <a:cs typeface="Times New Roman" pitchFamily="18" charset="0"/>
              </a:rPr>
              <a:t>nếu</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có</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từ</a:t>
            </a:r>
            <a:r>
              <a:rPr lang="en-US" b="1" u="sng" dirty="0">
                <a:solidFill>
                  <a:srgbClr val="FF0000"/>
                </a:solidFill>
                <a:latin typeface="Times New Roman" pitchFamily="18" charset="0"/>
                <a:cs typeface="Times New Roman" pitchFamily="18" charset="0"/>
              </a:rPr>
              <a:t> 5 </a:t>
            </a:r>
            <a:r>
              <a:rPr lang="en-US" b="1" u="sng" dirty="0" err="1">
                <a:solidFill>
                  <a:srgbClr val="FF0000"/>
                </a:solidFill>
                <a:latin typeface="Times New Roman" pitchFamily="18" charset="0"/>
                <a:cs typeface="Times New Roman" pitchFamily="18" charset="0"/>
              </a:rPr>
              <a:t>thành</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viên</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trở</a:t>
            </a:r>
            <a:r>
              <a:rPr lang="en-US" b="1" u="sng" dirty="0">
                <a:solidFill>
                  <a:srgbClr val="FF0000"/>
                </a:solidFill>
                <a:latin typeface="Times New Roman" pitchFamily="18" charset="0"/>
                <a:cs typeface="Times New Roman" pitchFamily="18" charset="0"/>
              </a:rPr>
              <a:t> </a:t>
            </a:r>
            <a:r>
              <a:rPr lang="en-US" b="1" u="sng" dirty="0" err="1">
                <a:solidFill>
                  <a:srgbClr val="FF0000"/>
                </a:solidFill>
                <a:latin typeface="Times New Roman" pitchFamily="18" charset="0"/>
                <a:cs typeface="Times New Roman" pitchFamily="18" charset="0"/>
              </a:rPr>
              <a:t>lên</a:t>
            </a:r>
            <a:r>
              <a:rPr lang="en-US" b="1" u="sng" dirty="0">
                <a:solidFill>
                  <a:srgbClr val="FF0000"/>
                </a:solidFill>
                <a:latin typeface="Times New Roman" pitchFamily="18" charset="0"/>
                <a:cs typeface="Times New Roman" pitchFamily="18" charset="0"/>
              </a:rPr>
              <a:t>)</a:t>
            </a:r>
          </a:p>
        </p:txBody>
      </p:sp>
      <p:sp>
        <p:nvSpPr>
          <p:cNvPr id="10" name="Rectangle 9"/>
          <p:cNvSpPr/>
          <p:nvPr/>
        </p:nvSpPr>
        <p:spPr>
          <a:xfrm>
            <a:off x="1906075" y="4297190"/>
            <a:ext cx="1747788" cy="1015663"/>
          </a:xfrm>
          <a:prstGeom prst="rect">
            <a:avLst/>
          </a:prstGeom>
        </p:spPr>
        <p:txBody>
          <a:bodyPr wrap="square" lIns="91415" tIns="45708" rIns="91415" bIns="45708">
            <a:spAutoFit/>
          </a:bodyPr>
          <a:lstStyle/>
          <a:p>
            <a:pPr algn="ctr" fontAlgn="base">
              <a:spcBef>
                <a:spcPct val="0"/>
              </a:spcBef>
              <a:spcAft>
                <a:spcPct val="0"/>
              </a:spcAft>
            </a:pPr>
            <a:r>
              <a:rPr lang="en-US" sz="2000" b="1" dirty="0">
                <a:solidFill>
                  <a:srgbClr val="08087E"/>
                </a:solidFill>
                <a:latin typeface="Times New Roman" pitchFamily="18" charset="0"/>
                <a:cs typeface="Times New Roman" pitchFamily="18" charset="0"/>
              </a:rPr>
              <a:t>Ra </a:t>
            </a:r>
            <a:r>
              <a:rPr lang="vi-VN" sz="2000" b="1" dirty="0">
                <a:solidFill>
                  <a:srgbClr val="08087E"/>
                </a:solidFill>
                <a:latin typeface="Times New Roman" pitchFamily="18" charset="0"/>
                <a:cs typeface="Times New Roman" pitchFamily="18" charset="0"/>
              </a:rPr>
              <a:t>quyết định công nhận Ban TTND</a:t>
            </a:r>
            <a:endParaRPr lang="en-US" sz="2000" dirty="0">
              <a:solidFill>
                <a:srgbClr val="08087E"/>
              </a:solidFill>
              <a:latin typeface="Times New Roman" pitchFamily="18" charset="0"/>
              <a:cs typeface="Times New Roman" pitchFamily="18" charset="0"/>
            </a:endParaRPr>
          </a:p>
        </p:txBody>
      </p:sp>
      <p:sp>
        <p:nvSpPr>
          <p:cNvPr id="11" name="Rectangle 10"/>
          <p:cNvSpPr/>
          <p:nvPr/>
        </p:nvSpPr>
        <p:spPr>
          <a:xfrm>
            <a:off x="4140693" y="3825795"/>
            <a:ext cx="1551771" cy="2246769"/>
          </a:xfrm>
          <a:prstGeom prst="rect">
            <a:avLst/>
          </a:prstGeom>
        </p:spPr>
        <p:txBody>
          <a:bodyPr wrap="square" lIns="91415" tIns="45708" rIns="91415" bIns="45708">
            <a:spAutoFit/>
          </a:bodyPr>
          <a:lstStyle/>
          <a:p>
            <a:pPr algn="ctr" fontAlgn="base">
              <a:spcBef>
                <a:spcPct val="0"/>
              </a:spcBef>
              <a:spcAft>
                <a:spcPct val="0"/>
              </a:spcAft>
            </a:pPr>
            <a:r>
              <a:rPr lang="en-US" sz="2000" b="1" dirty="0">
                <a:solidFill>
                  <a:srgbClr val="08087E"/>
                </a:solidFill>
                <a:latin typeface="Times New Roman" pitchFamily="18" charset="0"/>
                <a:cs typeface="Times New Roman" pitchFamily="18" charset="0"/>
              </a:rPr>
              <a:t>T</a:t>
            </a:r>
            <a:r>
              <a:rPr lang="vi-VN" sz="2000" b="1" dirty="0">
                <a:solidFill>
                  <a:srgbClr val="08087E"/>
                </a:solidFill>
                <a:latin typeface="Times New Roman" pitchFamily="18" charset="0"/>
                <a:cs typeface="Times New Roman" pitchFamily="18" charset="0"/>
              </a:rPr>
              <a:t>hông báo cho </a:t>
            </a:r>
            <a:r>
              <a:rPr lang="en-US" sz="2000" b="1" dirty="0">
                <a:solidFill>
                  <a:srgbClr val="08087E"/>
                </a:solidFill>
                <a:latin typeface="Times New Roman" pitchFamily="18" charset="0"/>
                <a:cs typeface="Times New Roman" pitchFamily="18" charset="0"/>
              </a:rPr>
              <a:t>CB, CC, VC, NLĐ</a:t>
            </a:r>
            <a:r>
              <a:rPr lang="vi-VN" sz="2000" b="1" dirty="0">
                <a:solidFill>
                  <a:srgbClr val="08087E"/>
                </a:solidFill>
                <a:latin typeface="Times New Roman" pitchFamily="18" charset="0"/>
                <a:cs typeface="Times New Roman" pitchFamily="18" charset="0"/>
              </a:rPr>
              <a:t> trong cơ quan, đơn vị, trường học biết</a:t>
            </a:r>
            <a:endParaRPr lang="en-US" sz="2000" dirty="0">
              <a:solidFill>
                <a:srgbClr val="08087E"/>
              </a:solidFill>
              <a:latin typeface="Times New Roman" pitchFamily="18" charset="0"/>
              <a:cs typeface="Times New Roman" pitchFamily="18" charset="0"/>
            </a:endParaRPr>
          </a:p>
        </p:txBody>
      </p:sp>
      <p:sp>
        <p:nvSpPr>
          <p:cNvPr id="12" name="Rectangle 11"/>
          <p:cNvSpPr/>
          <p:nvPr/>
        </p:nvSpPr>
        <p:spPr>
          <a:xfrm>
            <a:off x="6050853" y="4192898"/>
            <a:ext cx="1489227" cy="1631216"/>
          </a:xfrm>
          <a:prstGeom prst="rect">
            <a:avLst/>
          </a:prstGeom>
        </p:spPr>
        <p:txBody>
          <a:bodyPr wrap="square" lIns="91415" tIns="45708" rIns="91415" bIns="45708">
            <a:spAutoFit/>
          </a:bodyPr>
          <a:lstStyle/>
          <a:p>
            <a:pPr algn="ctr" fontAlgn="base">
              <a:spcBef>
                <a:spcPct val="0"/>
              </a:spcBef>
              <a:spcAft>
                <a:spcPct val="0"/>
              </a:spcAft>
            </a:pPr>
            <a:r>
              <a:rPr lang="vi-VN" sz="2000" b="1" dirty="0">
                <a:solidFill>
                  <a:srgbClr val="08087E"/>
                </a:solidFill>
                <a:latin typeface="Times New Roman" pitchFamily="18" charset="0"/>
                <a:cs typeface="Times New Roman" pitchFamily="18" charset="0"/>
              </a:rPr>
              <a:t>Hướng dẫn bàn giao giữa Ban TTND cũ và mới</a:t>
            </a:r>
            <a:endParaRPr lang="en-US" sz="2000" dirty="0">
              <a:solidFill>
                <a:srgbClr val="08087E"/>
              </a:solidFill>
              <a:latin typeface="Times New Roman" pitchFamily="18" charset="0"/>
              <a:cs typeface="Times New Roman" pitchFamily="18" charset="0"/>
            </a:endParaRPr>
          </a:p>
        </p:txBody>
      </p:sp>
      <p:sp>
        <p:nvSpPr>
          <p:cNvPr id="13" name="Rectangle 12"/>
          <p:cNvSpPr/>
          <p:nvPr/>
        </p:nvSpPr>
        <p:spPr>
          <a:xfrm>
            <a:off x="7789337" y="4065793"/>
            <a:ext cx="1800275" cy="1938992"/>
          </a:xfrm>
          <a:prstGeom prst="rect">
            <a:avLst/>
          </a:prstGeom>
        </p:spPr>
        <p:txBody>
          <a:bodyPr wrap="square" lIns="91415" tIns="45708" rIns="91415" bIns="45708">
            <a:spAutoFit/>
          </a:bodyPr>
          <a:lstStyle/>
          <a:p>
            <a:pPr algn="ctr" fontAlgn="base">
              <a:spcBef>
                <a:spcPct val="0"/>
              </a:spcBef>
              <a:spcAft>
                <a:spcPct val="0"/>
              </a:spcAft>
            </a:pPr>
            <a:r>
              <a:rPr lang="vi-VN" sz="2000" b="1" dirty="0">
                <a:solidFill>
                  <a:srgbClr val="08087E"/>
                </a:solidFill>
                <a:latin typeface="Times New Roman" pitchFamily="18" charset="0"/>
                <a:cs typeface="Times New Roman" pitchFamily="18" charset="0"/>
              </a:rPr>
              <a:t>Hướng dẫn Ban TTND mới xây dựng</a:t>
            </a:r>
            <a:endParaRPr lang="en-US" sz="2000" b="1" dirty="0">
              <a:solidFill>
                <a:srgbClr val="08087E"/>
              </a:solidFill>
              <a:latin typeface="Times New Roman" pitchFamily="18" charset="0"/>
              <a:cs typeface="Times New Roman" pitchFamily="18" charset="0"/>
            </a:endParaRPr>
          </a:p>
          <a:p>
            <a:pPr algn="ctr" fontAlgn="base">
              <a:spcBef>
                <a:spcPct val="0"/>
              </a:spcBef>
              <a:spcAft>
                <a:spcPct val="0"/>
              </a:spcAft>
            </a:pPr>
            <a:r>
              <a:rPr lang="vi-VN" sz="2000" b="1" dirty="0">
                <a:solidFill>
                  <a:srgbClr val="08087E"/>
                </a:solidFill>
                <a:latin typeface="Times New Roman" pitchFamily="18" charset="0"/>
                <a:cs typeface="Times New Roman" pitchFamily="18" charset="0"/>
              </a:rPr>
              <a:t>Chươngtrình, kế hoạch</a:t>
            </a:r>
            <a:endParaRPr lang="en-US" sz="2000" b="1" dirty="0">
              <a:solidFill>
                <a:srgbClr val="08087E"/>
              </a:solidFill>
              <a:latin typeface="Times New Roman" pitchFamily="18" charset="0"/>
              <a:cs typeface="Times New Roman" pitchFamily="18" charset="0"/>
            </a:endParaRPr>
          </a:p>
          <a:p>
            <a:pPr algn="ctr" fontAlgn="base">
              <a:spcBef>
                <a:spcPct val="0"/>
              </a:spcBef>
              <a:spcAft>
                <a:spcPct val="0"/>
              </a:spcAft>
            </a:pPr>
            <a:r>
              <a:rPr lang="vi-VN" sz="2000" b="1" dirty="0">
                <a:solidFill>
                  <a:srgbClr val="08087E"/>
                </a:solidFill>
                <a:latin typeface="Times New Roman" pitchFamily="18" charset="0"/>
                <a:cs typeface="Times New Roman" pitchFamily="18" charset="0"/>
              </a:rPr>
              <a:t> hoạt động</a:t>
            </a:r>
            <a:endParaRPr lang="en-US" sz="2000" dirty="0">
              <a:solidFill>
                <a:srgbClr val="08087E"/>
              </a:solidFill>
              <a:latin typeface="Times New Roman" pitchFamily="18" charset="0"/>
              <a:cs typeface="Times New Roman" pitchFamily="18" charset="0"/>
            </a:endParaRPr>
          </a:p>
        </p:txBody>
      </p:sp>
      <p:pic>
        <p:nvPicPr>
          <p:cNvPr id="41" name="Picture 40"/>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1785848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 TỔ CHỨC BAN THANH TRA NHÂN DÂN</a:t>
            </a:r>
          </a:p>
        </p:txBody>
      </p:sp>
      <p:sp>
        <p:nvSpPr>
          <p:cNvPr id="196620" name="AutoShape 12"/>
          <p:cNvSpPr>
            <a:spLocks noChangeArrowheads="1"/>
          </p:cNvSpPr>
          <p:nvPr/>
        </p:nvSpPr>
        <p:spPr bwMode="gray">
          <a:xfrm flipH="1">
            <a:off x="1981202" y="5912387"/>
            <a:ext cx="8888569"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300" y="1981202"/>
            <a:ext cx="9187563"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800" b="1" dirty="0">
                <a:solidFill>
                  <a:srgbClr val="FFFFFF"/>
                </a:solidFill>
                <a:latin typeface="Times New Roman" pitchFamily="18" charset="0"/>
                <a:cs typeface="Times New Roman" pitchFamily="18" charset="0"/>
              </a:rPr>
              <a:t>3. Bầu thành viên Ban TTND</a:t>
            </a:r>
            <a:endParaRPr lang="en-US" sz="2800" dirty="0">
              <a:solidFill>
                <a:srgbClr val="FFFFFF"/>
              </a:solidFill>
              <a:latin typeface="Times New Roman" pitchFamily="18" charset="0"/>
              <a:cs typeface="Times New Roman" pitchFamily="18" charset="0"/>
            </a:endParaRPr>
          </a:p>
        </p:txBody>
      </p:sp>
      <p:sp>
        <p:nvSpPr>
          <p:cNvPr id="5" name="Rectangle 4"/>
          <p:cNvSpPr/>
          <p:nvPr/>
        </p:nvSpPr>
        <p:spPr>
          <a:xfrm>
            <a:off x="2334200" y="2162063"/>
            <a:ext cx="8535571" cy="4086339"/>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400" b="1" i="1" dirty="0">
                <a:solidFill>
                  <a:srgbClr val="C00000"/>
                </a:solidFill>
                <a:latin typeface="Times New Roman" pitchFamily="18" charset="0"/>
                <a:cs typeface="Times New Roman" pitchFamily="18" charset="0"/>
              </a:rPr>
              <a:t>3.4. Miễn nhiệm, bãi nhiệm, kiện toàn thành viên Ban TTND:</a:t>
            </a:r>
            <a:endParaRPr lang="en-US" sz="2400" b="1" dirty="0">
              <a:solidFill>
                <a:srgbClr val="C00000"/>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 Trong nhiệm kỳ, nếu có thành viên Ban TTND vì lý do sức khỏe, vì hoàn cảnh gia đình, hay lý do chính đáng khác mà có đơn xin thôi tham gia Ban TTND; hoặc thành viên Ban TTND được bổ nhiệm vào chức danh người đứng đầu, hay cấp phó của người đứng đầu, hoặc chuyển công tác sang cơ quan, đơn vị, trường học khác thì BCH công đoàn cơ sở ra thông báo cho thôi nhiệm vụ và công khai cho toàn thể cán bộ, công chức, viên chức và người lao động biết; báo cáo với Hội nghị CBCC</a:t>
            </a:r>
            <a:r>
              <a:rPr lang="en-US" sz="2300" b="1" dirty="0">
                <a:solidFill>
                  <a:srgbClr val="08087E"/>
                </a:solidFill>
                <a:latin typeface="Times New Roman" pitchFamily="18" charset="0"/>
                <a:cs typeface="Times New Roman" pitchFamily="18" charset="0"/>
              </a:rPr>
              <a:t>VC</a:t>
            </a:r>
            <a:r>
              <a:rPr lang="vi-VN" sz="2300" b="1" dirty="0">
                <a:solidFill>
                  <a:srgbClr val="08087E"/>
                </a:solidFill>
                <a:latin typeface="Times New Roman" pitchFamily="18" charset="0"/>
                <a:cs typeface="Times New Roman" pitchFamily="18" charset="0"/>
              </a:rPr>
              <a:t> gần nhất để quyết định </a:t>
            </a:r>
            <a:r>
              <a:rPr lang="vi-VN" sz="2300" b="1" dirty="0">
                <a:solidFill>
                  <a:srgbClr val="FF0000"/>
                </a:solidFill>
                <a:latin typeface="Times New Roman" pitchFamily="18" charset="0"/>
                <a:cs typeface="Times New Roman" pitchFamily="18" charset="0"/>
              </a:rPr>
              <a:t>miễn nhiệm </a:t>
            </a:r>
            <a:r>
              <a:rPr lang="vi-VN" sz="2300" b="1" dirty="0">
                <a:solidFill>
                  <a:srgbClr val="08087E"/>
                </a:solidFill>
                <a:latin typeface="Times New Roman" pitchFamily="18" charset="0"/>
                <a:cs typeface="Times New Roman" pitchFamily="18" charset="0"/>
              </a:rPr>
              <a:t>thành viên đó với </a:t>
            </a:r>
            <a:r>
              <a:rPr lang="vi-VN" sz="2300" b="1" dirty="0">
                <a:solidFill>
                  <a:srgbClr val="FF0000"/>
                </a:solidFill>
                <a:latin typeface="Times New Roman" pitchFamily="18" charset="0"/>
                <a:cs typeface="Times New Roman" pitchFamily="18" charset="0"/>
              </a:rPr>
              <a:t>hình thức biểu quyết.</a:t>
            </a:r>
            <a:endParaRPr lang="en-US" sz="2300" b="1" dirty="0">
              <a:solidFill>
                <a:srgbClr val="FF0000"/>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0" y="-11080"/>
            <a:ext cx="1224173" cy="1082046"/>
          </a:xfrm>
          <a:prstGeom prst="rect">
            <a:avLst/>
          </a:prstGeom>
          <a:noFill/>
          <a:ln w="9525">
            <a:noFill/>
            <a:miter lim="800000"/>
            <a:headEnd/>
            <a:tailEnd/>
          </a:ln>
        </p:spPr>
      </p:pic>
    </p:spTree>
    <p:extLst>
      <p:ext uri="{BB962C8B-B14F-4D97-AF65-F5344CB8AC3E}">
        <p14:creationId xmlns:p14="http://schemas.microsoft.com/office/powerpoint/2010/main" val="2881027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 TỔ CHỨC BAN THANH TRA NHÂN DÂN</a:t>
            </a:r>
          </a:p>
        </p:txBody>
      </p:sp>
      <p:sp>
        <p:nvSpPr>
          <p:cNvPr id="196620" name="AutoShape 12"/>
          <p:cNvSpPr>
            <a:spLocks noChangeArrowheads="1"/>
          </p:cNvSpPr>
          <p:nvPr/>
        </p:nvSpPr>
        <p:spPr bwMode="gray">
          <a:xfrm flipH="1">
            <a:off x="1981200" y="5912387"/>
            <a:ext cx="9030239"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301" y="1981202"/>
            <a:ext cx="9148927"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800" b="1" dirty="0">
                <a:solidFill>
                  <a:srgbClr val="FFFFFF"/>
                </a:solidFill>
                <a:latin typeface="Times" panose="02020603050405020304" pitchFamily="18" charset="0"/>
                <a:cs typeface="Times" panose="02020603050405020304" pitchFamily="18" charset="0"/>
              </a:rPr>
              <a:t>3. Bầu thành viên Ban TTND</a:t>
            </a:r>
            <a:endParaRPr lang="en-US" sz="28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2334200" y="2162063"/>
            <a:ext cx="8406781" cy="4086339"/>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400" b="1" i="1" dirty="0">
                <a:solidFill>
                  <a:srgbClr val="C00000"/>
                </a:solidFill>
                <a:latin typeface="Times New Roman" pitchFamily="18" charset="0"/>
                <a:cs typeface="Times New Roman" pitchFamily="18" charset="0"/>
              </a:rPr>
              <a:t>3.4. Miễn nhiệm, bãi nhiệm, kiện toàn thành viên Ban TTND:</a:t>
            </a:r>
            <a:endParaRPr lang="en-US" sz="2400" b="1" dirty="0">
              <a:solidFill>
                <a:srgbClr val="08087E"/>
              </a:solidFill>
              <a:latin typeface="Times New Roman" pitchFamily="18" charset="0"/>
              <a:cs typeface="Times New Roman" pitchFamily="18" charset="0"/>
            </a:endParaRPr>
          </a:p>
          <a:p>
            <a:pPr fontAlgn="base">
              <a:spcBef>
                <a:spcPct val="0"/>
              </a:spcBef>
              <a:spcAft>
                <a:spcPct val="0"/>
              </a:spcAft>
            </a:pPr>
            <a:r>
              <a:rPr lang="vi-VN" sz="2300" b="1" dirty="0">
                <a:solidFill>
                  <a:srgbClr val="08087E"/>
                </a:solidFill>
                <a:latin typeface="Times New Roman" pitchFamily="18" charset="0"/>
                <a:cs typeface="Times New Roman" pitchFamily="18" charset="0"/>
              </a:rPr>
              <a:t>- Trong nhiệm kỳ, nếu thành viên Ban TTND không hoàn thành nhiệm vụ được phân công, hoặc không còn được tín nhiệm thì BCH công đoàn cơ sở đề nghị Hội nghị CBCC</a:t>
            </a:r>
            <a:r>
              <a:rPr lang="en-US" sz="2300" b="1" dirty="0">
                <a:solidFill>
                  <a:srgbClr val="08087E"/>
                </a:solidFill>
                <a:latin typeface="Times New Roman" pitchFamily="18" charset="0"/>
                <a:cs typeface="Times New Roman" pitchFamily="18" charset="0"/>
              </a:rPr>
              <a:t>VC</a:t>
            </a:r>
            <a:r>
              <a:rPr lang="vi-VN" sz="2300" b="1" dirty="0">
                <a:solidFill>
                  <a:srgbClr val="08087E"/>
                </a:solidFill>
                <a:latin typeface="Times New Roman" pitchFamily="18" charset="0"/>
                <a:cs typeface="Times New Roman" pitchFamily="18" charset="0"/>
              </a:rPr>
              <a:t> g</a:t>
            </a:r>
            <a:r>
              <a:rPr lang="en-US" sz="2300" b="1" dirty="0">
                <a:solidFill>
                  <a:srgbClr val="08087E"/>
                </a:solidFill>
                <a:latin typeface="Times New Roman" pitchFamily="18" charset="0"/>
                <a:cs typeface="Times New Roman" pitchFamily="18" charset="0"/>
              </a:rPr>
              <a:t>ầ</a:t>
            </a:r>
            <a:r>
              <a:rPr lang="vi-VN" sz="2300" b="1" dirty="0">
                <a:solidFill>
                  <a:srgbClr val="08087E"/>
                </a:solidFill>
                <a:latin typeface="Times New Roman" pitchFamily="18" charset="0"/>
                <a:cs typeface="Times New Roman" pitchFamily="18" charset="0"/>
              </a:rPr>
              <a:t>n nhất quyết định </a:t>
            </a:r>
            <a:r>
              <a:rPr lang="vi-VN" sz="2300" b="1" dirty="0">
                <a:solidFill>
                  <a:srgbClr val="FF0000"/>
                </a:solidFill>
                <a:latin typeface="Times New Roman" pitchFamily="18" charset="0"/>
                <a:cs typeface="Times New Roman" pitchFamily="18" charset="0"/>
              </a:rPr>
              <a:t>bãi nhiệm </a:t>
            </a:r>
            <a:r>
              <a:rPr lang="vi-VN" sz="2300" b="1" dirty="0">
                <a:solidFill>
                  <a:srgbClr val="08087E"/>
                </a:solidFill>
                <a:latin typeface="Times New Roman" pitchFamily="18" charset="0"/>
                <a:cs typeface="Times New Roman" pitchFamily="18" charset="0"/>
              </a:rPr>
              <a:t>thành viên đó với </a:t>
            </a:r>
            <a:r>
              <a:rPr lang="vi-VN" sz="2300" b="1" dirty="0">
                <a:solidFill>
                  <a:srgbClr val="FF0000"/>
                </a:solidFill>
                <a:latin typeface="Times New Roman" pitchFamily="18" charset="0"/>
                <a:cs typeface="Times New Roman" pitchFamily="18" charset="0"/>
              </a:rPr>
              <a:t>hình thức bỏ phiếu kín.</a:t>
            </a:r>
            <a:endParaRPr lang="en-US" sz="2300" b="1" dirty="0">
              <a:solidFill>
                <a:srgbClr val="FF0000"/>
              </a:solidFill>
              <a:latin typeface="Times New Roman" pitchFamily="18" charset="0"/>
              <a:cs typeface="Times New Roman" pitchFamily="18" charset="0"/>
            </a:endParaRPr>
          </a:p>
          <a:p>
            <a:pPr fontAlgn="base">
              <a:spcBef>
                <a:spcPct val="0"/>
              </a:spcBef>
              <a:spcAft>
                <a:spcPct val="0"/>
              </a:spcAft>
            </a:pP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Trong nhiệm kỳ nếu thành viên Ban TTND thiếu từ 1/3 trở lên thì tiến hành kiện toàn, bầu bổ sung số thành viên khuyết tại Hội nghị CBCC</a:t>
            </a:r>
            <a:r>
              <a:rPr lang="en-US" sz="2300" b="1" dirty="0">
                <a:solidFill>
                  <a:srgbClr val="08087E"/>
                </a:solidFill>
                <a:latin typeface="Times New Roman" pitchFamily="18" charset="0"/>
                <a:cs typeface="Times New Roman" pitchFamily="18" charset="0"/>
              </a:rPr>
              <a:t>V</a:t>
            </a:r>
            <a:r>
              <a:rPr lang="vi-VN" sz="2300" b="1" dirty="0">
                <a:solidFill>
                  <a:srgbClr val="08087E"/>
                </a:solidFill>
                <a:latin typeface="Times New Roman" pitchFamily="18" charset="0"/>
                <a:cs typeface="Times New Roman" pitchFamily="18" charset="0"/>
              </a:rPr>
              <a:t>C gần nhất (trường hợp đặc</a:t>
            </a:r>
            <a:r>
              <a:rPr lang="en-US" sz="2300" b="1" dirty="0">
                <a:solidFill>
                  <a:srgbClr val="08087E"/>
                </a:solidFill>
                <a:latin typeface="Times New Roman" pitchFamily="18" charset="0"/>
                <a:cs typeface="Times New Roman" pitchFamily="18" charset="0"/>
              </a:rPr>
              <a:t> </a:t>
            </a:r>
            <a:r>
              <a:rPr lang="vi-VN" sz="2300" b="1" dirty="0">
                <a:solidFill>
                  <a:srgbClr val="08087E"/>
                </a:solidFill>
                <a:latin typeface="Times New Roman" pitchFamily="18" charset="0"/>
                <a:cs typeface="Times New Roman" pitchFamily="18" charset="0"/>
              </a:rPr>
              <a:t>biệt có thể tổ chức Hội nghị bất thường để bầu bổ sung Ban TTND).</a:t>
            </a:r>
            <a:endParaRPr lang="en-US" sz="23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2" y="5553"/>
            <a:ext cx="1165713" cy="1020274"/>
          </a:xfrm>
          <a:prstGeom prst="rect">
            <a:avLst/>
          </a:prstGeom>
          <a:noFill/>
          <a:ln w="9525">
            <a:noFill/>
            <a:miter lim="800000"/>
            <a:headEnd/>
            <a:tailEnd/>
          </a:ln>
        </p:spPr>
      </p:pic>
    </p:spTree>
    <p:extLst>
      <p:ext uri="{BB962C8B-B14F-4D97-AF65-F5344CB8AC3E}">
        <p14:creationId xmlns:p14="http://schemas.microsoft.com/office/powerpoint/2010/main" val="18527728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29754" y="1"/>
            <a:ext cx="8233449" cy="785814"/>
          </a:xfrm>
        </p:spPr>
        <p:txBody>
          <a:bodyPr/>
          <a:lstStyle/>
          <a:p>
            <a:pPr>
              <a:defRPr/>
            </a:pP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PHẦN II: HOẠT ĐỘNG CỦA BAN TTND</a:t>
            </a:r>
            <a:r>
              <a:rPr lang="en-US"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r>
            <a:br>
              <a:rPr lang="en-US" sz="2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br>
            <a:endParaRPr lang="en-US" altLang="en-US" sz="2400" dirty="0"/>
          </a:p>
        </p:txBody>
      </p:sp>
      <p:sp>
        <p:nvSpPr>
          <p:cNvPr id="54280" name="AutoShape 8"/>
          <p:cNvSpPr>
            <a:spLocks noChangeArrowheads="1"/>
          </p:cNvSpPr>
          <p:nvPr/>
        </p:nvSpPr>
        <p:spPr bwMode="gray">
          <a:xfrm>
            <a:off x="2514600" y="762000"/>
            <a:ext cx="6553200" cy="6096000"/>
          </a:xfrm>
          <a:prstGeom prst="roundRect">
            <a:avLst>
              <a:gd name="adj" fmla="val 50000"/>
            </a:avLst>
          </a:prstGeom>
          <a:gradFill rotWithShape="1">
            <a:gsLst>
              <a:gs pos="0">
                <a:schemeClr val="accent2"/>
              </a:gs>
              <a:gs pos="100000">
                <a:srgbClr val="642607"/>
              </a:gs>
            </a:gsLst>
            <a:lin ang="0" scaled="1"/>
          </a:gradFill>
          <a:ln w="38100">
            <a:solidFill>
              <a:srgbClr val="FFFFFF"/>
            </a:solidFill>
            <a:round/>
            <a:headEnd/>
            <a:tailEnd/>
          </a:ln>
          <a:effectLst>
            <a:outerShdw blurRad="63500" dist="63500" dir="3187806" algn="ctr" rotWithShape="0">
              <a:srgbClr val="001D3A">
                <a:alpha val="74998"/>
              </a:srgbClr>
            </a:outerShdw>
          </a:effectLst>
        </p:spPr>
        <p:txBody>
          <a:bodyPr wrap="none" lIns="91415" tIns="45708" rIns="91415" bIns="45708" anchor="ctr"/>
          <a:lstStyle/>
          <a:p>
            <a:pPr algn="ctr" fontAlgn="base">
              <a:spcBef>
                <a:spcPct val="0"/>
              </a:spcBef>
              <a:spcAft>
                <a:spcPct val="0"/>
              </a:spcAft>
            </a:pPr>
            <a:r>
              <a:rPr lang="vi-VN" sz="3100" b="1" dirty="0">
                <a:solidFill>
                  <a:srgbClr val="FFFFFF"/>
                </a:solidFill>
                <a:latin typeface="Times New Roman" pitchFamily="18" charset="0"/>
                <a:cs typeface="Times New Roman" pitchFamily="18" charset="0"/>
              </a:rPr>
              <a:t>Theo quy định tại Điều 75</a:t>
            </a:r>
            <a:endParaRPr lang="en-US" sz="3100" b="1" dirty="0">
              <a:solidFill>
                <a:srgbClr val="FFFFFF"/>
              </a:solidFill>
              <a:latin typeface="Times New Roman" pitchFamily="18" charset="0"/>
              <a:cs typeface="Times New Roman" pitchFamily="18" charset="0"/>
            </a:endParaRPr>
          </a:p>
          <a:p>
            <a:pPr algn="ctr" fontAlgn="base">
              <a:spcBef>
                <a:spcPct val="0"/>
              </a:spcBef>
              <a:spcAft>
                <a:spcPct val="0"/>
              </a:spcAft>
            </a:pPr>
            <a:r>
              <a:rPr lang="vi-VN" sz="3100" b="1" dirty="0">
                <a:solidFill>
                  <a:srgbClr val="FFFFFF"/>
                </a:solidFill>
                <a:latin typeface="Times New Roman" pitchFamily="18" charset="0"/>
                <a:cs typeface="Times New Roman" pitchFamily="18" charset="0"/>
              </a:rPr>
              <a:t> Luật Thanh tra và Điều 34 </a:t>
            </a:r>
            <a:endParaRPr lang="en-US" sz="3100" b="1" dirty="0">
              <a:solidFill>
                <a:srgbClr val="FFFFFF"/>
              </a:solidFill>
              <a:latin typeface="Times New Roman" pitchFamily="18" charset="0"/>
              <a:cs typeface="Times New Roman" pitchFamily="18" charset="0"/>
            </a:endParaRPr>
          </a:p>
          <a:p>
            <a:pPr algn="ctr" fontAlgn="base">
              <a:spcBef>
                <a:spcPct val="0"/>
              </a:spcBef>
              <a:spcAft>
                <a:spcPct val="0"/>
              </a:spcAft>
            </a:pPr>
            <a:r>
              <a:rPr lang="vi-VN" sz="3100" b="1" dirty="0">
                <a:solidFill>
                  <a:srgbClr val="FFFFFF"/>
                </a:solidFill>
                <a:latin typeface="Times New Roman" pitchFamily="18" charset="0"/>
                <a:cs typeface="Times New Roman" pitchFamily="18" charset="0"/>
              </a:rPr>
              <a:t>Nghị định số 159/2016/NĐ-CP, </a:t>
            </a:r>
            <a:endParaRPr lang="en-US" sz="3100" b="1" dirty="0">
              <a:solidFill>
                <a:srgbClr val="FFFFFF"/>
              </a:solidFill>
              <a:latin typeface="Times New Roman" pitchFamily="18" charset="0"/>
              <a:cs typeface="Times New Roman" pitchFamily="18" charset="0"/>
            </a:endParaRPr>
          </a:p>
          <a:p>
            <a:pPr algn="ctr" fontAlgn="base">
              <a:spcBef>
                <a:spcPct val="0"/>
              </a:spcBef>
              <a:spcAft>
                <a:spcPct val="0"/>
              </a:spcAft>
            </a:pPr>
            <a:r>
              <a:rPr lang="vi-VN" sz="3100" b="1" dirty="0">
                <a:solidFill>
                  <a:srgbClr val="FFFFFF"/>
                </a:solidFill>
                <a:latin typeface="Times New Roman" pitchFamily="18" charset="0"/>
                <a:cs typeface="Times New Roman" pitchFamily="18" charset="0"/>
              </a:rPr>
              <a:t>BCH công đoàn cơ sở có trách nhiệm </a:t>
            </a:r>
            <a:endParaRPr lang="en-US" sz="3100" b="1" dirty="0">
              <a:solidFill>
                <a:srgbClr val="FFFFFF"/>
              </a:solidFill>
              <a:latin typeface="Times New Roman" pitchFamily="18" charset="0"/>
              <a:cs typeface="Times New Roman" pitchFamily="18" charset="0"/>
            </a:endParaRPr>
          </a:p>
          <a:p>
            <a:pPr algn="ctr" fontAlgn="base">
              <a:spcBef>
                <a:spcPct val="0"/>
              </a:spcBef>
              <a:spcAft>
                <a:spcPct val="0"/>
              </a:spcAft>
            </a:pPr>
            <a:r>
              <a:rPr lang="vi-VN" sz="3100" b="1" dirty="0">
                <a:solidFill>
                  <a:srgbClr val="FFFFFF"/>
                </a:solidFill>
                <a:latin typeface="Times New Roman" pitchFamily="18" charset="0"/>
                <a:cs typeface="Times New Roman" pitchFamily="18" charset="0"/>
              </a:rPr>
              <a:t>hướng dẫn hoạt động của Ban TTND</a:t>
            </a:r>
            <a:endParaRPr lang="en-US" sz="3100" b="1" dirty="0">
              <a:solidFill>
                <a:srgbClr val="FFFFFF"/>
              </a:solidFill>
              <a:latin typeface="Times New Roman" pitchFamily="18" charset="0"/>
              <a:cs typeface="Times New Roman" pitchFamily="18" charset="0"/>
            </a:endParaRPr>
          </a:p>
          <a:p>
            <a:pPr algn="ctr" fontAlgn="base">
              <a:spcBef>
                <a:spcPct val="0"/>
              </a:spcBef>
              <a:spcAft>
                <a:spcPct val="0"/>
              </a:spcAft>
            </a:pPr>
            <a:r>
              <a:rPr lang="vi-VN" sz="3100" b="1" dirty="0">
                <a:solidFill>
                  <a:srgbClr val="FFFFFF"/>
                </a:solidFill>
                <a:latin typeface="Times New Roman" pitchFamily="18" charset="0"/>
                <a:cs typeface="Times New Roman" pitchFamily="18" charset="0"/>
              </a:rPr>
              <a:t> theo các nội dung sau:</a:t>
            </a:r>
            <a:endParaRPr lang="en-US" sz="3100" b="1" dirty="0">
              <a:solidFill>
                <a:srgbClr val="FFFFFF"/>
              </a:solidFill>
              <a:latin typeface="Times New Roman" pitchFamily="18" charset="0"/>
              <a:cs typeface="Times New Roman" pitchFamily="18" charset="0"/>
            </a:endParaRPr>
          </a:p>
        </p:txBody>
      </p:sp>
      <p:pic>
        <p:nvPicPr>
          <p:cNvPr id="5" name="Picture 4"/>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17349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fade">
                                      <p:cBhvr>
                                        <p:cTn id="7" dur="1000"/>
                                        <p:tgtEl>
                                          <p:spTgt spid="54280"/>
                                        </p:tgtEl>
                                      </p:cBhvr>
                                    </p:animEffect>
                                    <p:anim calcmode="lin" valueType="num">
                                      <p:cBhvr>
                                        <p:cTn id="8" dur="1000" fill="hold"/>
                                        <p:tgtEl>
                                          <p:spTgt spid="54280"/>
                                        </p:tgtEl>
                                        <p:attrNameLst>
                                          <p:attrName>ppt_x</p:attrName>
                                        </p:attrNameLst>
                                      </p:cBhvr>
                                      <p:tavLst>
                                        <p:tav tm="0">
                                          <p:val>
                                            <p:strVal val="#ppt_x"/>
                                          </p:val>
                                        </p:tav>
                                        <p:tav tm="100000">
                                          <p:val>
                                            <p:strVal val="#ppt_x"/>
                                          </p:val>
                                        </p:tav>
                                      </p:tavLst>
                                    </p:anim>
                                    <p:anim calcmode="lin" valueType="num">
                                      <p:cBhvr>
                                        <p:cTn id="9" dur="1000" fill="hold"/>
                                        <p:tgtEl>
                                          <p:spTgt spid="542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301" y="1981202"/>
            <a:ext cx="8878471"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marL="457077" indent="-457077" fontAlgn="base">
              <a:spcBef>
                <a:spcPct val="0"/>
              </a:spcBef>
              <a:spcAft>
                <a:spcPct val="0"/>
              </a:spcAft>
              <a:buFontTx/>
              <a:buAutoNum type="arabicPeriod"/>
            </a:pPr>
            <a:r>
              <a:rPr lang="vi-VN" sz="2400" b="1" dirty="0">
                <a:solidFill>
                  <a:srgbClr val="FFFFFF"/>
                </a:solidFill>
                <a:latin typeface="Times New Roman" pitchFamily="18" charset="0"/>
                <a:cs typeface="Times New Roman" pitchFamily="18" charset="0"/>
              </a:rPr>
              <a:t>Xây dựng chương trình, </a:t>
            </a:r>
            <a:endParaRPr lang="en-US" sz="2400" b="1" dirty="0">
              <a:solidFill>
                <a:srgbClr val="FFFFFF"/>
              </a:solidFill>
              <a:latin typeface="Times New Roman" pitchFamily="18" charset="0"/>
              <a:cs typeface="Times New Roman" pitchFamily="18" charset="0"/>
            </a:endParaRPr>
          </a:p>
          <a:p>
            <a:pPr fontAlgn="base">
              <a:spcBef>
                <a:spcPct val="0"/>
              </a:spcBef>
              <a:spcAft>
                <a:spcPct val="0"/>
              </a:spcAft>
            </a:pPr>
            <a:r>
              <a:rPr lang="en-US" sz="2400" b="1" dirty="0">
                <a:solidFill>
                  <a:srgbClr val="FFFFFF"/>
                </a:solidFill>
                <a:latin typeface="Times New Roman" pitchFamily="18" charset="0"/>
                <a:cs typeface="Times New Roman" pitchFamily="18" charset="0"/>
              </a:rPr>
              <a:t>                      </a:t>
            </a:r>
            <a:r>
              <a:rPr lang="vi-VN" sz="2400" b="1" dirty="0">
                <a:solidFill>
                  <a:srgbClr val="FFFFFF"/>
                </a:solidFill>
                <a:latin typeface="Times New Roman" pitchFamily="18" charset="0"/>
                <a:cs typeface="Times New Roman" pitchFamily="18" charset="0"/>
              </a:rPr>
              <a:t>kế hoạch hoạt động:</a:t>
            </a:r>
            <a:endParaRPr lang="en-US" sz="2400" dirty="0">
              <a:solidFill>
                <a:srgbClr val="FFFFFF"/>
              </a:solidFill>
              <a:latin typeface="Times New Roman" pitchFamily="18" charset="0"/>
              <a:cs typeface="Times New Roman" pitchFamily="18" charset="0"/>
            </a:endParaRPr>
          </a:p>
        </p:txBody>
      </p:sp>
      <p:sp>
        <p:nvSpPr>
          <p:cNvPr id="5" name="Rectangle 4"/>
          <p:cNvSpPr/>
          <p:nvPr/>
        </p:nvSpPr>
        <p:spPr>
          <a:xfrm>
            <a:off x="2266683" y="2133604"/>
            <a:ext cx="8255356" cy="4114799"/>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000" b="1" dirty="0">
                <a:solidFill>
                  <a:srgbClr val="08087E"/>
                </a:solidFill>
                <a:latin typeface="Times" panose="02020603050405020304" pitchFamily="18" charset="0"/>
                <a:cs typeface="Times" panose="02020603050405020304" pitchFamily="18" charset="0"/>
              </a:rPr>
              <a:t>- </a:t>
            </a:r>
            <a:r>
              <a:rPr lang="vi-VN" sz="2000" b="1" dirty="0">
                <a:solidFill>
                  <a:srgbClr val="08087E"/>
                </a:solidFill>
                <a:latin typeface="Times New Roman" pitchFamily="18" charset="0"/>
                <a:cs typeface="Times New Roman" pitchFamily="18" charset="0"/>
              </a:rPr>
              <a:t>Căn cứ nhiệm vụ, quyền hạn Ban TTND quy định tại </a:t>
            </a:r>
            <a:r>
              <a:rPr lang="vi-VN" sz="2000" b="1" u="sng" dirty="0">
                <a:solidFill>
                  <a:srgbClr val="08087E"/>
                </a:solidFill>
                <a:latin typeface="Times New Roman" pitchFamily="18" charset="0"/>
                <a:cs typeface="Times New Roman" pitchFamily="18" charset="0"/>
              </a:rPr>
              <a:t>Điều 66, Điều 67 Luật Thanh tra</a:t>
            </a:r>
            <a:r>
              <a:rPr lang="vi-VN" sz="2000" b="1" dirty="0">
                <a:solidFill>
                  <a:srgbClr val="08087E"/>
                </a:solidFill>
                <a:latin typeface="Times New Roman" pitchFamily="18" charset="0"/>
                <a:cs typeface="Times New Roman" pitchFamily="18" charset="0"/>
              </a:rPr>
              <a:t>; </a:t>
            </a:r>
            <a:r>
              <a:rPr lang="vi-VN" sz="2000" b="1" u="sng" dirty="0">
                <a:solidFill>
                  <a:srgbClr val="08087E"/>
                </a:solidFill>
                <a:latin typeface="Times New Roman" pitchFamily="18" charset="0"/>
                <a:cs typeface="Times New Roman" pitchFamily="18" charset="0"/>
              </a:rPr>
              <a:t>Điều 27 Nghị định số 159/2016/NĐ-CP</a:t>
            </a:r>
            <a:r>
              <a:rPr lang="vi-VN" sz="2000" b="1" dirty="0">
                <a:solidFill>
                  <a:srgbClr val="08087E"/>
                </a:solidFill>
                <a:latin typeface="Times New Roman" pitchFamily="18" charset="0"/>
                <a:cs typeface="Times New Roman" pitchFamily="18" charset="0"/>
              </a:rPr>
              <a:t>; Nghị quyết Hội nghị CBCC</a:t>
            </a:r>
            <a:r>
              <a:rPr lang="en-US" sz="2000" b="1" dirty="0">
                <a:solidFill>
                  <a:srgbClr val="08087E"/>
                </a:solidFill>
                <a:latin typeface="Times New Roman" pitchFamily="18" charset="0"/>
                <a:cs typeface="Times New Roman" pitchFamily="18" charset="0"/>
              </a:rPr>
              <a:t>VC</a:t>
            </a:r>
            <a:r>
              <a:rPr lang="vi-VN" sz="2000" b="1" dirty="0">
                <a:solidFill>
                  <a:srgbClr val="08087E"/>
                </a:solidFill>
                <a:latin typeface="Times New Roman" pitchFamily="18" charset="0"/>
                <a:cs typeface="Times New Roman" pitchFamily="18" charset="0"/>
              </a:rPr>
              <a:t> và Nghị quyết BCH công đoàn cơ sở, Ban TTND xây dựng chương trình, kế hoạch hoạt động cả nhiệm kỳ và từng năm.</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Khi xây dựng chương trình, kế hoạch hoạt động năm, đồng thời xây dựng dự toán kinh phí hoạt động. Căn cứ để xây dựng dự toán kinh phí theo quy định tại Thông tư số </a:t>
            </a:r>
            <a:r>
              <a:rPr lang="vi-VN" sz="2000" b="1" u="sng" dirty="0">
                <a:solidFill>
                  <a:srgbClr val="08087E"/>
                </a:solidFill>
                <a:latin typeface="Times New Roman" pitchFamily="18" charset="0"/>
                <a:cs typeface="Times New Roman" pitchFamily="18" charset="0"/>
                <a:hlinkClick r:id="rId2" tooltip="Thông tư 63/2017/TT-BTC"/>
              </a:rPr>
              <a:t>63/2017/TT-BTC</a:t>
            </a:r>
            <a:r>
              <a:rPr lang="vi-VN" sz="2000" b="1" dirty="0">
                <a:solidFill>
                  <a:srgbClr val="08087E"/>
                </a:solidFill>
                <a:latin typeface="Times New Roman" pitchFamily="18" charset="0"/>
                <a:cs typeface="Times New Roman" pitchFamily="18" charset="0"/>
              </a:rPr>
              <a:t> này 19/6/2017 “Quy định về lập dự toán, quản lý, sử dụng và quyết toán kinh phí bảo đảm hoạt động của Ban TTND”.</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Chương trình, kế hoạch hoạt động phải được tập thể Ban TTND thảo luận, thống nhất và phải được BCH công đoàn cơ sở thông qua. Sau đó, gửi một bản cho BCH công đoàn cơ sở, một bản cho người đứng đầu cơ quan, đơn vị, trường học biết để hỗ trợ, tạo điều kiện thực hiện.</a:t>
            </a:r>
            <a:endParaRPr lang="en-US" sz="2000" b="1" dirty="0">
              <a:solidFill>
                <a:srgbClr val="08087E"/>
              </a:solidFill>
              <a:latin typeface="Times New Roman" pitchFamily="18" charset="0"/>
              <a:cs typeface="Times New Roman" pitchFamily="18" charset="0"/>
            </a:endParaRPr>
          </a:p>
        </p:txBody>
      </p:sp>
      <p:pic>
        <p:nvPicPr>
          <p:cNvPr id="8" name="Picture 7"/>
          <p:cNvPicPr/>
          <p:nvPr/>
        </p:nvPicPr>
        <p:blipFill>
          <a:blip r:embed="rId3"/>
          <a:srcRect/>
          <a:stretch>
            <a:fillRect/>
          </a:stretch>
        </p:blipFill>
        <p:spPr bwMode="auto">
          <a:xfrm>
            <a:off x="10734"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2651450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299" y="1981202"/>
            <a:ext cx="868680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800" b="1" dirty="0">
                <a:solidFill>
                  <a:srgbClr val="FFFFFF"/>
                </a:solidFill>
                <a:latin typeface="Times New Roman" pitchFamily="18" charset="0"/>
                <a:cs typeface="Times New Roman" pitchFamily="18" charset="0"/>
              </a:rPr>
              <a:t>2. Hoạt động giám sát</a:t>
            </a:r>
            <a:r>
              <a:rPr lang="en-US" sz="2800" b="1" dirty="0">
                <a:solidFill>
                  <a:srgbClr val="FFFFFF"/>
                </a:solidFill>
                <a:latin typeface="Times New Roman" pitchFamily="18" charset="0"/>
                <a:cs typeface="Times New Roman" pitchFamily="18" charset="0"/>
              </a:rPr>
              <a:t>:</a:t>
            </a:r>
            <a:endParaRPr lang="en-US" sz="2800" dirty="0">
              <a:solidFill>
                <a:srgbClr val="FFFFFF"/>
              </a:solidFill>
              <a:latin typeface="Times New Roman" pitchFamily="18" charset="0"/>
              <a:cs typeface="Times New Roman" pitchFamily="18" charset="0"/>
            </a:endParaRPr>
          </a:p>
        </p:txBody>
      </p:sp>
      <p:sp>
        <p:nvSpPr>
          <p:cNvPr id="5" name="Rectangle 4"/>
          <p:cNvSpPr/>
          <p:nvPr/>
        </p:nvSpPr>
        <p:spPr>
          <a:xfrm>
            <a:off x="2362200" y="2133604"/>
            <a:ext cx="8001000" cy="4114799"/>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3100" b="1" dirty="0">
                <a:solidFill>
                  <a:srgbClr val="08087E"/>
                </a:solidFill>
                <a:latin typeface="Times New Roman" pitchFamily="18" charset="0"/>
                <a:cs typeface="Times New Roman" pitchFamily="18" charset="0"/>
              </a:rPr>
              <a:t>BCH công đoàn cơ sở hướng dẫn Ban TTND xác định phạm vi giám sát và tổ chức giám sát theo quy định tại Điều 29 và Điều 31 Nghị định số 159/2016/NĐ-CP, trọng tâm hướng vào các việc sau đây:</a:t>
            </a:r>
            <a:endParaRPr lang="en-US" sz="31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6856273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558345" y="2133603"/>
            <a:ext cx="9285667" cy="3505201"/>
          </a:xfrm>
        </p:spPr>
        <p:txBody>
          <a:bodyPr/>
          <a:lstStyle/>
          <a:p>
            <a:r>
              <a:rPr lang="en-US" sz="4000" dirty="0">
                <a:latin typeface="Times" panose="02020603050405020304" pitchFamily="18" charset="0"/>
                <a:cs typeface="Times" panose="02020603050405020304" pitchFamily="18" charset="0"/>
              </a:rPr>
              <a:t>MỘT SỐ NỘI DUNG CẦN LƯU Ý TRONG THỰC HIỆN </a:t>
            </a:r>
          </a:p>
          <a:p>
            <a:r>
              <a:rPr lang="en-US" sz="4000" dirty="0">
                <a:latin typeface="Times" panose="02020603050405020304" pitchFamily="18" charset="0"/>
                <a:cs typeface="Times" panose="02020603050405020304" pitchFamily="18" charset="0"/>
              </a:rPr>
              <a:t>QUY CHẾ DÂN CHỦ</a:t>
            </a:r>
          </a:p>
          <a:p>
            <a:r>
              <a:rPr lang="en-US" sz="4000" dirty="0">
                <a:solidFill>
                  <a:srgbClr val="08087E">
                    <a:lumMod val="75000"/>
                    <a:lumOff val="25000"/>
                  </a:srgbClr>
                </a:solidFill>
                <a:latin typeface="Times" panose="02020603050405020304" pitchFamily="18" charset="0"/>
                <a:cs typeface="Times" panose="02020603050405020304" pitchFamily="18" charset="0"/>
              </a:rPr>
              <a:t>( </a:t>
            </a:r>
            <a:r>
              <a:rPr lang="en-US" sz="4000" dirty="0" err="1">
                <a:solidFill>
                  <a:srgbClr val="08087E">
                    <a:lumMod val="75000"/>
                    <a:lumOff val="25000"/>
                  </a:srgbClr>
                </a:solidFill>
                <a:latin typeface="Times" panose="02020603050405020304" pitchFamily="18" charset="0"/>
                <a:cs typeface="Times" panose="02020603050405020304" pitchFamily="18" charset="0"/>
              </a:rPr>
              <a:t>Nghị</a:t>
            </a:r>
            <a:r>
              <a:rPr lang="en-US" sz="4000" dirty="0">
                <a:solidFill>
                  <a:srgbClr val="08087E">
                    <a:lumMod val="75000"/>
                    <a:lumOff val="25000"/>
                  </a:srgbClr>
                </a:solidFill>
                <a:latin typeface="Times" panose="02020603050405020304" pitchFamily="18" charset="0"/>
                <a:cs typeface="Times" panose="02020603050405020304" pitchFamily="18" charset="0"/>
              </a:rPr>
              <a:t> </a:t>
            </a:r>
            <a:r>
              <a:rPr lang="en-US" sz="4000" dirty="0" err="1">
                <a:solidFill>
                  <a:srgbClr val="08087E">
                    <a:lumMod val="75000"/>
                    <a:lumOff val="25000"/>
                  </a:srgbClr>
                </a:solidFill>
                <a:latin typeface="Times" panose="02020603050405020304" pitchFamily="18" charset="0"/>
                <a:cs typeface="Times" panose="02020603050405020304" pitchFamily="18" charset="0"/>
              </a:rPr>
              <a:t>định</a:t>
            </a:r>
            <a:r>
              <a:rPr lang="en-US" sz="4000" dirty="0">
                <a:solidFill>
                  <a:srgbClr val="08087E">
                    <a:lumMod val="75000"/>
                    <a:lumOff val="25000"/>
                  </a:srgbClr>
                </a:solidFill>
                <a:latin typeface="Times" panose="02020603050405020304" pitchFamily="18" charset="0"/>
                <a:cs typeface="Times" panose="02020603050405020304" pitchFamily="18" charset="0"/>
              </a:rPr>
              <a:t> </a:t>
            </a:r>
            <a:r>
              <a:rPr lang="en-US" sz="4000" dirty="0" err="1">
                <a:latin typeface="Times" pitchFamily="18" charset="0"/>
                <a:cs typeface="Times" pitchFamily="18" charset="0"/>
              </a:rPr>
              <a:t>Số</a:t>
            </a:r>
            <a:r>
              <a:rPr lang="en-US" sz="4000" dirty="0">
                <a:latin typeface="Times" pitchFamily="18" charset="0"/>
                <a:cs typeface="Times" pitchFamily="18" charset="0"/>
              </a:rPr>
              <a:t>: 04/2015/NĐ-CP </a:t>
            </a:r>
            <a:r>
              <a:rPr lang="en-US" sz="4000" dirty="0" err="1">
                <a:latin typeface="Times" pitchFamily="18" charset="0"/>
                <a:cs typeface="Times" pitchFamily="18" charset="0"/>
              </a:rPr>
              <a:t>ngày</a:t>
            </a:r>
            <a:r>
              <a:rPr lang="en-US" sz="4000" dirty="0">
                <a:latin typeface="Times" pitchFamily="18" charset="0"/>
                <a:cs typeface="Times" pitchFamily="18" charset="0"/>
              </a:rPr>
              <a:t> 09/01/2015 </a:t>
            </a:r>
            <a:r>
              <a:rPr lang="en-US" sz="4000" dirty="0" err="1">
                <a:latin typeface="Times" pitchFamily="18" charset="0"/>
                <a:cs typeface="Times" pitchFamily="18" charset="0"/>
              </a:rPr>
              <a:t>của</a:t>
            </a:r>
            <a:r>
              <a:rPr lang="en-US" sz="4000" dirty="0">
                <a:latin typeface="Times" pitchFamily="18" charset="0"/>
                <a:cs typeface="Times" pitchFamily="18" charset="0"/>
              </a:rPr>
              <a:t> </a:t>
            </a:r>
            <a:r>
              <a:rPr lang="en-US" sz="4000" dirty="0" err="1">
                <a:latin typeface="Times" pitchFamily="18" charset="0"/>
                <a:cs typeface="Times" pitchFamily="18" charset="0"/>
              </a:rPr>
              <a:t>Chính</a:t>
            </a:r>
            <a:r>
              <a:rPr lang="en-US" sz="4000" dirty="0">
                <a:latin typeface="Times" pitchFamily="18" charset="0"/>
                <a:cs typeface="Times" pitchFamily="18" charset="0"/>
              </a:rPr>
              <a:t> </a:t>
            </a:r>
            <a:r>
              <a:rPr lang="en-US" sz="4000" dirty="0" err="1">
                <a:latin typeface="Times" pitchFamily="18" charset="0"/>
                <a:cs typeface="Times" pitchFamily="18" charset="0"/>
              </a:rPr>
              <a:t>phủ</a:t>
            </a:r>
            <a:r>
              <a:rPr lang="en-US" sz="4000" dirty="0">
                <a:latin typeface="Times" pitchFamily="18" charset="0"/>
                <a:cs typeface="Times" pitchFamily="18" charset="0"/>
              </a:rPr>
              <a:t>)</a:t>
            </a:r>
            <a:endParaRPr lang="en-GB" sz="4000" dirty="0">
              <a:latin typeface="Times" panose="02020603050405020304" pitchFamily="18" charset="0"/>
              <a:cs typeface="Times" panose="02020603050405020304" pitchFamily="18" charset="0"/>
            </a:endParaRPr>
          </a:p>
        </p:txBody>
      </p:sp>
      <p:sp>
        <p:nvSpPr>
          <p:cNvPr id="2" name="Rectangle 1"/>
          <p:cNvSpPr/>
          <p:nvPr/>
        </p:nvSpPr>
        <p:spPr>
          <a:xfrm>
            <a:off x="3254063" y="105006"/>
            <a:ext cx="5867400" cy="646331"/>
          </a:xfrm>
          <a:prstGeom prst="rect">
            <a:avLst/>
          </a:prstGeom>
        </p:spPr>
        <p:txBody>
          <a:bodyPr wrap="square" lIns="91415" tIns="45708" rIns="91415" bIns="45708">
            <a:spAutoFit/>
          </a:bodyPr>
          <a:lstStyle/>
          <a:p>
            <a:pPr algn="ctr" fontAlgn="base">
              <a:spcBef>
                <a:spcPct val="0"/>
              </a:spcBef>
              <a:spcAft>
                <a:spcPct val="0"/>
              </a:spcAft>
            </a:pPr>
            <a:r>
              <a:rPr lang="en-US" sz="3600" b="1" dirty="0">
                <a:solidFill>
                  <a:srgbClr val="FFFFFF"/>
                </a:solidFill>
                <a:latin typeface="Times New Roman" panose="02020603050405020304" pitchFamily="18" charset="0"/>
                <a:cs typeface="Times New Roman" panose="02020603050405020304" pitchFamily="18" charset="0"/>
              </a:rPr>
              <a:t>NỘI DUNG THỨ NHẤT</a:t>
            </a:r>
          </a:p>
        </p:txBody>
      </p:sp>
      <p:pic>
        <p:nvPicPr>
          <p:cNvPr id="5" name="Picture 4"/>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484114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687133" y="5912387"/>
            <a:ext cx="9659155"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687133" y="1981202"/>
            <a:ext cx="9659155"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800" b="1" dirty="0">
                <a:solidFill>
                  <a:srgbClr val="FFFFFF"/>
                </a:solidFill>
                <a:latin typeface="Times New Roman" pitchFamily="18" charset="0"/>
                <a:cs typeface="Times New Roman" pitchFamily="18" charset="0"/>
              </a:rPr>
              <a:t>2. Hoạt động giám sát</a:t>
            </a:r>
            <a:r>
              <a:rPr lang="en-US" sz="2800" b="1" dirty="0">
                <a:solidFill>
                  <a:srgbClr val="FFFFFF"/>
                </a:solidFill>
                <a:latin typeface="Times New Roman" pitchFamily="18" charset="0"/>
                <a:cs typeface="Times New Roman" pitchFamily="18" charset="0"/>
              </a:rPr>
              <a:t>:</a:t>
            </a:r>
            <a:endParaRPr lang="en-US" sz="2800" dirty="0">
              <a:solidFill>
                <a:srgbClr val="FFFFFF"/>
              </a:solidFill>
              <a:latin typeface="Times New Roman" pitchFamily="18" charset="0"/>
              <a:cs typeface="Times New Roman" pitchFamily="18" charset="0"/>
            </a:endParaRPr>
          </a:p>
        </p:txBody>
      </p:sp>
      <p:sp>
        <p:nvSpPr>
          <p:cNvPr id="5" name="Rectangle 4"/>
          <p:cNvSpPr/>
          <p:nvPr/>
        </p:nvSpPr>
        <p:spPr>
          <a:xfrm>
            <a:off x="2086379" y="2133601"/>
            <a:ext cx="8912181"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000" b="1" i="1" dirty="0">
                <a:solidFill>
                  <a:srgbClr val="C00000"/>
                </a:solidFill>
                <a:latin typeface="Times New Roman" pitchFamily="18" charset="0"/>
                <a:cs typeface="Times New Roman" pitchFamily="18" charset="0"/>
              </a:rPr>
              <a:t>2.1. Xác định phạm vi giám sát:</a:t>
            </a:r>
            <a:endParaRPr lang="en-US" sz="2000" dirty="0">
              <a:solidFill>
                <a:srgbClr val="C00000"/>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Theo quy định tại Điều 29 Nghị định số 159/2016/NĐ-CP phạm vi giám sát của Ban TTND rất rộng có nhiều nội dung. Đ</a:t>
            </a:r>
            <a:r>
              <a:rPr lang="en-US" sz="2000" b="1" dirty="0">
                <a:solidFill>
                  <a:srgbClr val="08087E"/>
                </a:solidFill>
                <a:latin typeface="Times New Roman" pitchFamily="18" charset="0"/>
                <a:cs typeface="Times New Roman" pitchFamily="18" charset="0"/>
              </a:rPr>
              <a:t>ể </a:t>
            </a:r>
            <a:r>
              <a:rPr lang="vi-VN" sz="2000" b="1" dirty="0">
                <a:solidFill>
                  <a:srgbClr val="08087E"/>
                </a:solidFill>
                <a:latin typeface="Times New Roman" pitchFamily="18" charset="0"/>
                <a:cs typeface="Times New Roman" pitchFamily="18" charset="0"/>
              </a:rPr>
              <a:t>thực hiện nhiệm vụ giám sát có chất lượng, hiệu quả phù hợp </a:t>
            </a:r>
            <a:r>
              <a:rPr lang="en-US" sz="2000" b="1" dirty="0">
                <a:solidFill>
                  <a:srgbClr val="08087E"/>
                </a:solidFill>
                <a:latin typeface="Times New Roman" pitchFamily="18" charset="0"/>
                <a:cs typeface="Times New Roman" pitchFamily="18" charset="0"/>
              </a:rPr>
              <a:t>Ban TTND </a:t>
            </a:r>
            <a:r>
              <a:rPr lang="en-US" sz="2000" b="1" dirty="0" err="1">
                <a:solidFill>
                  <a:srgbClr val="08087E"/>
                </a:solidFill>
                <a:latin typeface="Times New Roman" pitchFamily="18" charset="0"/>
                <a:cs typeface="Times New Roman" pitchFamily="18" charset="0"/>
              </a:rPr>
              <a:t>nên</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chọn</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nội</a:t>
            </a:r>
            <a:r>
              <a:rPr lang="en-US" sz="2000" b="1" dirty="0">
                <a:solidFill>
                  <a:srgbClr val="08087E"/>
                </a:solidFill>
                <a:latin typeface="Times New Roman" pitchFamily="18" charset="0"/>
                <a:cs typeface="Times New Roman" pitchFamily="18" charset="0"/>
              </a:rPr>
              <a:t> dung </a:t>
            </a:r>
            <a:r>
              <a:rPr lang="en-US" sz="2000" b="1" dirty="0" err="1">
                <a:solidFill>
                  <a:srgbClr val="08087E"/>
                </a:solidFill>
                <a:latin typeface="Times New Roman" pitchFamily="18" charset="0"/>
                <a:cs typeface="Times New Roman" pitchFamily="18" charset="0"/>
              </a:rPr>
              <a:t>phù</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hợp</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trong</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điều</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kiện</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thực</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tế</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tại</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Cơ</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quan</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đơn</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vị</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trường</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học</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hoặc</a:t>
            </a:r>
            <a:r>
              <a:rPr lang="vi-VN" sz="2000" b="1" dirty="0">
                <a:solidFill>
                  <a:srgbClr val="08087E"/>
                </a:solidFill>
                <a:latin typeface="Times New Roman" pitchFamily="18" charset="0"/>
                <a:cs typeface="Times New Roman" pitchFamily="18" charset="0"/>
              </a:rPr>
              <a:t> giám sát </a:t>
            </a:r>
            <a:r>
              <a:rPr lang="en-US" sz="2000" b="1" dirty="0" err="1">
                <a:solidFill>
                  <a:srgbClr val="08087E"/>
                </a:solidFill>
                <a:latin typeface="Times New Roman" pitchFamily="18" charset="0"/>
                <a:cs typeface="Times New Roman" pitchFamily="18" charset="0"/>
              </a:rPr>
              <a:t>một</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số</a:t>
            </a:r>
            <a:r>
              <a:rPr lang="vi-VN" sz="2000" b="1" dirty="0">
                <a:solidFill>
                  <a:srgbClr val="08087E"/>
                </a:solidFill>
                <a:latin typeface="Times New Roman" pitchFamily="18" charset="0"/>
                <a:cs typeface="Times New Roman" pitchFamily="18" charset="0"/>
              </a:rPr>
              <a:t> nội dung</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chủ</a:t>
            </a:r>
            <a:r>
              <a:rPr lang="en-US" sz="2000" b="1" dirty="0">
                <a:solidFill>
                  <a:srgbClr val="08087E"/>
                </a:solidFill>
                <a:latin typeface="Times New Roman" pitchFamily="18" charset="0"/>
                <a:cs typeface="Times New Roman" pitchFamily="18" charset="0"/>
              </a:rPr>
              <a:t> </a:t>
            </a:r>
            <a:r>
              <a:rPr lang="en-US" sz="2000" b="1" dirty="0" err="1">
                <a:solidFill>
                  <a:srgbClr val="08087E"/>
                </a:solidFill>
                <a:latin typeface="Times New Roman" pitchFamily="18" charset="0"/>
                <a:cs typeface="Times New Roman" pitchFamily="18" charset="0"/>
              </a:rPr>
              <a:t>yếu</a:t>
            </a:r>
            <a:r>
              <a:rPr lang="vi-VN" sz="2000" b="1" dirty="0">
                <a:solidFill>
                  <a:srgbClr val="08087E"/>
                </a:solidFill>
                <a:latin typeface="Times New Roman" pitchFamily="18" charset="0"/>
                <a:cs typeface="Times New Roman" pitchFamily="18" charset="0"/>
              </a:rPr>
              <a:t> sau đây:</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Những nội dung đã được Nghị quyết Hội nghị CBCC</a:t>
            </a:r>
            <a:r>
              <a:rPr lang="en-US" sz="2000" b="1" dirty="0">
                <a:solidFill>
                  <a:srgbClr val="08087E"/>
                </a:solidFill>
                <a:latin typeface="Times New Roman" pitchFamily="18" charset="0"/>
                <a:cs typeface="Times New Roman" pitchFamily="18" charset="0"/>
              </a:rPr>
              <a:t>VC </a:t>
            </a:r>
            <a:r>
              <a:rPr lang="vi-VN" sz="2000" b="1" dirty="0">
                <a:solidFill>
                  <a:srgbClr val="08087E"/>
                </a:solidFill>
                <a:latin typeface="Times New Roman" pitchFamily="18" charset="0"/>
                <a:cs typeface="Times New Roman" pitchFamily="18" charset="0"/>
              </a:rPr>
              <a:t>thông qua</a:t>
            </a:r>
            <a:r>
              <a:rPr lang="en-US" sz="2000" b="1" dirty="0">
                <a:solidFill>
                  <a:srgbClr val="08087E"/>
                </a:solidFill>
                <a:latin typeface="Times New Roman" pitchFamily="18" charset="0"/>
                <a:cs typeface="Times New Roman" pitchFamily="18" charset="0"/>
              </a:rPr>
              <a:t>.</a:t>
            </a:r>
          </a:p>
          <a:p>
            <a:pPr fontAlgn="base">
              <a:spcBef>
                <a:spcPct val="0"/>
              </a:spcBef>
              <a:spcAft>
                <a:spcPct val="0"/>
              </a:spcAft>
            </a:pPr>
            <a:r>
              <a:rPr lang="en-US" sz="2000" b="1" dirty="0">
                <a:solidFill>
                  <a:srgbClr val="08087E"/>
                </a:solidFill>
                <a:latin typeface="Times New Roman" pitchFamily="18" charset="0"/>
                <a:cs typeface="Times New Roman" pitchFamily="18" charset="0"/>
              </a:rPr>
              <a:t>- </a:t>
            </a:r>
            <a:r>
              <a:rPr lang="vi-VN" sz="2000" b="1" dirty="0">
                <a:solidFill>
                  <a:srgbClr val="08087E"/>
                </a:solidFill>
                <a:latin typeface="Times New Roman" pitchFamily="18" charset="0"/>
                <a:cs typeface="Times New Roman" pitchFamily="18" charset="0"/>
              </a:rPr>
              <a:t>Những vụ việc gây bức xúc</a:t>
            </a:r>
            <a:r>
              <a:rPr lang="en-US" sz="2000" b="1" dirty="0">
                <a:solidFill>
                  <a:srgbClr val="08087E"/>
                </a:solidFill>
                <a:latin typeface="Times New Roman" pitchFamily="18" charset="0"/>
                <a:cs typeface="Times New Roman" pitchFamily="18" charset="0"/>
              </a:rPr>
              <a:t> </a:t>
            </a:r>
            <a:r>
              <a:rPr lang="vi-VN" sz="2000" b="1" dirty="0">
                <a:solidFill>
                  <a:srgbClr val="08087E"/>
                </a:solidFill>
                <a:latin typeface="Times New Roman" pitchFamily="18" charset="0"/>
                <a:cs typeface="Times New Roman" pitchFamily="18" charset="0"/>
              </a:rPr>
              <a:t>hoặc các hành vi vi phạm quyền, lợi ích của </a:t>
            </a:r>
            <a:r>
              <a:rPr lang="en-US" sz="2000" b="1" dirty="0">
                <a:solidFill>
                  <a:srgbClr val="08087E"/>
                </a:solidFill>
                <a:latin typeface="Times New Roman" pitchFamily="18" charset="0"/>
                <a:cs typeface="Times New Roman" pitchFamily="18" charset="0"/>
              </a:rPr>
              <a:t>CB, CC,VC,NLĐ</a:t>
            </a:r>
            <a:r>
              <a:rPr lang="vi-VN" sz="2000" b="1" dirty="0">
                <a:solidFill>
                  <a:srgbClr val="08087E"/>
                </a:solidFill>
                <a:latin typeface="Times New Roman" pitchFamily="18" charset="0"/>
                <a:cs typeface="Times New Roman" pitchFamily="18" charset="0"/>
              </a:rPr>
              <a:t> trong cơ quan, đơn vị, trường học </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Những vụ việc liên quan đến hoạt động của cơ quan, đơn vị, trường học, liên quan đến quyền, lợi ích của cán bộ, công chức, viên chức và người lao động qua theo dõi, phản ánh phát hiện có vi phạm đường lối, chủ trương của Đảng, chính sách, pháp luật của Nhà nước.</a:t>
            </a:r>
            <a:endParaRPr lang="en-US" sz="20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2" y="-29674"/>
            <a:ext cx="1165713" cy="1020274"/>
          </a:xfrm>
          <a:prstGeom prst="rect">
            <a:avLst/>
          </a:prstGeom>
          <a:noFill/>
          <a:ln w="9525">
            <a:noFill/>
            <a:miter lim="800000"/>
            <a:headEnd/>
            <a:tailEnd/>
          </a:ln>
        </p:spPr>
      </p:pic>
    </p:spTree>
    <p:extLst>
      <p:ext uri="{BB962C8B-B14F-4D97-AF65-F5344CB8AC3E}">
        <p14:creationId xmlns:p14="http://schemas.microsoft.com/office/powerpoint/2010/main" val="15451459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299" y="1981202"/>
            <a:ext cx="868680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400" b="1" dirty="0">
                <a:solidFill>
                  <a:srgbClr val="FFFFFF"/>
                </a:solidFill>
                <a:latin typeface="Times" panose="02020603050405020304" pitchFamily="18" charset="0"/>
                <a:cs typeface="Times" panose="02020603050405020304" pitchFamily="18" charset="0"/>
              </a:rPr>
              <a:t>2</a:t>
            </a:r>
            <a:r>
              <a:rPr lang="vi-VN" sz="2400" b="1" dirty="0">
                <a:solidFill>
                  <a:srgbClr val="FFFFFF"/>
                </a:solidFill>
                <a:latin typeface="Times New Roman" pitchFamily="18" charset="0"/>
                <a:cs typeface="Times New Roman" pitchFamily="18" charset="0"/>
              </a:rPr>
              <a:t>. Hoạt động giám sát</a:t>
            </a:r>
            <a:r>
              <a:rPr lang="en-US" sz="2400" b="1" dirty="0">
                <a:solidFill>
                  <a:srgbClr val="FFFFFF"/>
                </a:solidFill>
                <a:latin typeface="Times New Roman" pitchFamily="18" charset="0"/>
                <a:cs typeface="Times New Roman" pitchFamily="18" charset="0"/>
              </a:rPr>
              <a:t>:</a:t>
            </a:r>
            <a:endParaRPr lang="en-US" sz="2400" dirty="0">
              <a:solidFill>
                <a:srgbClr val="FFFFFF"/>
              </a:solidFill>
              <a:latin typeface="Times New Roman" pitchFamily="18" charset="0"/>
              <a:cs typeface="Times New Roman" pitchFamily="18" charset="0"/>
            </a:endParaRPr>
          </a:p>
        </p:txBody>
      </p:sp>
      <p:sp>
        <p:nvSpPr>
          <p:cNvPr id="5" name="Rectangle 4"/>
          <p:cNvSpPr/>
          <p:nvPr/>
        </p:nvSpPr>
        <p:spPr>
          <a:xfrm>
            <a:off x="2362201" y="2133601"/>
            <a:ext cx="8031051"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000" b="1" i="1" dirty="0">
                <a:solidFill>
                  <a:srgbClr val="C00000"/>
                </a:solidFill>
                <a:latin typeface="Times New Roman" pitchFamily="18" charset="0"/>
                <a:cs typeface="Times New Roman" pitchFamily="18" charset="0"/>
              </a:rPr>
              <a:t>2.2. Tổ chức hoạt động giám sát:</a:t>
            </a:r>
            <a:endParaRPr lang="en-US" sz="2000" b="1" dirty="0">
              <a:solidFill>
                <a:srgbClr val="C00000"/>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Ban TTND thực hiện thông qua các hình thức, gồm:</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Tổ chức thu thập, tổng hợp và phân tích thông tin phản ánh từ các nguồn: Do cán bộ, công chức, viên chức, người lao động phản ánh trực tiếp; qua hòm thư góp ý về các nội dung trong phạm vi giám sát; qua nghiên cứu văn bản tài liệu liên quan đến nội dung giám sát do người đứng đầu cung cấp. Ban TTND tổng hợp, phân tích đối chiếu với các quy định pháp luật, quy định, quy chế nội bộ để đánh giá việc thực hiện; đề xuất kiến nghị với người đứng đầu cơ quan, đơn vị, trường học xem xét giải quyết theo đúng trình tự quy định pháp luật.</a:t>
            </a:r>
            <a:endParaRPr lang="en-US" sz="20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9038"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6280911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2" y="5912387"/>
            <a:ext cx="8888569"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300" y="1981202"/>
            <a:ext cx="8981501"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400" b="1" dirty="0">
                <a:solidFill>
                  <a:srgbClr val="FFFFFF"/>
                </a:solidFill>
                <a:latin typeface="Times" panose="02020603050405020304" pitchFamily="18" charset="0"/>
                <a:cs typeface="Times" panose="02020603050405020304" pitchFamily="18" charset="0"/>
              </a:rPr>
              <a:t>2. Hoạt động giám sát</a:t>
            </a:r>
            <a:r>
              <a:rPr lang="en-US" sz="2400" b="1" dirty="0">
                <a:solidFill>
                  <a:srgbClr val="FFFFFF"/>
                </a:solidFill>
                <a:latin typeface="Times" panose="02020603050405020304" pitchFamily="18" charset="0"/>
                <a:cs typeface="Times" panose="02020603050405020304" pitchFamily="18" charset="0"/>
              </a:rPr>
              <a:t>:</a:t>
            </a:r>
            <a:endParaRPr lang="en-US" sz="24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2362200" y="2133601"/>
            <a:ext cx="8275749"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r>
              <a:rPr lang="vi-VN" sz="2000" b="1" i="1" dirty="0">
                <a:solidFill>
                  <a:srgbClr val="C00000"/>
                </a:solidFill>
                <a:latin typeface="Times New Roman" pitchFamily="18" charset="0"/>
                <a:cs typeface="Times New Roman" pitchFamily="18" charset="0"/>
              </a:rPr>
              <a:t>2.2. Tổ chức hoạt động giám sát</a:t>
            </a:r>
            <a:r>
              <a:rPr lang="en-US" sz="2000" b="1" i="1" dirty="0">
                <a:solidFill>
                  <a:srgbClr val="C00000"/>
                </a:solidFill>
                <a:latin typeface="Times New Roman" pitchFamily="18" charset="0"/>
                <a:cs typeface="Times New Roman" pitchFamily="18" charset="0"/>
              </a:rPr>
              <a:t> (</a:t>
            </a:r>
            <a:r>
              <a:rPr lang="en-US" sz="2000" b="1" i="1" dirty="0" err="1">
                <a:solidFill>
                  <a:srgbClr val="C00000"/>
                </a:solidFill>
                <a:latin typeface="Times New Roman" pitchFamily="18" charset="0"/>
                <a:cs typeface="Times New Roman" pitchFamily="18" charset="0"/>
              </a:rPr>
              <a:t>tiếp</a:t>
            </a:r>
            <a:r>
              <a:rPr lang="en-US" sz="2000" b="1" i="1" dirty="0">
                <a:solidFill>
                  <a:srgbClr val="C00000"/>
                </a:solidFill>
                <a:latin typeface="Times New Roman" pitchFamily="18" charset="0"/>
                <a:cs typeface="Times New Roman" pitchFamily="18" charset="0"/>
              </a:rPr>
              <a:t>)</a:t>
            </a:r>
            <a:r>
              <a:rPr lang="vi-VN" sz="2000" b="1" i="1" dirty="0">
                <a:solidFill>
                  <a:srgbClr val="C00000"/>
                </a:solidFill>
                <a:latin typeface="Times New Roman" pitchFamily="18" charset="0"/>
                <a:cs typeface="Times New Roman" pitchFamily="18" charset="0"/>
              </a:rPr>
              <a:t>:</a:t>
            </a:r>
            <a:endParaRPr lang="en-US" sz="2000" b="1" i="1" dirty="0">
              <a:solidFill>
                <a:srgbClr val="C00000"/>
              </a:solidFill>
              <a:latin typeface="Times New Roman" pitchFamily="18" charset="0"/>
              <a:cs typeface="Times New Roman" pitchFamily="18" charset="0"/>
            </a:endParaRPr>
          </a:p>
          <a:p>
            <a:pPr fontAlgn="base">
              <a:spcBef>
                <a:spcPct val="0"/>
              </a:spcBef>
              <a:spcAft>
                <a:spcPct val="0"/>
              </a:spcAft>
            </a:pPr>
            <a:endParaRPr lang="en-US" sz="2000" b="1" i="1" dirty="0">
              <a:solidFill>
                <a:srgbClr val="C00000"/>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Tiến hành cuộc giám sát theo chương trình, kế hoạch:</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Xây dựng kế hoạch cuộc giám sát, gồm: Xác định rõ phạm vi, đối tượng, nội dung giám sát; thời gian, địa điểm giám sát; Trưởng đoàn và thành viên tham gia giám sát; kinh phí và điều kiện bảo đảm cho việc giám sát.</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a:t>
            </a:r>
            <a:r>
              <a:rPr lang="en-US" sz="2000" b="1" dirty="0">
                <a:solidFill>
                  <a:srgbClr val="08087E"/>
                </a:solidFill>
                <a:latin typeface="Times New Roman" pitchFamily="18" charset="0"/>
                <a:cs typeface="Times New Roman" pitchFamily="18" charset="0"/>
              </a:rPr>
              <a:t>Í</a:t>
            </a:r>
            <a:r>
              <a:rPr lang="vi-VN" sz="2000" b="1" dirty="0">
                <a:solidFill>
                  <a:srgbClr val="08087E"/>
                </a:solidFill>
                <a:latin typeface="Times New Roman" pitchFamily="18" charset="0"/>
                <a:cs typeface="Times New Roman" pitchFamily="18" charset="0"/>
              </a:rPr>
              <a:t>t nhất trước 5 ngày tiến hành cuộc giám sát, phải gửi kế hoạch cuộc giám sát đến BCH công đoàn cơ sở, người đứng đầu cơ quan, đơn vị, trường học để người đứng đầu cơ quan, đơn vị, trường học chỉ đạo đối tượng được giám sát tạo điều kiện cho Ban TTND thực hiện nhiệm vụ.</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endParaRPr lang="en-US" sz="2000" b="1" i="1" dirty="0">
              <a:solidFill>
                <a:srgbClr val="C00000"/>
              </a:solidFill>
              <a:latin typeface="Times New Roman" pitchFamily="18" charset="0"/>
              <a:cs typeface="Times New Roman"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dirty="0">
              <a:solidFill>
                <a:srgbClr val="C00000"/>
              </a:solidFill>
              <a:latin typeface="Times" panose="02020603050405020304" pitchFamily="18" charset="0"/>
              <a:cs typeface="Times" panose="02020603050405020304" pitchFamily="18" charset="0"/>
            </a:endParaRPr>
          </a:p>
        </p:txBody>
      </p:sp>
      <p:pic>
        <p:nvPicPr>
          <p:cNvPr id="8" name="Picture 7"/>
          <p:cNvPicPr/>
          <p:nvPr/>
        </p:nvPicPr>
        <p:blipFill>
          <a:blip r:embed="rId2"/>
          <a:srcRect/>
          <a:stretch>
            <a:fillRect/>
          </a:stretch>
        </p:blipFill>
        <p:spPr bwMode="auto">
          <a:xfrm>
            <a:off x="-2145" y="2"/>
            <a:ext cx="1241913" cy="1096474"/>
          </a:xfrm>
          <a:prstGeom prst="rect">
            <a:avLst/>
          </a:prstGeom>
          <a:noFill/>
          <a:ln w="9525">
            <a:noFill/>
            <a:miter lim="800000"/>
            <a:headEnd/>
            <a:tailEnd/>
          </a:ln>
        </p:spPr>
      </p:pic>
    </p:spTree>
    <p:extLst>
      <p:ext uri="{BB962C8B-B14F-4D97-AF65-F5344CB8AC3E}">
        <p14:creationId xmlns:p14="http://schemas.microsoft.com/office/powerpoint/2010/main" val="6707619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596980" y="5912387"/>
            <a:ext cx="9517488"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596980" y="1981202"/>
            <a:ext cx="9517488"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400" b="1" dirty="0">
                <a:solidFill>
                  <a:srgbClr val="FFFFFF"/>
                </a:solidFill>
                <a:latin typeface="Times" panose="02020603050405020304" pitchFamily="18" charset="0"/>
                <a:cs typeface="Times" panose="02020603050405020304" pitchFamily="18" charset="0"/>
              </a:rPr>
              <a:t>2. Hoạt động giám sát</a:t>
            </a:r>
            <a:r>
              <a:rPr lang="en-US" sz="2400" b="1" dirty="0">
                <a:solidFill>
                  <a:srgbClr val="FFFFFF"/>
                </a:solidFill>
                <a:latin typeface="Times" panose="02020603050405020304" pitchFamily="18" charset="0"/>
                <a:cs typeface="Times" panose="02020603050405020304" pitchFamily="18" charset="0"/>
              </a:rPr>
              <a:t>:</a:t>
            </a:r>
            <a:endParaRPr lang="en-US" sz="24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1944711" y="2133601"/>
            <a:ext cx="8822028"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r>
              <a:rPr lang="vi-VN" b="1" i="1" dirty="0">
                <a:solidFill>
                  <a:srgbClr val="C00000"/>
                </a:solidFill>
                <a:latin typeface="Times" panose="02020603050405020304" pitchFamily="18" charset="0"/>
                <a:cs typeface="Times" panose="02020603050405020304" pitchFamily="18" charset="0"/>
              </a:rPr>
              <a:t>2.2. Tổ chức hoạt động giám sát</a:t>
            </a:r>
            <a:r>
              <a:rPr lang="en-US" b="1" i="1" dirty="0">
                <a:solidFill>
                  <a:srgbClr val="C00000"/>
                </a:solidFill>
                <a:latin typeface="Times" panose="02020603050405020304" pitchFamily="18" charset="0"/>
                <a:cs typeface="Times" panose="02020603050405020304" pitchFamily="18" charset="0"/>
              </a:rPr>
              <a:t> (</a:t>
            </a:r>
            <a:r>
              <a:rPr lang="en-US" b="1" i="1" dirty="0" err="1">
                <a:solidFill>
                  <a:srgbClr val="C00000"/>
                </a:solidFill>
                <a:latin typeface="Times" panose="02020603050405020304" pitchFamily="18" charset="0"/>
                <a:cs typeface="Times" panose="02020603050405020304" pitchFamily="18" charset="0"/>
              </a:rPr>
              <a:t>tiếp</a:t>
            </a:r>
            <a:r>
              <a:rPr lang="en-US" b="1" i="1" dirty="0">
                <a:solidFill>
                  <a:srgbClr val="C00000"/>
                </a:solidFill>
                <a:latin typeface="Times" panose="02020603050405020304" pitchFamily="18" charset="0"/>
                <a:cs typeface="Times" panose="02020603050405020304" pitchFamily="18" charset="0"/>
              </a:rPr>
              <a:t>)</a:t>
            </a:r>
            <a:r>
              <a:rPr lang="vi-VN" b="1" i="1" dirty="0">
                <a:solidFill>
                  <a:srgbClr val="C00000"/>
                </a:solidFill>
                <a:latin typeface="Times" panose="02020603050405020304" pitchFamily="18" charset="0"/>
                <a:cs typeface="Times" panose="02020603050405020304" pitchFamily="18" charset="0"/>
              </a:rPr>
              <a:t>:</a:t>
            </a:r>
            <a:endParaRPr lang="en-US"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r>
              <a:rPr lang="vi-VN" b="1" dirty="0">
                <a:solidFill>
                  <a:srgbClr val="08087E"/>
                </a:solidFill>
                <a:latin typeface="Times" panose="02020603050405020304" pitchFamily="18" charset="0"/>
                <a:cs typeface="Times" panose="02020603050405020304" pitchFamily="18" charset="0"/>
              </a:rPr>
              <a:t>+ Gặp gỡ người phụ trách, điều hành bộ phận được giám sát trao đổi về phạm vi nội dung giám sát; đề nghị cung cấp tài liệu liên quan đến nội dung giám sát; phân công thành viên đọc, nghiên cứu tài liệu, đối chiếu với quy định pháp luật hiện hành, quy chế, quy định của cơ quan, đơn vị, trường học liên quan đến nội dung giám sát; tiến hành trao đổi, đối thoại với người có trách nhiệm tại địa điểm giám sát để làm rõ vấn đề còn thiếu thông tin.</a:t>
            </a:r>
            <a:endParaRPr lang="en-US" b="1" dirty="0">
              <a:solidFill>
                <a:srgbClr val="08087E"/>
              </a:solidFill>
              <a:latin typeface="Times" panose="02020603050405020304" pitchFamily="18" charset="0"/>
              <a:cs typeface="Times" panose="02020603050405020304" pitchFamily="18" charset="0"/>
            </a:endParaRPr>
          </a:p>
          <a:p>
            <a:pPr fontAlgn="base">
              <a:spcBef>
                <a:spcPct val="0"/>
              </a:spcBef>
              <a:spcAft>
                <a:spcPct val="0"/>
              </a:spcAft>
            </a:pPr>
            <a:r>
              <a:rPr lang="vi-VN" b="1" dirty="0">
                <a:solidFill>
                  <a:srgbClr val="08087E"/>
                </a:solidFill>
                <a:latin typeface="Times" panose="02020603050405020304" pitchFamily="18" charset="0"/>
                <a:cs typeface="Times" panose="02020603050405020304" pitchFamily="18" charset="0"/>
              </a:rPr>
              <a:t>+ Lập báo cáo giám sát: Đánh giá mức độ việc chấp hành quy định pháp luật, quy định nội bộ; xác định mặt được, mặt t</a:t>
            </a:r>
            <a:r>
              <a:rPr lang="en-US" b="1" dirty="0">
                <a:solidFill>
                  <a:srgbClr val="08087E"/>
                </a:solidFill>
                <a:latin typeface="Times" panose="02020603050405020304" pitchFamily="18" charset="0"/>
                <a:cs typeface="Times" panose="02020603050405020304" pitchFamily="18" charset="0"/>
              </a:rPr>
              <a:t>ồ</a:t>
            </a:r>
            <a:r>
              <a:rPr lang="vi-VN" b="1" dirty="0">
                <a:solidFill>
                  <a:srgbClr val="08087E"/>
                </a:solidFill>
                <a:latin typeface="Times" panose="02020603050405020304" pitchFamily="18" charset="0"/>
                <a:cs typeface="Times" panose="02020603050405020304" pitchFamily="18" charset="0"/>
              </a:rPr>
              <a:t>n tại, thiếu sót về công tác quản lý, điều hành của bộ phận được giám sát; đề xuất, kiến nghị giải pháp khắc phục thiếu sót, tồn tại. Nội dung báo cáo cuộc giám sát phải được ít nhất trên 70% thành viên tham gia cuộc giám sát tán thành. Báo cáo cuộc giám sát kèm bản kiến nghị phải được BCH công đoàn cơ sở xác nhận trước khi gửi người đứng đầu cơ quan, đơn vị, trường học xem xét, giải quyết.</a:t>
            </a:r>
            <a:endParaRPr lang="en-US" b="1" dirty="0">
              <a:solidFill>
                <a:srgbClr val="08087E"/>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dirty="0">
              <a:solidFill>
                <a:srgbClr val="C00000"/>
              </a:solidFill>
              <a:latin typeface="Times" panose="02020603050405020304" pitchFamily="18" charset="0"/>
              <a:cs typeface="Times" panose="02020603050405020304" pitchFamily="18" charset="0"/>
            </a:endParaRPr>
          </a:p>
        </p:txBody>
      </p:sp>
      <p:pic>
        <p:nvPicPr>
          <p:cNvPr id="8" name="Picture 7"/>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4536360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828800" y="5875608"/>
            <a:ext cx="9272789"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828800" y="1981202"/>
            <a:ext cx="9272789"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400" b="1" dirty="0">
                <a:solidFill>
                  <a:srgbClr val="FFFFFF"/>
                </a:solidFill>
                <a:latin typeface="Times" panose="02020603050405020304" pitchFamily="18" charset="0"/>
                <a:cs typeface="Times" panose="02020603050405020304" pitchFamily="18" charset="0"/>
              </a:rPr>
              <a:t>2. Hoạt động giám sát</a:t>
            </a:r>
            <a:r>
              <a:rPr lang="en-US" sz="2400" b="1" dirty="0">
                <a:solidFill>
                  <a:srgbClr val="FFFFFF"/>
                </a:solidFill>
                <a:latin typeface="Times" panose="02020603050405020304" pitchFamily="18" charset="0"/>
                <a:cs typeface="Times" panose="02020603050405020304" pitchFamily="18" charset="0"/>
              </a:rPr>
              <a:t>:</a:t>
            </a:r>
            <a:endParaRPr lang="en-US" sz="24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2163652" y="2133601"/>
            <a:ext cx="8628845"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r>
              <a:rPr lang="vi-VN" b="1" i="1" dirty="0">
                <a:solidFill>
                  <a:srgbClr val="C00000"/>
                </a:solidFill>
                <a:latin typeface="Times New Roman" pitchFamily="18" charset="0"/>
                <a:cs typeface="Times New Roman" pitchFamily="18" charset="0"/>
              </a:rPr>
              <a:t>2.3. Giám sát người đứng đầu xem xét, giải quyết các kiến nghị của Ban TTND:</a:t>
            </a:r>
            <a:endParaRPr lang="en-US" b="1" dirty="0">
              <a:solidFill>
                <a:srgbClr val="C00000"/>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Trong thời hạn 15 ngày, kể từ ngày nhận được kiến nghị, người đứng đầu cơ quan, đơn vị, trường học hoặc cơ quan, tổ chức có thẩm quyền phải xem xét, giải quyết và thông báo kết quả giải quyết cho Ban TTND.</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Khi nhận được kết quả giải quyết kiến nghị của của người đứng đầu cơ quan, đơn vị, trường học gửi tới, Ban TTND thông báo công khai kết quả giải quyết kiến nghị theo hình thức quy định tại quy chế thực hiện dân chủ ở cơ quan, đơn vị, trường học.</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Trường hợp kiến nghị không được xem xét, giải quyết hoặc thực hiện không đầy đủ thì Ban TTND có quyền kiến nghị người đứng đầu cơ quan, tổ chức, đơn vị cấp trên trực tiếp của cơ quan, đơn vị, trường học xem xét, giải quyết, xử lý trách nhiệm. Trường hợp người đứng đầu cơ quan, tổ chức, đơn vị cấp trên không xem xét, giải quyết thì Ban TTND có quyền kiến nghị cơ quan, tổ chức, cá nhân có thẩm quyền khác xem xét, giải quyết, xử lý trách nhiệm.</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C0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dirty="0">
              <a:solidFill>
                <a:srgbClr val="C00000"/>
              </a:solidFill>
              <a:latin typeface="Times" panose="02020603050405020304" pitchFamily="18" charset="0"/>
              <a:cs typeface="Times" panose="02020603050405020304" pitchFamily="18" charset="0"/>
            </a:endParaRPr>
          </a:p>
        </p:txBody>
      </p:sp>
      <p:pic>
        <p:nvPicPr>
          <p:cNvPr id="8" name="Picture 7"/>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1972359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299" y="1981202"/>
            <a:ext cx="868680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400" b="1" dirty="0">
                <a:solidFill>
                  <a:srgbClr val="FFFFFF"/>
                </a:solidFill>
                <a:latin typeface="Times" panose="02020603050405020304" pitchFamily="18" charset="0"/>
                <a:cs typeface="Times" panose="02020603050405020304" pitchFamily="18" charset="0"/>
              </a:rPr>
              <a:t>3</a:t>
            </a:r>
            <a:r>
              <a:rPr lang="vi-VN" sz="2400" b="1" dirty="0">
                <a:solidFill>
                  <a:srgbClr val="FFFFFF"/>
                </a:solidFill>
                <a:latin typeface="Times" panose="02020603050405020304" pitchFamily="18" charset="0"/>
                <a:cs typeface="Times" panose="02020603050405020304" pitchFamily="18" charset="0"/>
              </a:rPr>
              <a:t>. Hoạt động </a:t>
            </a:r>
            <a:r>
              <a:rPr lang="en-US" sz="2400" b="1" dirty="0" err="1">
                <a:solidFill>
                  <a:srgbClr val="FFFFFF"/>
                </a:solidFill>
                <a:latin typeface="Times" panose="02020603050405020304" pitchFamily="18" charset="0"/>
                <a:cs typeface="Times" panose="02020603050405020304" pitchFamily="18" charset="0"/>
              </a:rPr>
              <a:t>xác</a:t>
            </a:r>
            <a:r>
              <a:rPr lang="en-US" sz="2400" b="1" dirty="0">
                <a:solidFill>
                  <a:srgbClr val="FFFFFF"/>
                </a:solidFill>
                <a:latin typeface="Times" panose="02020603050405020304" pitchFamily="18" charset="0"/>
                <a:cs typeface="Times" panose="02020603050405020304" pitchFamily="18" charset="0"/>
              </a:rPr>
              <a:t> minh:</a:t>
            </a:r>
            <a:endParaRPr lang="en-US" sz="24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2362201" y="2133601"/>
            <a:ext cx="8031051"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000" b="1" dirty="0">
                <a:solidFill>
                  <a:srgbClr val="08087E"/>
                </a:solidFill>
                <a:latin typeface="Times New Roman" pitchFamily="18" charset="0"/>
                <a:cs typeface="Times New Roman" pitchFamily="18" charset="0"/>
              </a:rPr>
              <a:t>BCH công đoàn cơ sở hướng dẫn Ban TTND thực hiện quy định tại Điều 32 Nghị định số 159/2016/NĐ-CP, trọng tâm vào các việc sau đây:</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i="1" dirty="0">
                <a:solidFill>
                  <a:srgbClr val="FF0000"/>
                </a:solidFill>
                <a:latin typeface="Times New Roman" pitchFamily="18" charset="0"/>
                <a:cs typeface="Times New Roman" pitchFamily="18" charset="0"/>
              </a:rPr>
              <a:t>3.1. Tiếp nhận nhiệm vụ xác minh do người đứng đầu cơ quan, đơn vị, trường học giao:</a:t>
            </a:r>
            <a:endParaRPr lang="en-US" sz="2000" b="1" dirty="0">
              <a:solidFill>
                <a:srgbClr val="FF0000"/>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Phải nghiên cứu và xác định đúng mục đích, yêu cầu, nội dung và phạm v</a:t>
            </a:r>
            <a:r>
              <a:rPr lang="en-US" sz="2000" b="1" dirty="0" err="1">
                <a:solidFill>
                  <a:srgbClr val="08087E"/>
                </a:solidFill>
                <a:latin typeface="Times New Roman" pitchFamily="18" charset="0"/>
                <a:cs typeface="Times New Roman" pitchFamily="18" charset="0"/>
              </a:rPr>
              <a:t>i</a:t>
            </a:r>
            <a:r>
              <a:rPr lang="en-US" sz="2000" b="1" dirty="0">
                <a:solidFill>
                  <a:srgbClr val="08087E"/>
                </a:solidFill>
                <a:latin typeface="Times New Roman" pitchFamily="18" charset="0"/>
                <a:cs typeface="Times New Roman" pitchFamily="18" charset="0"/>
              </a:rPr>
              <a:t> </a:t>
            </a:r>
            <a:r>
              <a:rPr lang="vi-VN" sz="2000" b="1" dirty="0">
                <a:solidFill>
                  <a:srgbClr val="08087E"/>
                </a:solidFill>
                <a:latin typeface="Times New Roman" pitchFamily="18" charset="0"/>
                <a:cs typeface="Times New Roman" pitchFamily="18" charset="0"/>
              </a:rPr>
              <a:t>xác minh; địa điểm, thời gian bắt đầu, thời gian kết thúc xác minh.</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Phân công thành viên nghiên cứu nội dung xác minh, các quy định hiện hành của Nhà nước, của cơ quan, đơn vị, trường học liên quan đến nội dung xác minh.</a:t>
            </a:r>
            <a:endParaRPr lang="en-US" sz="20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2" y="0"/>
            <a:ext cx="1165713" cy="1020274"/>
          </a:xfrm>
          <a:prstGeom prst="rect">
            <a:avLst/>
          </a:prstGeom>
          <a:noFill/>
          <a:ln w="9525">
            <a:noFill/>
            <a:miter lim="800000"/>
            <a:headEnd/>
            <a:tailEnd/>
          </a:ln>
        </p:spPr>
      </p:pic>
    </p:spTree>
    <p:extLst>
      <p:ext uri="{BB962C8B-B14F-4D97-AF65-F5344CB8AC3E}">
        <p14:creationId xmlns:p14="http://schemas.microsoft.com/office/powerpoint/2010/main" val="31605246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1" y="5912387"/>
            <a:ext cx="8849931"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301" y="1981202"/>
            <a:ext cx="8839833"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400" b="1" dirty="0">
                <a:solidFill>
                  <a:srgbClr val="FFFFFF"/>
                </a:solidFill>
                <a:latin typeface="Times" panose="02020603050405020304" pitchFamily="18" charset="0"/>
                <a:cs typeface="Times" panose="02020603050405020304" pitchFamily="18" charset="0"/>
              </a:rPr>
              <a:t>3</a:t>
            </a:r>
            <a:r>
              <a:rPr lang="vi-VN" sz="2400" b="1" dirty="0">
                <a:solidFill>
                  <a:srgbClr val="FFFFFF"/>
                </a:solidFill>
                <a:latin typeface="Times" panose="02020603050405020304" pitchFamily="18" charset="0"/>
                <a:cs typeface="Times" panose="02020603050405020304" pitchFamily="18" charset="0"/>
              </a:rPr>
              <a:t>. Hoạt động </a:t>
            </a:r>
            <a:r>
              <a:rPr lang="en-US" sz="2400" b="1" dirty="0" err="1">
                <a:solidFill>
                  <a:srgbClr val="FFFFFF"/>
                </a:solidFill>
                <a:latin typeface="Times" panose="02020603050405020304" pitchFamily="18" charset="0"/>
                <a:cs typeface="Times" panose="02020603050405020304" pitchFamily="18" charset="0"/>
              </a:rPr>
              <a:t>xác</a:t>
            </a:r>
            <a:r>
              <a:rPr lang="en-US" sz="2400" b="1" dirty="0">
                <a:solidFill>
                  <a:srgbClr val="FFFFFF"/>
                </a:solidFill>
                <a:latin typeface="Times" panose="02020603050405020304" pitchFamily="18" charset="0"/>
                <a:cs typeface="Times" panose="02020603050405020304" pitchFamily="18" charset="0"/>
              </a:rPr>
              <a:t> minh:</a:t>
            </a:r>
            <a:endParaRPr lang="en-US" sz="24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2374543" y="2202288"/>
            <a:ext cx="8153400" cy="409612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000" b="1" dirty="0">
                <a:solidFill>
                  <a:srgbClr val="08087E"/>
                </a:solidFill>
                <a:latin typeface="Times New Roman" pitchFamily="18" charset="0"/>
                <a:cs typeface="Times New Roman" pitchFamily="18" charset="0"/>
              </a:rPr>
              <a:t>BCH công đoàn cơ sở hướng dẫn Ban TTND thực hiện quy định tại Điều 32 Nghị định số 159/2016/NĐ-CP, trọng tâm vào các việc sau đây:</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en-US" sz="2000" b="1" i="1" dirty="0">
                <a:solidFill>
                  <a:srgbClr val="FF0000"/>
                </a:solidFill>
                <a:latin typeface="Times New Roman" pitchFamily="18" charset="0"/>
                <a:cs typeface="Times New Roman" pitchFamily="18" charset="0"/>
              </a:rPr>
              <a:t>3.</a:t>
            </a:r>
            <a:r>
              <a:rPr lang="vi-VN" sz="2000" b="1" i="1" dirty="0">
                <a:solidFill>
                  <a:srgbClr val="FF0000"/>
                </a:solidFill>
                <a:latin typeface="Times New Roman" pitchFamily="18" charset="0"/>
                <a:cs typeface="Times New Roman" pitchFamily="18" charset="0"/>
              </a:rPr>
              <a:t>2. Tiếp cận bộ phận liên quan:</a:t>
            </a:r>
            <a:endParaRPr lang="en-US" sz="2000" b="1" dirty="0">
              <a:solidFill>
                <a:srgbClr val="FF0000"/>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Đề nghị cung cấp tài liệu liên quan đến nội dung xác minh; trao đổi, đối thoại với người có trách nhiệm liên quan đến nội dung xác minh để làm rõ nội dung xác minh.</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Khi phát hiện có dấu hiệu vi phạm quy định pháp luật gây thiệt hại đến lợi ích của Nhà nước, quyền, lợi ích h</a:t>
            </a:r>
            <a:r>
              <a:rPr lang="en-US" sz="2000" b="1" dirty="0">
                <a:solidFill>
                  <a:srgbClr val="08087E"/>
                </a:solidFill>
                <a:latin typeface="Times New Roman" pitchFamily="18" charset="0"/>
                <a:cs typeface="Times New Roman" pitchFamily="18" charset="0"/>
              </a:rPr>
              <a:t>ợ</a:t>
            </a:r>
            <a:r>
              <a:rPr lang="vi-VN" sz="2000" b="1" dirty="0">
                <a:solidFill>
                  <a:srgbClr val="08087E"/>
                </a:solidFill>
                <a:latin typeface="Times New Roman" pitchFamily="18" charset="0"/>
                <a:cs typeface="Times New Roman" pitchFamily="18" charset="0"/>
              </a:rPr>
              <a:t>p pháp của cán bộ, công chức, viên chức và người lao động cần phải xử lý ngay thì lập biên bản và kiến nghị người đứng đầu hoặc cơ quan, tổ chức có thẩm giải quyết.</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endParaRPr lang="en-US" sz="20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2" y="23263"/>
            <a:ext cx="1241913" cy="1096474"/>
          </a:xfrm>
          <a:prstGeom prst="rect">
            <a:avLst/>
          </a:prstGeom>
          <a:noFill/>
          <a:ln w="9525">
            <a:noFill/>
            <a:miter lim="800000"/>
            <a:headEnd/>
            <a:tailEnd/>
          </a:ln>
        </p:spPr>
      </p:pic>
    </p:spTree>
    <p:extLst>
      <p:ext uri="{BB962C8B-B14F-4D97-AF65-F5344CB8AC3E}">
        <p14:creationId xmlns:p14="http://schemas.microsoft.com/office/powerpoint/2010/main" val="2523383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1" y="5912387"/>
            <a:ext cx="9081753"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44711" y="1992804"/>
            <a:ext cx="911824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400" b="1" dirty="0">
                <a:solidFill>
                  <a:srgbClr val="FFFFFF"/>
                </a:solidFill>
                <a:latin typeface="Times" panose="02020603050405020304" pitchFamily="18" charset="0"/>
                <a:cs typeface="Times" panose="02020603050405020304" pitchFamily="18" charset="0"/>
              </a:rPr>
              <a:t>3</a:t>
            </a:r>
            <a:r>
              <a:rPr lang="vi-VN" sz="2400" b="1" dirty="0">
                <a:solidFill>
                  <a:srgbClr val="FFFFFF"/>
                </a:solidFill>
                <a:latin typeface="Times" panose="02020603050405020304" pitchFamily="18" charset="0"/>
                <a:cs typeface="Times" panose="02020603050405020304" pitchFamily="18" charset="0"/>
              </a:rPr>
              <a:t>. Hoạt động </a:t>
            </a:r>
            <a:r>
              <a:rPr lang="en-US" sz="2400" b="1" dirty="0" err="1">
                <a:solidFill>
                  <a:srgbClr val="FFFFFF"/>
                </a:solidFill>
                <a:latin typeface="Times" panose="02020603050405020304" pitchFamily="18" charset="0"/>
                <a:cs typeface="Times" panose="02020603050405020304" pitchFamily="18" charset="0"/>
              </a:rPr>
              <a:t>xác</a:t>
            </a:r>
            <a:r>
              <a:rPr lang="en-US" sz="2400" b="1" dirty="0">
                <a:solidFill>
                  <a:srgbClr val="FFFFFF"/>
                </a:solidFill>
                <a:latin typeface="Times" panose="02020603050405020304" pitchFamily="18" charset="0"/>
                <a:cs typeface="Times" panose="02020603050405020304" pitchFamily="18" charset="0"/>
              </a:rPr>
              <a:t> minh:</a:t>
            </a:r>
            <a:endParaRPr lang="en-US" sz="24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2266683" y="2133601"/>
            <a:ext cx="8435663"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000" b="1" dirty="0">
                <a:solidFill>
                  <a:srgbClr val="08087E"/>
                </a:solidFill>
                <a:latin typeface="Times" panose="02020603050405020304" pitchFamily="18" charset="0"/>
                <a:cs typeface="Times" panose="02020603050405020304" pitchFamily="18" charset="0"/>
              </a:rPr>
              <a:t>BCH công đoàn cơ sở hướng dẫn Ban TTND thực hiện quy định tại Điều 32 Nghị định số 159/2016/NĐ-CP, trọng tâm vào các việc sau đây:</a:t>
            </a:r>
            <a:endParaRPr lang="en-US" sz="2000" b="1" dirty="0">
              <a:solidFill>
                <a:srgbClr val="FF0000"/>
              </a:solidFill>
              <a:latin typeface="Times" panose="02020603050405020304" pitchFamily="18" charset="0"/>
              <a:cs typeface="Times" panose="02020603050405020304" pitchFamily="18" charset="0"/>
            </a:endParaRPr>
          </a:p>
          <a:p>
            <a:pPr fontAlgn="base">
              <a:spcBef>
                <a:spcPct val="0"/>
              </a:spcBef>
              <a:spcAft>
                <a:spcPct val="0"/>
              </a:spcAft>
            </a:pPr>
            <a:r>
              <a:rPr lang="vi-VN" sz="2000" b="1" i="1" dirty="0">
                <a:solidFill>
                  <a:srgbClr val="FF0000"/>
                </a:solidFill>
                <a:latin typeface="Times" panose="02020603050405020304" pitchFamily="18" charset="0"/>
                <a:cs typeface="Times" panose="02020603050405020304" pitchFamily="18" charset="0"/>
              </a:rPr>
              <a:t>3.3. Lập báo cáo xác minh:</a:t>
            </a:r>
            <a:endParaRPr lang="en-US" sz="2000" b="1" dirty="0">
              <a:solidFill>
                <a:srgbClr val="FF0000"/>
              </a:solidFill>
              <a:latin typeface="Times" panose="02020603050405020304" pitchFamily="18" charset="0"/>
              <a:cs typeface="Times" panose="02020603050405020304" pitchFamily="18" charset="0"/>
            </a:endParaRPr>
          </a:p>
          <a:p>
            <a:pPr fontAlgn="base">
              <a:spcBef>
                <a:spcPct val="0"/>
              </a:spcBef>
              <a:spcAft>
                <a:spcPct val="0"/>
              </a:spcAft>
            </a:pPr>
            <a:r>
              <a:rPr lang="vi-VN" sz="2000" b="1" dirty="0">
                <a:solidFill>
                  <a:srgbClr val="08087E"/>
                </a:solidFill>
                <a:latin typeface="Times" panose="02020603050405020304" pitchFamily="18" charset="0"/>
                <a:cs typeface="Times" panose="02020603050405020304" pitchFamily="18" charset="0"/>
              </a:rPr>
              <a:t>- Căn cứ các quy định pháp luật của Nhà nước, quy định nội bộ của cơ quan, đơn vị, trường học liên quan đến nội dung xác minh, các tài liệu, chứng cứ và thông tin thu thập được; tổng hợp, phân tích xác định rõ nội dung xác minh đã thực hiện các quy định đến mức nào, vấn đề nào thực hiện đúng, vấn đề nào thực hiện chưa đúng, vấn đề nào thực hiện trái quy định; nguyên nhân vi phạm; đề xuất kiến nghị biện pháp giải quyết.</a:t>
            </a:r>
            <a:endParaRPr lang="en-US" sz="2000" b="1" dirty="0">
              <a:solidFill>
                <a:srgbClr val="08087E"/>
              </a:solidFill>
              <a:latin typeface="Times" panose="02020603050405020304" pitchFamily="18" charset="0"/>
              <a:cs typeface="Times" panose="02020603050405020304" pitchFamily="18" charset="0"/>
            </a:endParaRPr>
          </a:p>
          <a:p>
            <a:pPr fontAlgn="base">
              <a:spcBef>
                <a:spcPct val="0"/>
              </a:spcBef>
              <a:spcAft>
                <a:spcPct val="0"/>
              </a:spcAft>
            </a:pPr>
            <a:r>
              <a:rPr lang="vi-VN" sz="2000" b="1" dirty="0">
                <a:solidFill>
                  <a:srgbClr val="08087E"/>
                </a:solidFill>
                <a:latin typeface="Times" panose="02020603050405020304" pitchFamily="18" charset="0"/>
                <a:cs typeface="Times" panose="02020603050405020304" pitchFamily="18" charset="0"/>
              </a:rPr>
              <a:t>- Lập báo cáo xác minh và bản kiến nghị biện pháp giải quyết, đề nghị BCH công đoàn cơ sở xác nhận bản kiến nghị và gửi cho người đứng đầu cơ quan, đơn vị, trường học xem xét, giải quyết.</a:t>
            </a:r>
            <a:endParaRPr lang="en-US" sz="2000" b="1" dirty="0">
              <a:solidFill>
                <a:srgbClr val="08087E"/>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dirty="0">
              <a:solidFill>
                <a:srgbClr val="08087E"/>
              </a:solidFill>
              <a:latin typeface="Times" panose="02020603050405020304" pitchFamily="18" charset="0"/>
              <a:cs typeface="Times" panose="02020603050405020304" pitchFamily="18" charset="0"/>
            </a:endParaRPr>
          </a:p>
        </p:txBody>
      </p:sp>
      <p:pic>
        <p:nvPicPr>
          <p:cNvPr id="8" name="Picture 7"/>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2987126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299" y="1981202"/>
            <a:ext cx="868680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400" b="1" dirty="0">
                <a:solidFill>
                  <a:srgbClr val="FFFFFF"/>
                </a:solidFill>
                <a:latin typeface="Times" panose="02020603050405020304" pitchFamily="18" charset="0"/>
                <a:cs typeface="Times" panose="02020603050405020304" pitchFamily="18" charset="0"/>
              </a:rPr>
              <a:t>3</a:t>
            </a:r>
            <a:r>
              <a:rPr lang="vi-VN" sz="2400" b="1" dirty="0">
                <a:solidFill>
                  <a:srgbClr val="FFFFFF"/>
                </a:solidFill>
                <a:latin typeface="Times" panose="02020603050405020304" pitchFamily="18" charset="0"/>
                <a:cs typeface="Times" panose="02020603050405020304" pitchFamily="18" charset="0"/>
              </a:rPr>
              <a:t>. Hoạt động </a:t>
            </a:r>
            <a:r>
              <a:rPr lang="en-US" sz="2400" b="1" dirty="0" err="1">
                <a:solidFill>
                  <a:srgbClr val="FFFFFF"/>
                </a:solidFill>
                <a:latin typeface="Times" panose="02020603050405020304" pitchFamily="18" charset="0"/>
                <a:cs typeface="Times" panose="02020603050405020304" pitchFamily="18" charset="0"/>
              </a:rPr>
              <a:t>xác</a:t>
            </a:r>
            <a:r>
              <a:rPr lang="en-US" sz="2400" b="1" dirty="0">
                <a:solidFill>
                  <a:srgbClr val="FFFFFF"/>
                </a:solidFill>
                <a:latin typeface="Times" panose="02020603050405020304" pitchFamily="18" charset="0"/>
                <a:cs typeface="Times" panose="02020603050405020304" pitchFamily="18" charset="0"/>
              </a:rPr>
              <a:t> minh:</a:t>
            </a:r>
            <a:endParaRPr lang="en-US" sz="2400" dirty="0">
              <a:solidFill>
                <a:srgbClr val="FFFFFF"/>
              </a:solidFill>
              <a:latin typeface="Times" panose="02020603050405020304" pitchFamily="18" charset="0"/>
              <a:cs typeface="Times" panose="02020603050405020304" pitchFamily="18" charset="0"/>
            </a:endParaRPr>
          </a:p>
        </p:txBody>
      </p:sp>
      <p:sp>
        <p:nvSpPr>
          <p:cNvPr id="5" name="Rectangle 4"/>
          <p:cNvSpPr/>
          <p:nvPr/>
        </p:nvSpPr>
        <p:spPr>
          <a:xfrm>
            <a:off x="2362203" y="2133601"/>
            <a:ext cx="7979535" cy="4125532"/>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400" b="1" dirty="0">
                <a:solidFill>
                  <a:srgbClr val="08087E"/>
                </a:solidFill>
                <a:latin typeface="Times New Roman" pitchFamily="18" charset="0"/>
                <a:cs typeface="Times New Roman" pitchFamily="18" charset="0"/>
              </a:rPr>
              <a:t>BCH công đoàn cơ sở hướng dẫn Ban TTND thực hiện quy định tại Điều 32 Nghị định số 159/2016/NĐ-CP, trọng tâm vào các việc sau đây:</a:t>
            </a:r>
            <a:endParaRPr lang="en-US" sz="2400" b="1" dirty="0">
              <a:solidFill>
                <a:srgbClr val="08087E"/>
              </a:solidFill>
              <a:latin typeface="Times New Roman" pitchFamily="18" charset="0"/>
              <a:cs typeface="Times New Roman" pitchFamily="18" charset="0"/>
            </a:endParaRPr>
          </a:p>
          <a:p>
            <a:pPr fontAlgn="base">
              <a:spcBef>
                <a:spcPct val="0"/>
              </a:spcBef>
              <a:spcAft>
                <a:spcPct val="0"/>
              </a:spcAft>
            </a:pPr>
            <a:endParaRPr lang="en-US" sz="2000" b="1" dirty="0">
              <a:solidFill>
                <a:srgbClr val="FF0000"/>
              </a:solidFill>
              <a:latin typeface="Times New Roman" pitchFamily="18" charset="0"/>
              <a:cs typeface="Times New Roman" pitchFamily="18" charset="0"/>
            </a:endParaRPr>
          </a:p>
          <a:p>
            <a:pPr fontAlgn="base">
              <a:spcBef>
                <a:spcPct val="0"/>
              </a:spcBef>
              <a:spcAft>
                <a:spcPct val="0"/>
              </a:spcAft>
            </a:pPr>
            <a:r>
              <a:rPr lang="vi-VN" sz="2400" b="1" i="1" dirty="0">
                <a:solidFill>
                  <a:srgbClr val="FF0000"/>
                </a:solidFill>
                <a:latin typeface="Times New Roman" pitchFamily="18" charset="0"/>
                <a:cs typeface="Times New Roman" pitchFamily="18" charset="0"/>
              </a:rPr>
              <a:t>3.4. Giám sát người đứng đầu giải quyết nội dung kiến nghị:</a:t>
            </a:r>
            <a:endParaRPr lang="en-US" sz="2400" dirty="0">
              <a:solidFill>
                <a:srgbClr val="FF0000"/>
              </a:solidFill>
              <a:latin typeface="Times New Roman" pitchFamily="18" charset="0"/>
              <a:cs typeface="Times New Roman" pitchFamily="18" charset="0"/>
            </a:endParaRPr>
          </a:p>
          <a:p>
            <a:pPr fontAlgn="base">
              <a:spcBef>
                <a:spcPct val="0"/>
              </a:spcBef>
              <a:spcAft>
                <a:spcPct val="0"/>
              </a:spcAft>
            </a:pPr>
            <a:r>
              <a:rPr lang="vi-VN" sz="2400" dirty="0">
                <a:solidFill>
                  <a:srgbClr val="08087E"/>
                </a:solidFill>
                <a:latin typeface="Times New Roman" pitchFamily="18" charset="0"/>
                <a:cs typeface="Times New Roman" pitchFamily="18" charset="0"/>
              </a:rPr>
              <a:t>Thực hiện theo quy định tại tiết 2.3 Điểm 2 Mục II của Hướng dẫn </a:t>
            </a:r>
            <a:r>
              <a:rPr lang="en-US" sz="2400" dirty="0" err="1" smtClean="0">
                <a:solidFill>
                  <a:srgbClr val="08087E"/>
                </a:solidFill>
                <a:latin typeface="Times New Roman" pitchFamily="18" charset="0"/>
                <a:cs typeface="Times New Roman" pitchFamily="18" charset="0"/>
              </a:rPr>
              <a:t>số</a:t>
            </a:r>
            <a:r>
              <a:rPr lang="en-US" sz="2400" dirty="0" smtClean="0">
                <a:solidFill>
                  <a:srgbClr val="08087E"/>
                </a:solidFill>
                <a:latin typeface="Times New Roman" pitchFamily="18" charset="0"/>
                <a:cs typeface="Times New Roman" pitchFamily="18" charset="0"/>
              </a:rPr>
              <a:t> 11/HD- LĐLĐ </a:t>
            </a:r>
            <a:r>
              <a:rPr lang="en-US" sz="2400" dirty="0" err="1" smtClean="0">
                <a:solidFill>
                  <a:srgbClr val="08087E"/>
                </a:solidFill>
                <a:latin typeface="Times New Roman" pitchFamily="18" charset="0"/>
                <a:cs typeface="Times New Roman" pitchFamily="18" charset="0"/>
              </a:rPr>
              <a:t>ngày</a:t>
            </a:r>
            <a:r>
              <a:rPr lang="en-US" sz="2400" dirty="0" smtClean="0">
                <a:solidFill>
                  <a:srgbClr val="08087E"/>
                </a:solidFill>
                <a:latin typeface="Times New Roman" pitchFamily="18" charset="0"/>
                <a:cs typeface="Times New Roman" pitchFamily="18" charset="0"/>
              </a:rPr>
              <a:t> 01/10/2018 </a:t>
            </a:r>
            <a:r>
              <a:rPr lang="en-US" sz="2400" dirty="0" err="1" smtClean="0">
                <a:solidFill>
                  <a:srgbClr val="08087E"/>
                </a:solidFill>
                <a:latin typeface="Times New Roman" pitchFamily="18" charset="0"/>
                <a:cs typeface="Times New Roman" pitchFamily="18" charset="0"/>
              </a:rPr>
              <a:t>củaLĐLĐ</a:t>
            </a:r>
            <a:r>
              <a:rPr lang="en-US" sz="2400" dirty="0" smtClean="0">
                <a:solidFill>
                  <a:srgbClr val="08087E"/>
                </a:solidFill>
                <a:latin typeface="Times New Roman" pitchFamily="18" charset="0"/>
                <a:cs typeface="Times New Roman" pitchFamily="18" charset="0"/>
              </a:rPr>
              <a:t> </a:t>
            </a:r>
            <a:r>
              <a:rPr lang="en-US" sz="2400" dirty="0" err="1" smtClean="0">
                <a:solidFill>
                  <a:srgbClr val="08087E"/>
                </a:solidFill>
                <a:latin typeface="Times New Roman" pitchFamily="18" charset="0"/>
                <a:cs typeface="Times New Roman" pitchFamily="18" charset="0"/>
              </a:rPr>
              <a:t>quận</a:t>
            </a:r>
            <a:r>
              <a:rPr lang="en-US" sz="2400" dirty="0" smtClean="0">
                <a:solidFill>
                  <a:srgbClr val="08087E"/>
                </a:solidFill>
                <a:latin typeface="Times New Roman" pitchFamily="18" charset="0"/>
                <a:cs typeface="Times New Roman" pitchFamily="18" charset="0"/>
              </a:rPr>
              <a:t> Long </a:t>
            </a:r>
            <a:r>
              <a:rPr lang="en-US" sz="2400" dirty="0" err="1" smtClean="0">
                <a:solidFill>
                  <a:srgbClr val="08087E"/>
                </a:solidFill>
                <a:latin typeface="Times New Roman" pitchFamily="18" charset="0"/>
                <a:cs typeface="Times New Roman" pitchFamily="18" charset="0"/>
              </a:rPr>
              <a:t>Biên</a:t>
            </a:r>
            <a:r>
              <a:rPr lang="en-US" sz="2400" dirty="0" smtClean="0">
                <a:solidFill>
                  <a:srgbClr val="08087E"/>
                </a:solidFill>
                <a:latin typeface="Times New Roman" pitchFamily="18" charset="0"/>
                <a:cs typeface="Times New Roman" pitchFamily="18" charset="0"/>
              </a:rPr>
              <a:t>.</a:t>
            </a:r>
            <a:endParaRPr lang="en-US" sz="2400" dirty="0">
              <a:solidFill>
                <a:srgbClr val="08087E"/>
              </a:solidFill>
              <a:latin typeface="Times New Roman" pitchFamily="18" charset="0"/>
              <a:cs typeface="Times New Roman" pitchFamily="18" charset="0"/>
            </a:endParaRPr>
          </a:p>
          <a:p>
            <a:pPr fontAlgn="base">
              <a:spcBef>
                <a:spcPct val="0"/>
              </a:spcBef>
              <a:spcAft>
                <a:spcPct val="0"/>
              </a:spcAft>
            </a:pPr>
            <a:endParaRPr lang="en-US" sz="2000" b="1" dirty="0">
              <a:solidFill>
                <a:srgbClr val="FF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dirty="0">
              <a:solidFill>
                <a:srgbClr val="FF0000"/>
              </a:solidFill>
              <a:latin typeface="Times" panose="02020603050405020304" pitchFamily="18" charset="0"/>
              <a:cs typeface="Times" panose="02020603050405020304" pitchFamily="18" charset="0"/>
            </a:endParaRPr>
          </a:p>
          <a:p>
            <a:pPr fontAlgn="base">
              <a:spcBef>
                <a:spcPct val="0"/>
              </a:spcBef>
              <a:spcAft>
                <a:spcPct val="0"/>
              </a:spcAft>
            </a:pPr>
            <a:endParaRPr lang="en-US" sz="2000" b="1" i="1" dirty="0">
              <a:solidFill>
                <a:srgbClr val="FF0000"/>
              </a:solidFill>
              <a:latin typeface="Times" panose="02020603050405020304" pitchFamily="18" charset="0"/>
              <a:cs typeface="Times" panose="02020603050405020304" pitchFamily="18" charset="0"/>
            </a:endParaRPr>
          </a:p>
        </p:txBody>
      </p:sp>
      <p:pic>
        <p:nvPicPr>
          <p:cNvPr id="8" name="Picture 7"/>
          <p:cNvPicPr/>
          <p:nvPr/>
        </p:nvPicPr>
        <p:blipFill>
          <a:blip r:embed="rId2"/>
          <a:srcRect/>
          <a:stretch>
            <a:fillRect/>
          </a:stretch>
        </p:blipFill>
        <p:spPr bwMode="auto">
          <a:xfrm>
            <a:off x="2" y="-11617"/>
            <a:ext cx="1241913" cy="1096474"/>
          </a:xfrm>
          <a:prstGeom prst="rect">
            <a:avLst/>
          </a:prstGeom>
          <a:noFill/>
          <a:ln w="9525">
            <a:noFill/>
            <a:miter lim="800000"/>
            <a:headEnd/>
            <a:tailEnd/>
          </a:ln>
        </p:spPr>
      </p:pic>
    </p:spTree>
    <p:extLst>
      <p:ext uri="{BB962C8B-B14F-4D97-AF65-F5344CB8AC3E}">
        <p14:creationId xmlns:p14="http://schemas.microsoft.com/office/powerpoint/2010/main" val="1451616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91299" y="1981202"/>
            <a:ext cx="8686800"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000" b="1" dirty="0">
                <a:solidFill>
                  <a:srgbClr val="FFFFFF"/>
                </a:solidFill>
                <a:latin typeface="Times New Roman" pitchFamily="18" charset="0"/>
                <a:cs typeface="Times New Roman" pitchFamily="18" charset="0"/>
              </a:rPr>
              <a:t>4. Tham gia cuộc thanh tra, kiểm tra của cơ quan nhà nước có thẩm quyền tại cơ quan, đơn vị, trường học mình</a:t>
            </a:r>
            <a:r>
              <a:rPr lang="en-US" sz="2000" b="1" dirty="0">
                <a:solidFill>
                  <a:srgbClr val="FFFFFF"/>
                </a:solidFill>
                <a:latin typeface="Times New Roman" pitchFamily="18" charset="0"/>
                <a:cs typeface="Times New Roman" pitchFamily="18" charset="0"/>
              </a:rPr>
              <a:t>.</a:t>
            </a:r>
            <a:endParaRPr lang="en-US" sz="2000" dirty="0">
              <a:solidFill>
                <a:srgbClr val="FFFFFF"/>
              </a:solidFill>
              <a:latin typeface="Times New Roman" pitchFamily="18" charset="0"/>
              <a:cs typeface="Times New Roman" pitchFamily="18" charset="0"/>
            </a:endParaRPr>
          </a:p>
        </p:txBody>
      </p:sp>
      <p:sp>
        <p:nvSpPr>
          <p:cNvPr id="5" name="Rectangle 4"/>
          <p:cNvSpPr/>
          <p:nvPr/>
        </p:nvSpPr>
        <p:spPr>
          <a:xfrm>
            <a:off x="2362200" y="2133601"/>
            <a:ext cx="7966656"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vi-VN" sz="2000" b="1" dirty="0">
                <a:solidFill>
                  <a:srgbClr val="FF0000"/>
                </a:solidFill>
                <a:latin typeface="Times New Roman" pitchFamily="18" charset="0"/>
                <a:cs typeface="Times New Roman" pitchFamily="18" charset="0"/>
              </a:rPr>
              <a:t>Cơ quan nhà nước có thẩm quyền khi vào cơ quan, đơn vị, trường học mình thanh tra, kiểm tra có đề nghị Ban TTND cử thành viên tham gia việc thanh tra, kiểm tra thì Chủ tịch công đoàn cơ sở, đại diện BCH công đoàn cơ sở mời Trưởng ban TTND quán triệt và giao thực hiện các việc sau:</a:t>
            </a:r>
            <a:endParaRPr lang="en-US" sz="2000" b="1" dirty="0">
              <a:solidFill>
                <a:srgbClr val="FF0000"/>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Lựa chọn, cử thành viên Ban TTND có năng lực chuyên môn phù hợp với nội dung thanh tra, kiểm tra để tham gia cuộc thanh tra, kiểm tra của cấp trên tại cơ quan, đơn vị, trường học mình.</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Quán triệt cho thành viên Ban TTND được cử tham gia cuộc thanh tra, kiểm tra của Đoàn thanh tra, kiểm tra của cơ quan nhà nước cấp trên:</a:t>
            </a:r>
            <a:endParaRPr lang="en-US" sz="20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1371533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2819400" y="908050"/>
            <a:ext cx="6858000" cy="795338"/>
          </a:xfrm>
          <a:prstGeom prst="rect">
            <a:avLst/>
          </a:prstGeom>
        </p:spPr>
        <p:txBody>
          <a:bodyPr lIns="91415" tIns="45708" rIns="91415" bIns="45708" anchor="ctr"/>
          <a:lstStyle/>
          <a:p>
            <a:pPr algn="ctr">
              <a:spcBef>
                <a:spcPts val="600"/>
              </a:spcBef>
              <a:spcAft>
                <a:spcPts val="600"/>
              </a:spcAft>
              <a:defRPr/>
            </a:pP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ĐÍCH </a:t>
            </a:r>
            <a:r>
              <a:rPr lang="en-US" sz="2400" b="1" dirty="0">
                <a:solidFill>
                  <a:srgbClr val="FF0000"/>
                </a:solidFill>
                <a:latin typeface="Times" pitchFamily="18" charset="0"/>
                <a:cs typeface="Times" pitchFamily="18" charset="0"/>
              </a:rPr>
              <a:t>THỰC HIỆN DÂN CHỦ TRONG HOẠT ĐỘNG CỦA CƠ QUAN, ĐƠN VỊ</a:t>
            </a:r>
            <a:endParaRPr lang="en-US" sz="2400" b="1" dirty="0">
              <a:solidFill>
                <a:srgbClr val="FF0000"/>
              </a:solidFill>
              <a:effectLst>
                <a:outerShdw blurRad="38100" dist="38100" dir="2700000" algn="tl">
                  <a:srgbClr val="000000">
                    <a:alpha val="43137"/>
                  </a:srgbClr>
                </a:outerShdw>
              </a:effectLst>
              <a:latin typeface="Times" pitchFamily="18" charset="0"/>
              <a:cs typeface="Times" pitchFamily="18" charset="0"/>
            </a:endParaRPr>
          </a:p>
        </p:txBody>
      </p:sp>
      <p:grpSp>
        <p:nvGrpSpPr>
          <p:cNvPr id="19463" name="Group 3"/>
          <p:cNvGrpSpPr>
            <a:grpSpLocks/>
          </p:cNvGrpSpPr>
          <p:nvPr/>
        </p:nvGrpSpPr>
        <p:grpSpPr bwMode="auto">
          <a:xfrm>
            <a:off x="1346916" y="1798570"/>
            <a:ext cx="709527" cy="1209036"/>
            <a:chOff x="1110" y="2656"/>
            <a:chExt cx="1549" cy="1351"/>
          </a:xfrm>
        </p:grpSpPr>
        <p:sp>
          <p:nvSpPr>
            <p:cNvPr id="32" name="AutoShape 4"/>
            <p:cNvSpPr>
              <a:spLocks noChangeArrowheads="1"/>
            </p:cNvSpPr>
            <p:nvPr/>
          </p:nvSpPr>
          <p:spPr bwMode="gray">
            <a:xfrm>
              <a:off x="1122" y="2680"/>
              <a:ext cx="1537" cy="1327"/>
            </a:xfrm>
            <a:prstGeom prst="hexagon">
              <a:avLst>
                <a:gd name="adj" fmla="val 28916"/>
                <a:gd name="vf" fmla="val 115470"/>
              </a:avLst>
            </a:prstGeom>
            <a:solidFill>
              <a:srgbClr val="808080"/>
            </a:solidFill>
            <a:ln>
              <a:noFill/>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3" name="AutoShape 5"/>
            <p:cNvSpPr>
              <a:spLocks noChangeArrowheads="1"/>
            </p:cNvSpPr>
            <p:nvPr/>
          </p:nvSpPr>
          <p:spPr bwMode="gray">
            <a:xfrm>
              <a:off x="1110" y="2656"/>
              <a:ext cx="1537" cy="132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4" name="AutoShape 6"/>
            <p:cNvSpPr>
              <a:spLocks noChangeArrowheads="1"/>
            </p:cNvSpPr>
            <p:nvPr/>
          </p:nvSpPr>
          <p:spPr bwMode="gray">
            <a:xfrm>
              <a:off x="1199" y="2738"/>
              <a:ext cx="1350" cy="1167"/>
            </a:xfrm>
            <a:prstGeom prst="hexagon">
              <a:avLst>
                <a:gd name="adj" fmla="val 28896"/>
                <a:gd name="vf" fmla="val 115470"/>
              </a:avLst>
            </a:prstGeom>
            <a:gradFill rotWithShape="1">
              <a:gsLst>
                <a:gs pos="0">
                  <a:srgbClr val="D9520F">
                    <a:gamma/>
                    <a:shade val="46275"/>
                    <a:invGamma/>
                  </a:srgbClr>
                </a:gs>
                <a:gs pos="100000">
                  <a:srgbClr val="D9520F"/>
                </a:gs>
              </a:gsLst>
              <a:lin ang="2700000" scaled="1"/>
            </a:gradFill>
            <a:ln w="9525">
              <a:solidFill>
                <a:srgbClr val="000000"/>
              </a:solidFill>
              <a:miter lim="800000"/>
              <a:headEnd/>
              <a:tailEnd/>
            </a:ln>
            <a:effectLst/>
          </p:spPr>
          <p:txBody>
            <a:bodyPr wrap="none" anchor="ctr"/>
            <a:lstStyle/>
            <a:p>
              <a:pPr>
                <a:defRPr/>
              </a:pPr>
              <a:endParaRPr lang="en-US" kern="0">
                <a:solidFill>
                  <a:sysClr val="windowText" lastClr="000000"/>
                </a:solidFill>
                <a:latin typeface="Arial" panose="020B0604020202020204" pitchFamily="34" charset="0"/>
              </a:endParaRPr>
            </a:p>
          </p:txBody>
        </p:sp>
      </p:grpSp>
      <p:grpSp>
        <p:nvGrpSpPr>
          <p:cNvPr id="19464" name="Group 7"/>
          <p:cNvGrpSpPr>
            <a:grpSpLocks/>
          </p:cNvGrpSpPr>
          <p:nvPr/>
        </p:nvGrpSpPr>
        <p:grpSpPr bwMode="auto">
          <a:xfrm>
            <a:off x="1346915" y="3272080"/>
            <a:ext cx="843728" cy="1570376"/>
            <a:chOff x="3174" y="2656"/>
            <a:chExt cx="1549" cy="1351"/>
          </a:xfrm>
        </p:grpSpPr>
        <p:sp>
          <p:nvSpPr>
            <p:cNvPr id="36" name="AutoShape 8"/>
            <p:cNvSpPr>
              <a:spLocks noChangeArrowheads="1"/>
            </p:cNvSpPr>
            <p:nvPr/>
          </p:nvSpPr>
          <p:spPr bwMode="gray">
            <a:xfrm>
              <a:off x="3186" y="2680"/>
              <a:ext cx="1537" cy="1327"/>
            </a:xfrm>
            <a:prstGeom prst="hexagon">
              <a:avLst>
                <a:gd name="adj" fmla="val 28916"/>
                <a:gd name="vf" fmla="val 115470"/>
              </a:avLst>
            </a:prstGeom>
            <a:solidFill>
              <a:srgbClr val="808080"/>
            </a:solidFill>
            <a:ln>
              <a:noFill/>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7" name="AutoShape 9"/>
            <p:cNvSpPr>
              <a:spLocks noChangeArrowheads="1"/>
            </p:cNvSpPr>
            <p:nvPr/>
          </p:nvSpPr>
          <p:spPr bwMode="gray">
            <a:xfrm>
              <a:off x="3174" y="2656"/>
              <a:ext cx="1537" cy="132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38" name="AutoShape 10"/>
            <p:cNvSpPr>
              <a:spLocks noChangeArrowheads="1"/>
            </p:cNvSpPr>
            <p:nvPr/>
          </p:nvSpPr>
          <p:spPr bwMode="gray">
            <a:xfrm>
              <a:off x="3263" y="2738"/>
              <a:ext cx="1350" cy="1167"/>
            </a:xfrm>
            <a:prstGeom prst="hexagon">
              <a:avLst>
                <a:gd name="adj" fmla="val 28896"/>
                <a:gd name="vf" fmla="val 115470"/>
              </a:avLst>
            </a:prstGeom>
            <a:gradFill rotWithShape="1">
              <a:gsLst>
                <a:gs pos="0">
                  <a:srgbClr val="4987E3">
                    <a:gamma/>
                    <a:shade val="46275"/>
                    <a:invGamma/>
                  </a:srgbClr>
                </a:gs>
                <a:gs pos="100000">
                  <a:srgbClr val="4987E3"/>
                </a:gs>
              </a:gsLst>
              <a:lin ang="2700000" scaled="1"/>
            </a:gradFill>
            <a:ln w="9525">
              <a:solidFill>
                <a:srgbClr val="000000"/>
              </a:solidFill>
              <a:miter lim="800000"/>
              <a:headEnd/>
              <a:tailEnd/>
            </a:ln>
            <a:effectLst/>
          </p:spPr>
          <p:txBody>
            <a:bodyPr wrap="none" anchor="ctr"/>
            <a:lstStyle/>
            <a:p>
              <a:pPr>
                <a:defRPr/>
              </a:pPr>
              <a:endParaRPr lang="en-US" kern="0">
                <a:solidFill>
                  <a:sysClr val="windowText" lastClr="000000"/>
                </a:solidFill>
                <a:latin typeface="Arial" panose="020B0604020202020204" pitchFamily="34" charset="0"/>
              </a:endParaRPr>
            </a:p>
          </p:txBody>
        </p:sp>
      </p:grpSp>
      <p:sp>
        <p:nvSpPr>
          <p:cNvPr id="39" name="Text Box 13"/>
          <p:cNvSpPr txBox="1">
            <a:spLocks noChangeArrowheads="1"/>
          </p:cNvSpPr>
          <p:nvPr/>
        </p:nvSpPr>
        <p:spPr bwMode="gray">
          <a:xfrm>
            <a:off x="1492878" y="2259916"/>
            <a:ext cx="380999" cy="461963"/>
          </a:xfrm>
          <a:prstGeom prst="rect">
            <a:avLst/>
          </a:prstGeom>
          <a:noFill/>
          <a:ln>
            <a:noFill/>
          </a:ln>
          <a:effectLst/>
        </p:spPr>
        <p:txBody>
          <a:bodyPr wrap="square" lIns="91415" tIns="45708" rIns="91415" bIns="45708">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lgn="ctr">
              <a:defRPr/>
            </a:pPr>
            <a:r>
              <a:rPr lang="en-US" sz="2400" kern="0" dirty="0">
                <a:solidFill>
                  <a:srgbClr val="FFFFFF"/>
                </a:solidFill>
              </a:rPr>
              <a:t>I</a:t>
            </a:r>
          </a:p>
        </p:txBody>
      </p:sp>
      <p:sp>
        <p:nvSpPr>
          <p:cNvPr id="40" name="Text Box 16"/>
          <p:cNvSpPr txBox="1">
            <a:spLocks noChangeArrowheads="1"/>
          </p:cNvSpPr>
          <p:nvPr/>
        </p:nvSpPr>
        <p:spPr bwMode="gray">
          <a:xfrm>
            <a:off x="1519863" y="3779982"/>
            <a:ext cx="486193" cy="461962"/>
          </a:xfrm>
          <a:prstGeom prst="rect">
            <a:avLst/>
          </a:prstGeom>
          <a:noFill/>
          <a:ln>
            <a:noFill/>
          </a:ln>
          <a:effectLst/>
        </p:spPr>
        <p:txBody>
          <a:bodyPr wrap="square" lIns="91415" tIns="45708" rIns="91415" bIns="45708">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lgn="ctr">
              <a:defRPr/>
            </a:pPr>
            <a:r>
              <a:rPr lang="en-US" sz="2400" kern="0" dirty="0">
                <a:solidFill>
                  <a:srgbClr val="FFFFFF"/>
                </a:solidFill>
              </a:rPr>
              <a:t>II</a:t>
            </a:r>
          </a:p>
        </p:txBody>
      </p:sp>
      <p:grpSp>
        <p:nvGrpSpPr>
          <p:cNvPr id="19467" name="Group 17"/>
          <p:cNvGrpSpPr>
            <a:grpSpLocks/>
          </p:cNvGrpSpPr>
          <p:nvPr/>
        </p:nvGrpSpPr>
        <p:grpSpPr bwMode="auto">
          <a:xfrm>
            <a:off x="1449385" y="5161743"/>
            <a:ext cx="631371" cy="1255533"/>
            <a:chOff x="1110" y="2656"/>
            <a:chExt cx="1549" cy="1351"/>
          </a:xfrm>
        </p:grpSpPr>
        <p:sp>
          <p:nvSpPr>
            <p:cNvPr id="42" name="AutoShape 18"/>
            <p:cNvSpPr>
              <a:spLocks noChangeArrowheads="1"/>
            </p:cNvSpPr>
            <p:nvPr/>
          </p:nvSpPr>
          <p:spPr bwMode="gray">
            <a:xfrm>
              <a:off x="1122" y="2680"/>
              <a:ext cx="1537" cy="1327"/>
            </a:xfrm>
            <a:prstGeom prst="hexagon">
              <a:avLst>
                <a:gd name="adj" fmla="val 28916"/>
                <a:gd name="vf" fmla="val 115470"/>
              </a:avLst>
            </a:prstGeom>
            <a:solidFill>
              <a:srgbClr val="808080"/>
            </a:solidFill>
            <a:ln>
              <a:noFill/>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43" name="AutoShape 19"/>
            <p:cNvSpPr>
              <a:spLocks noChangeArrowheads="1"/>
            </p:cNvSpPr>
            <p:nvPr/>
          </p:nvSpPr>
          <p:spPr bwMode="gray">
            <a:xfrm>
              <a:off x="1110" y="2656"/>
              <a:ext cx="1537" cy="1327"/>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p:spPr>
          <p:txBody>
            <a:bodyPr wrap="none" anchor="ctr"/>
            <a:lstStyle/>
            <a:p>
              <a:pPr>
                <a:defRPr/>
              </a:pPr>
              <a:endParaRPr lang="vi-VN" kern="0">
                <a:solidFill>
                  <a:sysClr val="windowText" lastClr="000000"/>
                </a:solidFill>
                <a:latin typeface="Arial" panose="020B0604020202020204" pitchFamily="34" charset="0"/>
              </a:endParaRPr>
            </a:p>
          </p:txBody>
        </p:sp>
        <p:sp>
          <p:nvSpPr>
            <p:cNvPr id="44" name="AutoShape 20"/>
            <p:cNvSpPr>
              <a:spLocks noChangeArrowheads="1"/>
            </p:cNvSpPr>
            <p:nvPr/>
          </p:nvSpPr>
          <p:spPr bwMode="gray">
            <a:xfrm>
              <a:off x="1199" y="2738"/>
              <a:ext cx="1350" cy="1167"/>
            </a:xfrm>
            <a:prstGeom prst="hexagon">
              <a:avLst>
                <a:gd name="adj" fmla="val 28896"/>
                <a:gd name="vf" fmla="val 115470"/>
              </a:avLst>
            </a:prstGeom>
            <a:gradFill rotWithShape="1">
              <a:gsLst>
                <a:gs pos="0">
                  <a:srgbClr val="D9520F">
                    <a:gamma/>
                    <a:shade val="46275"/>
                    <a:invGamma/>
                  </a:srgbClr>
                </a:gs>
                <a:gs pos="100000">
                  <a:srgbClr val="D9520F"/>
                </a:gs>
              </a:gsLst>
              <a:lin ang="2700000" scaled="1"/>
            </a:gradFill>
            <a:ln w="9525">
              <a:solidFill>
                <a:srgbClr val="000000"/>
              </a:solidFill>
              <a:miter lim="800000"/>
              <a:headEnd/>
              <a:tailEnd/>
            </a:ln>
            <a:effectLst/>
          </p:spPr>
          <p:txBody>
            <a:bodyPr wrap="none" anchor="ctr"/>
            <a:lstStyle/>
            <a:p>
              <a:pPr>
                <a:defRPr/>
              </a:pPr>
              <a:endParaRPr lang="en-US" kern="0">
                <a:solidFill>
                  <a:sysClr val="windowText" lastClr="000000"/>
                </a:solidFill>
                <a:latin typeface="Arial" panose="020B0604020202020204" pitchFamily="34" charset="0"/>
              </a:endParaRPr>
            </a:p>
          </p:txBody>
        </p:sp>
      </p:grpSp>
      <p:sp>
        <p:nvSpPr>
          <p:cNvPr id="31" name="Text Box 16"/>
          <p:cNvSpPr txBox="1">
            <a:spLocks noChangeArrowheads="1"/>
          </p:cNvSpPr>
          <p:nvPr/>
        </p:nvSpPr>
        <p:spPr bwMode="gray">
          <a:xfrm>
            <a:off x="1449385" y="5547525"/>
            <a:ext cx="617419" cy="461664"/>
          </a:xfrm>
          <a:prstGeom prst="rect">
            <a:avLst/>
          </a:prstGeom>
          <a:noFill/>
          <a:ln>
            <a:noFill/>
          </a:ln>
          <a:effectLst/>
        </p:spPr>
        <p:txBody>
          <a:bodyPr wrap="square" lIns="91415" tIns="45708" rIns="91415" bIns="45708">
            <a:spAutoFit/>
          </a:bodyPr>
          <a:lstStyle>
            <a:lvl1pPr>
              <a:defRPr sz="2800">
                <a:solidFill>
                  <a:schemeClr val="tx1"/>
                </a:solidFill>
                <a:latin typeface="Arial" pitchFamily="34" charset="0"/>
              </a:defRPr>
            </a:lvl1pPr>
            <a:lvl2pPr>
              <a:defRPr sz="2400">
                <a:solidFill>
                  <a:schemeClr val="tx1"/>
                </a:solidFill>
                <a:latin typeface="Arial" pitchFamily="34" charset="0"/>
              </a:defRPr>
            </a:lvl2pPr>
            <a:lvl3pPr>
              <a:defRPr sz="2000">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eaLnBrk="0" fontAlgn="base" hangingPunct="0">
              <a:spcBef>
                <a:spcPct val="20000"/>
              </a:spcBef>
              <a:spcAft>
                <a:spcPct val="0"/>
              </a:spcAft>
              <a:buChar char="»"/>
              <a:defRPr>
                <a:solidFill>
                  <a:schemeClr val="tx1"/>
                </a:solidFill>
                <a:latin typeface="Arial" pitchFamily="34" charset="0"/>
              </a:defRPr>
            </a:lvl6pPr>
            <a:lvl7pPr eaLnBrk="0" fontAlgn="base" hangingPunct="0">
              <a:spcBef>
                <a:spcPct val="20000"/>
              </a:spcBef>
              <a:spcAft>
                <a:spcPct val="0"/>
              </a:spcAft>
              <a:buChar char="»"/>
              <a:defRPr>
                <a:solidFill>
                  <a:schemeClr val="tx1"/>
                </a:solidFill>
                <a:latin typeface="Arial" pitchFamily="34" charset="0"/>
              </a:defRPr>
            </a:lvl7pPr>
            <a:lvl8pPr eaLnBrk="0" fontAlgn="base" hangingPunct="0">
              <a:spcBef>
                <a:spcPct val="20000"/>
              </a:spcBef>
              <a:spcAft>
                <a:spcPct val="0"/>
              </a:spcAft>
              <a:buChar char="»"/>
              <a:defRPr>
                <a:solidFill>
                  <a:schemeClr val="tx1"/>
                </a:solidFill>
                <a:latin typeface="Arial" pitchFamily="34" charset="0"/>
              </a:defRPr>
            </a:lvl8pPr>
            <a:lvl9pPr eaLnBrk="0" fontAlgn="base" hangingPunct="0">
              <a:spcBef>
                <a:spcPct val="20000"/>
              </a:spcBef>
              <a:spcAft>
                <a:spcPct val="0"/>
              </a:spcAft>
              <a:buChar char="»"/>
              <a:defRPr>
                <a:solidFill>
                  <a:schemeClr val="tx1"/>
                </a:solidFill>
                <a:latin typeface="Arial" pitchFamily="34" charset="0"/>
              </a:defRPr>
            </a:lvl9pPr>
          </a:lstStyle>
          <a:p>
            <a:pPr algn="ctr">
              <a:defRPr/>
            </a:pPr>
            <a:r>
              <a:rPr lang="en-US" sz="2400" kern="0" dirty="0">
                <a:solidFill>
                  <a:srgbClr val="FFFFFF"/>
                </a:solidFill>
              </a:rPr>
              <a:t>III</a:t>
            </a:r>
          </a:p>
        </p:txBody>
      </p:sp>
      <p:sp>
        <p:nvSpPr>
          <p:cNvPr id="3" name="Rectangle 2"/>
          <p:cNvSpPr/>
          <p:nvPr/>
        </p:nvSpPr>
        <p:spPr>
          <a:xfrm>
            <a:off x="3657601" y="152402"/>
            <a:ext cx="5105400" cy="584774"/>
          </a:xfrm>
          <a:prstGeom prst="rect">
            <a:avLst/>
          </a:prstGeom>
        </p:spPr>
        <p:txBody>
          <a:bodyPr wrap="square" lIns="91415" tIns="45708" rIns="91415" bIns="45708">
            <a:spAutoFit/>
          </a:bodyPr>
          <a:lstStyle/>
          <a:p>
            <a:pPr algn="ctr" fontAlgn="base">
              <a:spcBef>
                <a:spcPct val="0"/>
              </a:spcBef>
              <a:spcAft>
                <a:spcPct val="0"/>
              </a:spcAft>
            </a:pPr>
            <a:r>
              <a:rPr lang="en-US" sz="3200" b="1" dirty="0">
                <a:solidFill>
                  <a:srgbClr val="FFFFFF"/>
                </a:solidFill>
                <a:latin typeface="Times New Roman" panose="02020603050405020304" pitchFamily="18" charset="0"/>
                <a:cs typeface="Times New Roman" panose="02020603050405020304" pitchFamily="18" charset="0"/>
              </a:rPr>
              <a:t>PHẦN I</a:t>
            </a:r>
            <a:endParaRPr lang="en-US" sz="3200" b="1" dirty="0">
              <a:solidFill>
                <a:srgbClr val="FFFFFF"/>
              </a:solidFill>
              <a:latin typeface="Arial" panose="020B0604020202020204" pitchFamily="34" charset="0"/>
            </a:endParaRPr>
          </a:p>
        </p:txBody>
      </p:sp>
      <p:sp>
        <p:nvSpPr>
          <p:cNvPr id="4" name="Rectangle 3"/>
          <p:cNvSpPr/>
          <p:nvPr/>
        </p:nvSpPr>
        <p:spPr>
          <a:xfrm>
            <a:off x="3090099" y="1794497"/>
            <a:ext cx="7349303" cy="1255728"/>
          </a:xfrm>
          <a:prstGeom prst="rect">
            <a:avLst/>
          </a:prstGeom>
        </p:spPr>
        <p:txBody>
          <a:bodyPr wrap="square" lIns="91415" tIns="45708" rIns="91415" bIns="45708">
            <a:spAutoFit/>
          </a:bodyPr>
          <a:lstStyle/>
          <a:p>
            <a:pPr indent="457077" algn="just" fontAlgn="base">
              <a:lnSpc>
                <a:spcPct val="105000"/>
              </a:lnSpc>
              <a:spcBef>
                <a:spcPts val="400"/>
              </a:spcBef>
              <a:spcAft>
                <a:spcPts val="400"/>
              </a:spcAft>
            </a:pPr>
            <a:r>
              <a:rPr lang="en-US" sz="2400" dirty="0" err="1">
                <a:solidFill>
                  <a:srgbClr val="08087E"/>
                </a:solidFill>
                <a:latin typeface="Times New Roman" panose="02020603050405020304" pitchFamily="18" charset="0"/>
                <a:ea typeface="Times New Roman" panose="02020603050405020304" pitchFamily="18" charset="0"/>
              </a:rPr>
              <a:t>Phát</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huy</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quyền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làm</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chủ</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của</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cán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bộ</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viên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chức</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và</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nâng</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cao</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trách</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nhiệm</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của</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người</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đứng</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đầu</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cơ</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quan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đơn</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vị</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trường</a:t>
            </a:r>
            <a:r>
              <a:rPr lang="en-US" sz="2400" dirty="0">
                <a:solidFill>
                  <a:srgbClr val="08087E"/>
                </a:solidFill>
                <a:latin typeface="Times New Roman" panose="02020603050405020304" pitchFamily="18" charset="0"/>
                <a:ea typeface="Times New Roman" panose="02020603050405020304" pitchFamily="18" charset="0"/>
              </a:rPr>
              <a:t> </a:t>
            </a:r>
            <a:r>
              <a:rPr lang="en-US" sz="2400" dirty="0" err="1">
                <a:solidFill>
                  <a:srgbClr val="08087E"/>
                </a:solidFill>
                <a:latin typeface="Times New Roman" panose="02020603050405020304" pitchFamily="18" charset="0"/>
                <a:ea typeface="Times New Roman" panose="02020603050405020304" pitchFamily="18" charset="0"/>
              </a:rPr>
              <a:t>học</a:t>
            </a:r>
            <a:r>
              <a:rPr lang="en-US" sz="2400" dirty="0">
                <a:solidFill>
                  <a:srgbClr val="08087E"/>
                </a:solidFill>
                <a:latin typeface="Times New Roman" panose="02020603050405020304" pitchFamily="18" charset="0"/>
                <a:ea typeface="Times New Roman" panose="02020603050405020304" pitchFamily="18" charset="0"/>
              </a:rPr>
              <a:t>.</a:t>
            </a:r>
          </a:p>
        </p:txBody>
      </p:sp>
      <p:sp>
        <p:nvSpPr>
          <p:cNvPr id="5" name="Rectangle 4"/>
          <p:cNvSpPr/>
          <p:nvPr/>
        </p:nvSpPr>
        <p:spPr>
          <a:xfrm>
            <a:off x="2305319" y="1794498"/>
            <a:ext cx="8234424" cy="1213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Phát</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huy</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quyền</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làm</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chủ</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của</a:t>
            </a:r>
            <a:r>
              <a:rPr lang="en-US" sz="2300" b="1" dirty="0">
                <a:solidFill>
                  <a:srgbClr val="FFFFFF"/>
                </a:solidFill>
                <a:latin typeface="Times New Roman" panose="02020603050405020304" pitchFamily="18" charset="0"/>
                <a:cs typeface="Times New Roman" panose="02020603050405020304" pitchFamily="18" charset="0"/>
              </a:rPr>
              <a:t> CB, CCVC </a:t>
            </a:r>
            <a:r>
              <a:rPr lang="en-US" sz="2300" b="1" dirty="0" err="1">
                <a:solidFill>
                  <a:srgbClr val="FFFFFF"/>
                </a:solidFill>
                <a:latin typeface="Times New Roman" panose="02020603050405020304" pitchFamily="18" charset="0"/>
                <a:cs typeface="Times New Roman" panose="02020603050405020304" pitchFamily="18" charset="0"/>
              </a:rPr>
              <a:t>và</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nâng</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cao</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trách</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nhiệm</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của</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người</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đứng</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đầu</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cơ</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quan</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đơn</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vị</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trường</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học</a:t>
            </a:r>
            <a:r>
              <a:rPr lang="en-US" sz="2300" b="1" dirty="0">
                <a:solidFill>
                  <a:srgbClr val="FFFFFF"/>
                </a:solidFill>
                <a:latin typeface="Times New Roman" panose="02020603050405020304" pitchFamily="18" charset="0"/>
                <a:cs typeface="Times New Roman" panose="02020603050405020304" pitchFamily="18" charset="0"/>
              </a:rPr>
              <a:t>.</a:t>
            </a:r>
          </a:p>
        </p:txBody>
      </p:sp>
      <p:sp>
        <p:nvSpPr>
          <p:cNvPr id="6" name="Rectangle 5"/>
          <p:cNvSpPr/>
          <p:nvPr/>
        </p:nvSpPr>
        <p:spPr>
          <a:xfrm>
            <a:off x="2305321" y="3272080"/>
            <a:ext cx="8234425" cy="1686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algn="ctr" fontAlgn="base">
              <a:spcBef>
                <a:spcPct val="0"/>
              </a:spcBef>
              <a:spcAft>
                <a:spcPct val="0"/>
              </a:spcAft>
            </a:pPr>
            <a:endParaRPr lang="en-US">
              <a:solidFill>
                <a:srgbClr val="FFFFFF"/>
              </a:solidFill>
              <a:latin typeface="Verdana"/>
            </a:endParaRPr>
          </a:p>
        </p:txBody>
      </p:sp>
      <p:sp>
        <p:nvSpPr>
          <p:cNvPr id="7" name="Rectangle 6"/>
          <p:cNvSpPr/>
          <p:nvPr/>
        </p:nvSpPr>
        <p:spPr>
          <a:xfrm>
            <a:off x="2305321" y="3314701"/>
            <a:ext cx="8134081" cy="1578882"/>
          </a:xfrm>
          <a:prstGeom prst="rect">
            <a:avLst/>
          </a:prstGeom>
        </p:spPr>
        <p:txBody>
          <a:bodyPr wrap="square" lIns="91415" tIns="45708" rIns="91415" bIns="45708">
            <a:spAutoFit/>
          </a:bodyPr>
          <a:lstStyle/>
          <a:p>
            <a:pPr indent="457077" algn="just" fontAlgn="base">
              <a:lnSpc>
                <a:spcPct val="105000"/>
              </a:lnSpc>
              <a:spcBef>
                <a:spcPts val="400"/>
              </a:spcBef>
              <a:spcAft>
                <a:spcPts val="400"/>
              </a:spcAft>
            </a:pPr>
            <a:r>
              <a:rPr lang="en-US" sz="2300" b="1" dirty="0" err="1">
                <a:solidFill>
                  <a:srgbClr val="FFFFFF"/>
                </a:solidFill>
                <a:latin typeface="Times New Roman" panose="02020603050405020304" pitchFamily="18" charset="0"/>
                <a:ea typeface="Times New Roman" panose="02020603050405020304" pitchFamily="18" charset="0"/>
              </a:rPr>
              <a:t>Góp</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phần</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xây</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dựng</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đội</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ngũ</a:t>
            </a:r>
            <a:r>
              <a:rPr lang="en-US" sz="2300" b="1" dirty="0">
                <a:solidFill>
                  <a:srgbClr val="FFFFFF"/>
                </a:solidFill>
                <a:latin typeface="Times New Roman" panose="02020603050405020304" pitchFamily="18" charset="0"/>
                <a:ea typeface="Times New Roman" panose="02020603050405020304" pitchFamily="18" charset="0"/>
              </a:rPr>
              <a:t> CB, CCVC </a:t>
            </a:r>
            <a:r>
              <a:rPr lang="en-US" sz="2300" b="1" dirty="0" err="1">
                <a:solidFill>
                  <a:srgbClr val="FFFFFF"/>
                </a:solidFill>
                <a:latin typeface="Times New Roman" panose="02020603050405020304" pitchFamily="18" charset="0"/>
                <a:ea typeface="Times New Roman" panose="02020603050405020304" pitchFamily="18" charset="0"/>
              </a:rPr>
              <a:t>có</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đủ</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phẩm</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chất</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chính</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trị</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phẩm</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chất</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đạo</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đức</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lối</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sống</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năng</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lực</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và</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trình</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độ</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chuyên</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môn</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nghiệp</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vụ</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làm</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việc</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có</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năng</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suất</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chất</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lượng</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hiệu</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quả</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đáp</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ứng</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yêu</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cầu</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phát</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triển</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và</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đổi</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mới</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của</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đất</a:t>
            </a:r>
            <a:r>
              <a:rPr lang="en-US" sz="2300" b="1" dirty="0">
                <a:solidFill>
                  <a:srgbClr val="FFFFFF"/>
                </a:solidFill>
                <a:latin typeface="Times New Roman" panose="02020603050405020304" pitchFamily="18" charset="0"/>
                <a:ea typeface="Times New Roman" panose="02020603050405020304" pitchFamily="18" charset="0"/>
              </a:rPr>
              <a:t> </a:t>
            </a:r>
            <a:r>
              <a:rPr lang="en-US" sz="2300" b="1" dirty="0" err="1">
                <a:solidFill>
                  <a:srgbClr val="FFFFFF"/>
                </a:solidFill>
                <a:latin typeface="Times New Roman" panose="02020603050405020304" pitchFamily="18" charset="0"/>
                <a:ea typeface="Times New Roman" panose="02020603050405020304" pitchFamily="18" charset="0"/>
              </a:rPr>
              <a:t>nước</a:t>
            </a:r>
            <a:r>
              <a:rPr lang="en-US" sz="2300" b="1" dirty="0">
                <a:solidFill>
                  <a:srgbClr val="FFFFFF"/>
                </a:solidFill>
                <a:latin typeface="Times New Roman" panose="02020603050405020304" pitchFamily="18" charset="0"/>
                <a:ea typeface="Times New Roman" panose="02020603050405020304" pitchFamily="18" charset="0"/>
              </a:rPr>
              <a:t>.</a:t>
            </a:r>
          </a:p>
        </p:txBody>
      </p:sp>
      <p:sp>
        <p:nvSpPr>
          <p:cNvPr id="8" name="Rectangle 7"/>
          <p:cNvSpPr/>
          <p:nvPr/>
        </p:nvSpPr>
        <p:spPr>
          <a:xfrm>
            <a:off x="2305319" y="5368508"/>
            <a:ext cx="8234424" cy="1032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en-US" sz="2300" b="1" dirty="0" err="1">
                <a:solidFill>
                  <a:srgbClr val="FFFFFF"/>
                </a:solidFill>
                <a:latin typeface="Times New Roman" panose="02020603050405020304" pitchFamily="18" charset="0"/>
                <a:cs typeface="Times New Roman" panose="02020603050405020304" pitchFamily="18" charset="0"/>
              </a:rPr>
              <a:t>Phòng</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ngừa</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ngăn</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chặn</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và</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chống</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các</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hành</a:t>
            </a:r>
            <a:r>
              <a:rPr lang="en-US" sz="2300" b="1" dirty="0">
                <a:solidFill>
                  <a:srgbClr val="FFFFFF"/>
                </a:solidFill>
                <a:latin typeface="Times New Roman" panose="02020603050405020304" pitchFamily="18" charset="0"/>
                <a:cs typeface="Times New Roman" panose="02020603050405020304" pitchFamily="18" charset="0"/>
              </a:rPr>
              <a:t> vi </a:t>
            </a:r>
            <a:r>
              <a:rPr lang="en-US" sz="2300" b="1" dirty="0" err="1">
                <a:solidFill>
                  <a:srgbClr val="FFFFFF"/>
                </a:solidFill>
                <a:latin typeface="Times New Roman" panose="02020603050405020304" pitchFamily="18" charset="0"/>
                <a:cs typeface="Times New Roman" panose="02020603050405020304" pitchFamily="18" charset="0"/>
              </a:rPr>
              <a:t>tham</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nhũng</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lãng</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phí</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quan</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liêu</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phiền</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hà</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sách</a:t>
            </a:r>
            <a:r>
              <a:rPr lang="en-US" sz="2300" b="1" dirty="0">
                <a:solidFill>
                  <a:srgbClr val="FFFFFF"/>
                </a:solidFill>
                <a:latin typeface="Times New Roman" panose="02020603050405020304" pitchFamily="18" charset="0"/>
                <a:cs typeface="Times New Roman" panose="02020603050405020304" pitchFamily="18" charset="0"/>
              </a:rPr>
              <a:t> </a:t>
            </a:r>
            <a:r>
              <a:rPr lang="en-US" sz="2300" b="1" dirty="0" err="1">
                <a:solidFill>
                  <a:srgbClr val="FFFFFF"/>
                </a:solidFill>
                <a:latin typeface="Times New Roman" panose="02020603050405020304" pitchFamily="18" charset="0"/>
                <a:cs typeface="Times New Roman" panose="02020603050405020304" pitchFamily="18" charset="0"/>
              </a:rPr>
              <a:t>nhiễu</a:t>
            </a:r>
            <a:r>
              <a:rPr lang="en-US" sz="2300" b="1" dirty="0">
                <a:solidFill>
                  <a:srgbClr val="FFFFFF"/>
                </a:solidFill>
                <a:latin typeface="Times New Roman" panose="02020603050405020304" pitchFamily="18" charset="0"/>
                <a:cs typeface="Times New Roman" panose="02020603050405020304" pitchFamily="18" charset="0"/>
              </a:rPr>
              <a:t>.</a:t>
            </a:r>
          </a:p>
        </p:txBody>
      </p:sp>
      <p:pic>
        <p:nvPicPr>
          <p:cNvPr id="25" name="Picture 24"/>
          <p:cNvPicPr/>
          <p:nvPr/>
        </p:nvPicPr>
        <p:blipFill>
          <a:blip r:embed="rId3"/>
          <a:srcRect/>
          <a:stretch>
            <a:fillRect/>
          </a:stretch>
        </p:blipFill>
        <p:spPr bwMode="auto">
          <a:xfrm>
            <a:off x="0" y="2"/>
            <a:ext cx="1223493" cy="1120462"/>
          </a:xfrm>
          <a:prstGeom prst="rect">
            <a:avLst/>
          </a:prstGeom>
          <a:noFill/>
          <a:ln w="9525">
            <a:noFill/>
            <a:miter lim="800000"/>
            <a:headEnd/>
            <a:tailEnd/>
          </a:ln>
        </p:spPr>
      </p:pic>
    </p:spTree>
    <p:extLst>
      <p:ext uri="{BB962C8B-B14F-4D97-AF65-F5344CB8AC3E}">
        <p14:creationId xmlns:p14="http://schemas.microsoft.com/office/powerpoint/2010/main" val="25654641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782093" y="152403"/>
            <a:ext cx="7428707" cy="481013"/>
          </a:xfrm>
        </p:spPr>
        <p:style>
          <a:lnRef idx="2">
            <a:schemeClr val="dk1"/>
          </a:lnRef>
          <a:fillRef idx="1">
            <a:schemeClr val="lt1"/>
          </a:fillRef>
          <a:effectRef idx="0">
            <a:schemeClr val="dk1"/>
          </a:effectRef>
          <a:fontRef idx="minor">
            <a:schemeClr val="dk1"/>
          </a:fontRef>
        </p:style>
        <p:txBody>
          <a:bodyPr/>
          <a:lstStyle/>
          <a:p>
            <a:pPr algn="l"/>
            <a:r>
              <a:rPr lang="en-US" sz="2000" dirty="0">
                <a:latin typeface="Times New Roman" panose="02020603050405020304" pitchFamily="18" charset="0"/>
                <a:ea typeface="Times New Roman" panose="02020603050405020304" pitchFamily="18" charset="0"/>
              </a:rPr>
              <a:t>PHẦN II: HOẠT ĐỘNG CỦA BAN THANH TRA NHÂN DÂN </a:t>
            </a:r>
            <a:endParaRPr lang="en-US" sz="20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47459" name="Text Box 3"/>
          <p:cNvSpPr txBox="1">
            <a:spLocks noChangeArrowheads="1"/>
          </p:cNvSpPr>
          <p:nvPr/>
        </p:nvSpPr>
        <p:spPr bwMode="auto">
          <a:xfrm>
            <a:off x="3184525" y="722314"/>
            <a:ext cx="184704" cy="38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spAutoFit/>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60" name="AutoShape 4"/>
          <p:cNvSpPr>
            <a:spLocks noChangeArrowheads="1"/>
          </p:cNvSpPr>
          <p:nvPr/>
        </p:nvSpPr>
        <p:spPr bwMode="gray">
          <a:xfrm>
            <a:off x="3276600" y="1285318"/>
            <a:ext cx="6858000" cy="121137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lIns="91415" tIns="45708" rIns="91415" bIns="45708" anchor="ctr"/>
          <a:lstStyle/>
          <a:p>
            <a:pPr algn="ctr" fontAlgn="base">
              <a:spcBef>
                <a:spcPct val="0"/>
              </a:spcBef>
              <a:spcAft>
                <a:spcPct val="0"/>
              </a:spcAft>
            </a:pPr>
            <a:r>
              <a:rPr lang="vi-VN" sz="2000" b="1" dirty="0">
                <a:solidFill>
                  <a:srgbClr val="FF0000"/>
                </a:solidFill>
                <a:latin typeface="Times New Roman" pitchFamily="18" charset="0"/>
                <a:cs typeface="Times New Roman" pitchFamily="18" charset="0"/>
              </a:rPr>
              <a:t>Quán triệt cho thành viên Ban TTND được cử tham gia </a:t>
            </a:r>
            <a:endParaRPr lang="en-US" sz="2000" b="1" dirty="0">
              <a:solidFill>
                <a:srgbClr val="FF0000"/>
              </a:solidFill>
              <a:latin typeface="Times New Roman" pitchFamily="18" charset="0"/>
              <a:cs typeface="Times New Roman" pitchFamily="18" charset="0"/>
            </a:endParaRPr>
          </a:p>
          <a:p>
            <a:pPr algn="ctr" fontAlgn="base">
              <a:spcBef>
                <a:spcPct val="0"/>
              </a:spcBef>
              <a:spcAft>
                <a:spcPct val="0"/>
              </a:spcAft>
            </a:pPr>
            <a:r>
              <a:rPr lang="vi-VN" sz="2000" b="1" dirty="0">
                <a:solidFill>
                  <a:srgbClr val="FF0000"/>
                </a:solidFill>
                <a:latin typeface="Times New Roman" pitchFamily="18" charset="0"/>
                <a:cs typeface="Times New Roman" pitchFamily="18" charset="0"/>
              </a:rPr>
              <a:t>cuộc thanh tra, kiểm tra của Đoàn thanh tra, kiểm tra của </a:t>
            </a:r>
            <a:endParaRPr lang="en-US" sz="2000" b="1" dirty="0">
              <a:solidFill>
                <a:srgbClr val="FF0000"/>
              </a:solidFill>
              <a:latin typeface="Times New Roman" pitchFamily="18" charset="0"/>
              <a:cs typeface="Times New Roman" pitchFamily="18" charset="0"/>
            </a:endParaRPr>
          </a:p>
          <a:p>
            <a:pPr algn="ctr" fontAlgn="base">
              <a:spcBef>
                <a:spcPct val="0"/>
              </a:spcBef>
              <a:spcAft>
                <a:spcPct val="0"/>
              </a:spcAft>
            </a:pPr>
            <a:r>
              <a:rPr lang="vi-VN" sz="2000" b="1" dirty="0">
                <a:solidFill>
                  <a:srgbClr val="FF0000"/>
                </a:solidFill>
                <a:latin typeface="Times New Roman" pitchFamily="18" charset="0"/>
                <a:cs typeface="Times New Roman" pitchFamily="18" charset="0"/>
              </a:rPr>
              <a:t>cơ quan nhà nước cấp trên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gồm</a:t>
            </a:r>
            <a:r>
              <a:rPr lang="vi-VN" sz="2000" b="1" dirty="0">
                <a:solidFill>
                  <a:srgbClr val="FF0000"/>
                </a:solidFill>
                <a:latin typeface="Times New Roman" pitchFamily="18" charset="0"/>
                <a:cs typeface="Times New Roman" pitchFamily="18" charset="0"/>
              </a:rPr>
              <a:t>:</a:t>
            </a:r>
            <a:endParaRPr lang="en-US" sz="2000" b="1" dirty="0">
              <a:solidFill>
                <a:srgbClr val="FF0000"/>
              </a:solidFill>
              <a:latin typeface="Times New Roman" pitchFamily="18" charset="0"/>
              <a:cs typeface="Times New Roman" pitchFamily="18" charset="0"/>
            </a:endParaRPr>
          </a:p>
        </p:txBody>
      </p:sp>
      <p:sp>
        <p:nvSpPr>
          <p:cNvPr id="147464" name="AutoShape 8"/>
          <p:cNvSpPr>
            <a:spLocks noChangeArrowheads="1"/>
          </p:cNvSpPr>
          <p:nvPr/>
        </p:nvSpPr>
        <p:spPr bwMode="gray">
          <a:xfrm>
            <a:off x="3276600" y="2633557"/>
            <a:ext cx="6858000" cy="993657"/>
          </a:xfrm>
          <a:prstGeom prst="roundRect">
            <a:avLst>
              <a:gd name="adj" fmla="val 16667"/>
            </a:avLst>
          </a:prstGeom>
          <a:solidFill>
            <a:schemeClr val="accent2"/>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fontAlgn="base">
              <a:spcBef>
                <a:spcPct val="0"/>
              </a:spcBef>
              <a:spcAft>
                <a:spcPct val="0"/>
              </a:spcAft>
            </a:pPr>
            <a:r>
              <a:rPr lang="vi-VN" sz="2000" b="1" dirty="0">
                <a:solidFill>
                  <a:srgbClr val="08087E"/>
                </a:solidFill>
                <a:latin typeface="Times New Roman" pitchFamily="18" charset="0"/>
                <a:cs typeface="Times New Roman" pitchFamily="18" charset="0"/>
              </a:rPr>
              <a:t>Chấp hành nhiệm vụ do Trưởng đoàn thanh tra, kiểm tra</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giao cho với trách nhiệm cao nhất.</a:t>
            </a:r>
            <a:endParaRPr lang="en-US" sz="2000" b="1" dirty="0">
              <a:solidFill>
                <a:srgbClr val="08087E"/>
              </a:solidFill>
              <a:latin typeface="Times New Roman" pitchFamily="18" charset="0"/>
              <a:cs typeface="Times New Roman" pitchFamily="18" charset="0"/>
            </a:endParaRPr>
          </a:p>
        </p:txBody>
      </p:sp>
      <p:sp>
        <p:nvSpPr>
          <p:cNvPr id="147465" name="AutoShape 9"/>
          <p:cNvSpPr>
            <a:spLocks noChangeArrowheads="1"/>
          </p:cNvSpPr>
          <p:nvPr/>
        </p:nvSpPr>
        <p:spPr bwMode="gray">
          <a:xfrm>
            <a:off x="2441039" y="2773364"/>
            <a:ext cx="735551" cy="777964"/>
          </a:xfrm>
          <a:prstGeom prst="diamond">
            <a:avLst/>
          </a:prstGeom>
          <a:solidFill>
            <a:schemeClr val="accent2"/>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67" name="Text Box 11"/>
          <p:cNvSpPr txBox="1">
            <a:spLocks noChangeArrowheads="1"/>
          </p:cNvSpPr>
          <p:nvPr/>
        </p:nvSpPr>
        <p:spPr bwMode="gray">
          <a:xfrm>
            <a:off x="2409915" y="2796381"/>
            <a:ext cx="823756"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1</a:t>
            </a:r>
          </a:p>
        </p:txBody>
      </p:sp>
      <p:sp>
        <p:nvSpPr>
          <p:cNvPr id="147468" name="AutoShape 12"/>
          <p:cNvSpPr>
            <a:spLocks noChangeArrowheads="1"/>
          </p:cNvSpPr>
          <p:nvPr/>
        </p:nvSpPr>
        <p:spPr bwMode="gray">
          <a:xfrm>
            <a:off x="3284699" y="3764076"/>
            <a:ext cx="6849903" cy="928689"/>
          </a:xfrm>
          <a:prstGeom prst="roundRect">
            <a:avLst>
              <a:gd name="adj" fmla="val 16667"/>
            </a:avLst>
          </a:prstGeom>
          <a:solidFill>
            <a:schemeClr val="accent1"/>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fontAlgn="base">
              <a:spcBef>
                <a:spcPct val="0"/>
              </a:spcBef>
              <a:spcAft>
                <a:spcPct val="0"/>
              </a:spcAft>
            </a:pPr>
            <a:r>
              <a:rPr lang="vi-VN" sz="2000" b="1" dirty="0">
                <a:solidFill>
                  <a:srgbClr val="08087E"/>
                </a:solidFill>
                <a:latin typeface="Times New Roman" pitchFamily="18" charset="0"/>
                <a:cs typeface="Times New Roman" pitchFamily="18" charset="0"/>
              </a:rPr>
              <a:t>Chuẩn bị tài liệu, thông tin Ban TTND đang quản lý </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cung cấp cho đoàn thanh tra, kiểm tra khi có yêu cầu.</a:t>
            </a:r>
            <a:endParaRPr lang="en-US" sz="2000" b="1" dirty="0">
              <a:solidFill>
                <a:srgbClr val="08087E"/>
              </a:solidFill>
              <a:latin typeface="Times New Roman" pitchFamily="18" charset="0"/>
              <a:cs typeface="Times New Roman" pitchFamily="18" charset="0"/>
            </a:endParaRPr>
          </a:p>
        </p:txBody>
      </p:sp>
      <p:sp>
        <p:nvSpPr>
          <p:cNvPr id="147469" name="AutoShape 13"/>
          <p:cNvSpPr>
            <a:spLocks noChangeArrowheads="1"/>
          </p:cNvSpPr>
          <p:nvPr/>
        </p:nvSpPr>
        <p:spPr bwMode="gray">
          <a:xfrm>
            <a:off x="2441039" y="3751263"/>
            <a:ext cx="685800" cy="685800"/>
          </a:xfrm>
          <a:prstGeom prst="diamond">
            <a:avLst/>
          </a:prstGeom>
          <a:solidFill>
            <a:schemeClr val="accent1"/>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71" name="Text Box 15"/>
          <p:cNvSpPr txBox="1">
            <a:spLocks noChangeArrowheads="1"/>
          </p:cNvSpPr>
          <p:nvPr/>
        </p:nvSpPr>
        <p:spPr bwMode="gray">
          <a:xfrm>
            <a:off x="2283181" y="3912109"/>
            <a:ext cx="1133475"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2</a:t>
            </a:r>
          </a:p>
        </p:txBody>
      </p:sp>
      <p:sp>
        <p:nvSpPr>
          <p:cNvPr id="147472" name="AutoShape 16"/>
          <p:cNvSpPr>
            <a:spLocks noChangeArrowheads="1"/>
          </p:cNvSpPr>
          <p:nvPr/>
        </p:nvSpPr>
        <p:spPr bwMode="gray">
          <a:xfrm>
            <a:off x="3176590" y="4767261"/>
            <a:ext cx="6958012" cy="1661688"/>
          </a:xfrm>
          <a:prstGeom prst="roundRect">
            <a:avLst>
              <a:gd name="adj" fmla="val 16667"/>
            </a:avLst>
          </a:prstGeom>
          <a:solidFill>
            <a:schemeClr val="folHlink"/>
          </a:solidFill>
          <a:ln w="28575" algn="ctr">
            <a:solidFill>
              <a:schemeClr val="bg1"/>
            </a:solidFill>
            <a:round/>
            <a:headEnd/>
            <a:tailEnd/>
          </a:ln>
          <a:effectLst>
            <a:outerShdw dist="71842" dir="2700000" algn="ctr" rotWithShape="0">
              <a:schemeClr val="bg2">
                <a:alpha val="50000"/>
              </a:schemeClr>
            </a:outerShdw>
          </a:effectLst>
        </p:spPr>
        <p:txBody>
          <a:bodyPr wrap="none" lIns="91415" tIns="45708" rIns="91415" bIns="45708" anchor="ctr"/>
          <a:lstStyle/>
          <a:p>
            <a:pPr fontAlgn="base">
              <a:spcBef>
                <a:spcPct val="0"/>
              </a:spcBef>
              <a:spcAft>
                <a:spcPct val="0"/>
              </a:spcAft>
            </a:pPr>
            <a:r>
              <a:rPr lang="vi-VN" b="1" dirty="0">
                <a:solidFill>
                  <a:srgbClr val="08087E"/>
                </a:solidFill>
                <a:latin typeface="Times New Roman" pitchFamily="18" charset="0"/>
                <a:cs typeface="Times New Roman" pitchFamily="18" charset="0"/>
              </a:rPr>
              <a:t>Báo cáo với Ban TTND về kết quả việc tham gia cuộc thanh tra, </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kiểm tra của mình; những vấn đề học tập, thu hoạch được từ việc </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tổ chức cuộc thanh tra, kiểm tra của đoàn thanh tra, kiểm tra cấp </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trên tại cơ quan, đơn vị, trường học mình để phổ biến cho các thành</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 viên còn lại nhằm nâng cao chất lượng, hiệu quả hoạt động của </a:t>
            </a:r>
            <a:endParaRPr lang="en-US" b="1" dirty="0">
              <a:solidFill>
                <a:srgbClr val="08087E"/>
              </a:solidFill>
              <a:latin typeface="Times New Roman" pitchFamily="18" charset="0"/>
              <a:cs typeface="Times New Roman" pitchFamily="18" charset="0"/>
            </a:endParaRPr>
          </a:p>
          <a:p>
            <a:pPr fontAlgn="base">
              <a:spcBef>
                <a:spcPct val="0"/>
              </a:spcBef>
              <a:spcAft>
                <a:spcPct val="0"/>
              </a:spcAft>
            </a:pPr>
            <a:r>
              <a:rPr lang="vi-VN" b="1" dirty="0">
                <a:solidFill>
                  <a:srgbClr val="08087E"/>
                </a:solidFill>
                <a:latin typeface="Times New Roman" pitchFamily="18" charset="0"/>
                <a:cs typeface="Times New Roman" pitchFamily="18" charset="0"/>
              </a:rPr>
              <a:t>Ban</a:t>
            </a:r>
            <a:r>
              <a:rPr lang="en-US" b="1" dirty="0">
                <a:solidFill>
                  <a:srgbClr val="08087E"/>
                </a:solidFill>
                <a:latin typeface="Times New Roman" pitchFamily="18" charset="0"/>
                <a:cs typeface="Times New Roman" pitchFamily="18" charset="0"/>
              </a:rPr>
              <a:t> </a:t>
            </a:r>
            <a:r>
              <a:rPr lang="vi-VN" b="1" dirty="0">
                <a:solidFill>
                  <a:srgbClr val="08087E"/>
                </a:solidFill>
                <a:latin typeface="Times New Roman" pitchFamily="18" charset="0"/>
                <a:cs typeface="Times New Roman" pitchFamily="18" charset="0"/>
              </a:rPr>
              <a:t>TTND.</a:t>
            </a:r>
            <a:endParaRPr lang="en-US" b="1" dirty="0">
              <a:solidFill>
                <a:srgbClr val="08087E"/>
              </a:solidFill>
              <a:latin typeface="Times New Roman" pitchFamily="18" charset="0"/>
              <a:cs typeface="Times New Roman" pitchFamily="18" charset="0"/>
            </a:endParaRPr>
          </a:p>
        </p:txBody>
      </p:sp>
      <p:sp>
        <p:nvSpPr>
          <p:cNvPr id="147473" name="AutoShape 17"/>
          <p:cNvSpPr>
            <a:spLocks noChangeArrowheads="1"/>
          </p:cNvSpPr>
          <p:nvPr/>
        </p:nvSpPr>
        <p:spPr bwMode="gray">
          <a:xfrm>
            <a:off x="2441039" y="4975225"/>
            <a:ext cx="685800" cy="685800"/>
          </a:xfrm>
          <a:prstGeom prst="diamond">
            <a:avLst/>
          </a:prstGeom>
          <a:solidFill>
            <a:schemeClr val="folHlink"/>
          </a:solidFill>
          <a:ln w="25400" algn="ctr">
            <a:solidFill>
              <a:schemeClr val="bg1"/>
            </a:solidFill>
            <a:miter lim="800000"/>
            <a:headEnd/>
            <a:tailEnd/>
          </a:ln>
          <a:effectLst>
            <a:outerShdw dist="76200" algn="ctr" rotWithShape="0">
              <a:schemeClr val="bg2"/>
            </a:outerShdw>
          </a:effec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47475" name="Text Box 19"/>
          <p:cNvSpPr txBox="1">
            <a:spLocks noChangeArrowheads="1"/>
          </p:cNvSpPr>
          <p:nvPr/>
        </p:nvSpPr>
        <p:spPr bwMode="gray">
          <a:xfrm>
            <a:off x="2490788" y="5089524"/>
            <a:ext cx="582613"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15" tIns="45708" rIns="91415" bIns="45708">
            <a:spAutoFit/>
          </a:bodyPr>
          <a:lstStyle/>
          <a:p>
            <a:pPr algn="ctr" eaLnBrk="0" fontAlgn="base" hangingPunct="0">
              <a:spcBef>
                <a:spcPct val="0"/>
              </a:spcBef>
              <a:spcAft>
                <a:spcPct val="0"/>
              </a:spcAft>
            </a:pPr>
            <a:r>
              <a:rPr lang="en-US" sz="2400" b="1" dirty="0">
                <a:solidFill>
                  <a:srgbClr val="FFFFFF"/>
                </a:solidFill>
                <a:latin typeface="Arial" panose="020B0604020202020204" pitchFamily="34" charset="0"/>
              </a:rPr>
              <a:t>3</a:t>
            </a:r>
          </a:p>
        </p:txBody>
      </p:sp>
      <p:pic>
        <p:nvPicPr>
          <p:cNvPr id="16" name="Picture 15"/>
          <p:cNvPicPr/>
          <p:nvPr/>
        </p:nvPicPr>
        <p:blipFill>
          <a:blip r:embed="rId2"/>
          <a:srcRect/>
          <a:stretch>
            <a:fillRect/>
          </a:stretch>
        </p:blipFill>
        <p:spPr bwMode="auto">
          <a:xfrm>
            <a:off x="2" y="-7447"/>
            <a:ext cx="1241913" cy="1096474"/>
          </a:xfrm>
          <a:prstGeom prst="rect">
            <a:avLst/>
          </a:prstGeom>
          <a:noFill/>
          <a:ln w="9525">
            <a:noFill/>
            <a:miter lim="800000"/>
            <a:headEnd/>
            <a:tailEnd/>
          </a:ln>
        </p:spPr>
      </p:pic>
    </p:spTree>
    <p:extLst>
      <p:ext uri="{BB962C8B-B14F-4D97-AF65-F5344CB8AC3E}">
        <p14:creationId xmlns:p14="http://schemas.microsoft.com/office/powerpoint/2010/main" val="18396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7464"/>
                                        </p:tgtEl>
                                        <p:attrNameLst>
                                          <p:attrName>style.visibility</p:attrName>
                                        </p:attrNameLst>
                                      </p:cBhvr>
                                      <p:to>
                                        <p:strVal val="visible"/>
                                      </p:to>
                                    </p:set>
                                    <p:animEffect transition="in" filter="fade">
                                      <p:cBhvr>
                                        <p:cTn id="7" dur="1000"/>
                                        <p:tgtEl>
                                          <p:spTgt spid="147464"/>
                                        </p:tgtEl>
                                      </p:cBhvr>
                                    </p:animEffect>
                                    <p:anim calcmode="lin" valueType="num">
                                      <p:cBhvr>
                                        <p:cTn id="8" dur="1000" fill="hold"/>
                                        <p:tgtEl>
                                          <p:spTgt spid="147464"/>
                                        </p:tgtEl>
                                        <p:attrNameLst>
                                          <p:attrName>ppt_x</p:attrName>
                                        </p:attrNameLst>
                                      </p:cBhvr>
                                      <p:tavLst>
                                        <p:tav tm="0">
                                          <p:val>
                                            <p:strVal val="#ppt_x"/>
                                          </p:val>
                                        </p:tav>
                                        <p:tav tm="100000">
                                          <p:val>
                                            <p:strVal val="#ppt_x"/>
                                          </p:val>
                                        </p:tav>
                                      </p:tavLst>
                                    </p:anim>
                                    <p:anim calcmode="lin" valueType="num">
                                      <p:cBhvr>
                                        <p:cTn id="9" dur="1000" fill="hold"/>
                                        <p:tgtEl>
                                          <p:spTgt spid="14746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7468"/>
                                        </p:tgtEl>
                                        <p:attrNameLst>
                                          <p:attrName>style.visibility</p:attrName>
                                        </p:attrNameLst>
                                      </p:cBhvr>
                                      <p:to>
                                        <p:strVal val="visible"/>
                                      </p:to>
                                    </p:set>
                                    <p:animEffect transition="in" filter="fade">
                                      <p:cBhvr>
                                        <p:cTn id="14" dur="1000"/>
                                        <p:tgtEl>
                                          <p:spTgt spid="147468"/>
                                        </p:tgtEl>
                                      </p:cBhvr>
                                    </p:animEffect>
                                    <p:anim calcmode="lin" valueType="num">
                                      <p:cBhvr>
                                        <p:cTn id="15" dur="1000" fill="hold"/>
                                        <p:tgtEl>
                                          <p:spTgt spid="147468"/>
                                        </p:tgtEl>
                                        <p:attrNameLst>
                                          <p:attrName>ppt_x</p:attrName>
                                        </p:attrNameLst>
                                      </p:cBhvr>
                                      <p:tavLst>
                                        <p:tav tm="0">
                                          <p:val>
                                            <p:strVal val="#ppt_x"/>
                                          </p:val>
                                        </p:tav>
                                        <p:tav tm="100000">
                                          <p:val>
                                            <p:strVal val="#ppt_x"/>
                                          </p:val>
                                        </p:tav>
                                      </p:tavLst>
                                    </p:anim>
                                    <p:anim calcmode="lin" valueType="num">
                                      <p:cBhvr>
                                        <p:cTn id="16" dur="1000" fill="hold"/>
                                        <p:tgtEl>
                                          <p:spTgt spid="1474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7472"/>
                                        </p:tgtEl>
                                        <p:attrNameLst>
                                          <p:attrName>style.visibility</p:attrName>
                                        </p:attrNameLst>
                                      </p:cBhvr>
                                      <p:to>
                                        <p:strVal val="visible"/>
                                      </p:to>
                                    </p:set>
                                    <p:animEffect transition="in" filter="fade">
                                      <p:cBhvr>
                                        <p:cTn id="21" dur="1000"/>
                                        <p:tgtEl>
                                          <p:spTgt spid="147472"/>
                                        </p:tgtEl>
                                      </p:cBhvr>
                                    </p:animEffect>
                                    <p:anim calcmode="lin" valueType="num">
                                      <p:cBhvr>
                                        <p:cTn id="22" dur="1000" fill="hold"/>
                                        <p:tgtEl>
                                          <p:spTgt spid="147472"/>
                                        </p:tgtEl>
                                        <p:attrNameLst>
                                          <p:attrName>ppt_x</p:attrName>
                                        </p:attrNameLst>
                                      </p:cBhvr>
                                      <p:tavLst>
                                        <p:tav tm="0">
                                          <p:val>
                                            <p:strVal val="#ppt_x"/>
                                          </p:val>
                                        </p:tav>
                                        <p:tav tm="100000">
                                          <p:val>
                                            <p:strVal val="#ppt_x"/>
                                          </p:val>
                                        </p:tav>
                                      </p:tavLst>
                                    </p:anim>
                                    <p:anim calcmode="lin" valueType="num">
                                      <p:cBhvr>
                                        <p:cTn id="23" dur="1000" fill="hold"/>
                                        <p:tgtEl>
                                          <p:spTgt spid="1474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animBg="1"/>
      <p:bldP spid="147468" grpId="0" animBg="1"/>
      <p:bldP spid="14747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indent="457077">
              <a:lnSpc>
                <a:spcPct val="110000"/>
              </a:lnSpc>
              <a:spcBef>
                <a:spcPts val="400"/>
              </a:spcBef>
              <a:spcAft>
                <a:spcPts val="400"/>
              </a:spcAft>
            </a:pPr>
            <a:r>
              <a:rPr lang="en-US" sz="2000" dirty="0">
                <a:latin typeface="Times New Roman" panose="02020603050405020304" pitchFamily="18" charset="0"/>
                <a:ea typeface="Times New Roman" panose="02020603050405020304" pitchFamily="18" charset="0"/>
              </a:rPr>
              <a:t>PHẦN II: HOẠT ĐỘNG CỦA BAN THANH TRA NHÂN DÂN</a:t>
            </a:r>
          </a:p>
        </p:txBody>
      </p:sp>
      <p:sp>
        <p:nvSpPr>
          <p:cNvPr id="196620" name="AutoShape 12"/>
          <p:cNvSpPr>
            <a:spLocks noChangeArrowheads="1"/>
          </p:cNvSpPr>
          <p:nvPr/>
        </p:nvSpPr>
        <p:spPr bwMode="gray">
          <a:xfrm flipH="1">
            <a:off x="1481072" y="5912387"/>
            <a:ext cx="9567093"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481071" y="1981202"/>
            <a:ext cx="9643604" cy="444341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2" name="Rounded Rectangle 1"/>
          <p:cNvSpPr/>
          <p:nvPr/>
        </p:nvSpPr>
        <p:spPr>
          <a:xfrm>
            <a:off x="3200400" y="969484"/>
            <a:ext cx="5029200" cy="914400"/>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15" tIns="45708" rIns="91415" bIns="45708" rtlCol="0" anchor="ctr"/>
          <a:lstStyle/>
          <a:p>
            <a:pPr fontAlgn="base">
              <a:spcBef>
                <a:spcPct val="0"/>
              </a:spcBef>
              <a:spcAft>
                <a:spcPct val="0"/>
              </a:spcAft>
            </a:pPr>
            <a:r>
              <a:rPr lang="vi-VN" sz="2400" b="1" dirty="0">
                <a:solidFill>
                  <a:srgbClr val="FFFFFF"/>
                </a:solidFill>
                <a:latin typeface="Times" panose="02020603050405020304" pitchFamily="18" charset="0"/>
                <a:cs typeface="Times" panose="02020603050405020304" pitchFamily="18" charset="0"/>
              </a:rPr>
              <a:t>5. </a:t>
            </a:r>
            <a:r>
              <a:rPr lang="vi-VN" sz="2400" b="1" dirty="0">
                <a:solidFill>
                  <a:srgbClr val="FFFFFF"/>
                </a:solidFill>
                <a:latin typeface="Times New Roman" pitchFamily="18" charset="0"/>
                <a:cs typeface="Times New Roman" pitchFamily="18" charset="0"/>
              </a:rPr>
              <a:t>Chế độ làm việc của Ban TTND</a:t>
            </a:r>
            <a:endParaRPr lang="en-US" sz="2400" dirty="0">
              <a:solidFill>
                <a:srgbClr val="FFFFFF"/>
              </a:solidFill>
              <a:latin typeface="Times New Roman" pitchFamily="18" charset="0"/>
              <a:cs typeface="Times New Roman" pitchFamily="18" charset="0"/>
            </a:endParaRPr>
          </a:p>
        </p:txBody>
      </p:sp>
      <p:sp>
        <p:nvSpPr>
          <p:cNvPr id="5" name="Rectangle 4"/>
          <p:cNvSpPr/>
          <p:nvPr/>
        </p:nvSpPr>
        <p:spPr>
          <a:xfrm>
            <a:off x="1828803" y="2133601"/>
            <a:ext cx="8913319" cy="4191000"/>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spcBef>
                <a:spcPct val="0"/>
              </a:spcBef>
              <a:spcAft>
                <a:spcPct val="0"/>
              </a:spcAft>
            </a:pPr>
            <a:r>
              <a:rPr lang="en-US" sz="2000" b="1" dirty="0">
                <a:solidFill>
                  <a:srgbClr val="FF0000"/>
                </a:solidFill>
                <a:latin typeface="Times New Roman" pitchFamily="18" charset="0"/>
                <a:cs typeface="Times New Roman" pitchFamily="18" charset="0"/>
              </a:rPr>
              <a:t>*</a:t>
            </a:r>
            <a:r>
              <a:rPr lang="vi-VN" sz="2000" b="1" dirty="0">
                <a:solidFill>
                  <a:srgbClr val="FF0000"/>
                </a:solidFill>
                <a:latin typeface="Times New Roman" pitchFamily="18" charset="0"/>
                <a:cs typeface="Times New Roman" pitchFamily="18" charset="0"/>
              </a:rPr>
              <a:t> BCH công đoàn cơ sở hướng dẫn Ban TTND thực hiện quy định tại Điều 33 Nghị định số 159/2016/NĐ-CP.</a:t>
            </a:r>
            <a:endParaRPr lang="en-US" sz="2000" b="1" dirty="0">
              <a:solidFill>
                <a:srgbClr val="FF0000"/>
              </a:solidFill>
              <a:latin typeface="Times New Roman" pitchFamily="18" charset="0"/>
              <a:cs typeface="Times New Roman" pitchFamily="18" charset="0"/>
            </a:endParaRPr>
          </a:p>
          <a:p>
            <a:pPr fontAlgn="base">
              <a:spcBef>
                <a:spcPct val="0"/>
              </a:spcBef>
              <a:spcAft>
                <a:spcPct val="0"/>
              </a:spcAft>
            </a:pPr>
            <a:r>
              <a:rPr lang="en-US" sz="2000" b="1" dirty="0">
                <a:solidFill>
                  <a:srgbClr val="FF000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Để hoạt động của Ban TTND có nền nếp, trách nhiệm, thiết thực, hiệu quả, Ban TTND phải xây dựng, ban hành Quy chế tổ chức và hoạt động, gồm những nội dung chính sau:</a:t>
            </a:r>
            <a:endParaRPr lang="en-US" sz="2000" b="1" dirty="0">
              <a:solidFill>
                <a:srgbClr val="FF0000"/>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Nguyên tắc hoạt động.</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Nhiệm vụ, quyền hạn của Ban TTND;</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Nhiệm vụ, quyền hạn của Trưởng ban, Phó ban (nếu có) và các thành viên Ban TTND trong thực hiện nhiệm vụ được giao.</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Mối quan h</a:t>
            </a:r>
            <a:r>
              <a:rPr lang="en-US" sz="2000" b="1" dirty="0">
                <a:solidFill>
                  <a:srgbClr val="08087E"/>
                </a:solidFill>
                <a:latin typeface="Times New Roman" pitchFamily="18" charset="0"/>
                <a:cs typeface="Times New Roman" pitchFamily="18" charset="0"/>
              </a:rPr>
              <a:t>ệ </a:t>
            </a:r>
            <a:r>
              <a:rPr lang="vi-VN" sz="2000" b="1" dirty="0">
                <a:solidFill>
                  <a:srgbClr val="08087E"/>
                </a:solidFill>
                <a:latin typeface="Times New Roman" pitchFamily="18" charset="0"/>
                <a:cs typeface="Times New Roman" pitchFamily="18" charset="0"/>
              </a:rPr>
              <a:t>giữa Ban TTND với người đứng đầu cơ quan, đơn vị, trường học.</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Mỗi quan hệ giữa Ban TTND với BCH c</a:t>
            </a:r>
            <a:r>
              <a:rPr lang="en-US" sz="2000" b="1" dirty="0">
                <a:solidFill>
                  <a:srgbClr val="08087E"/>
                </a:solidFill>
                <a:latin typeface="Times New Roman" pitchFamily="18" charset="0"/>
                <a:cs typeface="Times New Roman" pitchFamily="18" charset="0"/>
              </a:rPr>
              <a:t>ô</a:t>
            </a:r>
            <a:r>
              <a:rPr lang="vi-VN" sz="2000" b="1" dirty="0">
                <a:solidFill>
                  <a:srgbClr val="08087E"/>
                </a:solidFill>
                <a:latin typeface="Times New Roman" pitchFamily="18" charset="0"/>
                <a:cs typeface="Times New Roman" pitchFamily="18" charset="0"/>
              </a:rPr>
              <a:t>ng đoàn cơ sở.</a:t>
            </a:r>
            <a:endParaRPr lang="en-US" sz="2000" b="1" dirty="0">
              <a:solidFill>
                <a:srgbClr val="08087E"/>
              </a:solidFill>
              <a:latin typeface="Times New Roman" pitchFamily="18" charset="0"/>
              <a:cs typeface="Times New Roman" pitchFamily="18" charset="0"/>
            </a:endParaRPr>
          </a:p>
          <a:p>
            <a:pPr fontAlgn="base">
              <a:spcBef>
                <a:spcPct val="0"/>
              </a:spcBef>
              <a:spcAft>
                <a:spcPct val="0"/>
              </a:spcAft>
            </a:pPr>
            <a:r>
              <a:rPr lang="vi-VN" sz="2000" b="1" dirty="0">
                <a:solidFill>
                  <a:srgbClr val="08087E"/>
                </a:solidFill>
                <a:latin typeface="Times New Roman" pitchFamily="18" charset="0"/>
                <a:cs typeface="Times New Roman" pitchFamily="18" charset="0"/>
              </a:rPr>
              <a:t>- Mối quan hệ giữa Ban TTND với cán bộ, công chức, viên chức và người lao động trong cơ quan, đơn vị, trường học v.v..</a:t>
            </a:r>
            <a:endParaRPr lang="en-US" sz="2000" b="1" dirty="0">
              <a:solidFill>
                <a:srgbClr val="08087E"/>
              </a:solidFill>
              <a:latin typeface="Times New Roman" pitchFamily="18" charset="0"/>
              <a:cs typeface="Times New Roman" pitchFamily="18" charset="0"/>
            </a:endParaRPr>
          </a:p>
        </p:txBody>
      </p:sp>
      <p:pic>
        <p:nvPicPr>
          <p:cNvPr id="8" name="Picture 7"/>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27211805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819400" y="2"/>
            <a:ext cx="7391400" cy="1066800"/>
          </a:xfrm>
        </p:spPr>
        <p:txBody>
          <a:bodyPr/>
          <a:lstStyle/>
          <a:p>
            <a:pPr indent="457077">
              <a:lnSpc>
                <a:spcPct val="110000"/>
              </a:lnSpc>
              <a:spcBef>
                <a:spcPts val="400"/>
              </a:spcBef>
              <a:spcAft>
                <a:spcPts val="400"/>
              </a:spcAft>
            </a:pPr>
            <a:r>
              <a:rPr lang="en-US" sz="2000" dirty="0">
                <a:latin typeface="Times" panose="02020603050405020304" pitchFamily="18" charset="0"/>
                <a:ea typeface="Times New Roman" panose="02020603050405020304" pitchFamily="18" charset="0"/>
                <a:cs typeface="Times" panose="02020603050405020304" pitchFamily="18" charset="0"/>
              </a:rPr>
              <a:t/>
            </a:r>
            <a:br>
              <a:rPr lang="en-US" sz="2000" dirty="0">
                <a:latin typeface="Times" panose="02020603050405020304" pitchFamily="18" charset="0"/>
                <a:ea typeface="Times New Roman" panose="02020603050405020304" pitchFamily="18" charset="0"/>
                <a:cs typeface="Times" panose="02020603050405020304" pitchFamily="18" charset="0"/>
              </a:rPr>
            </a:br>
            <a:r>
              <a:rPr lang="en-US" sz="2000" dirty="0">
                <a:latin typeface="Times" panose="02020603050405020304" pitchFamily="18" charset="0"/>
                <a:ea typeface="Times New Roman" panose="02020603050405020304" pitchFamily="18" charset="0"/>
                <a:cs typeface="Times" panose="02020603050405020304" pitchFamily="18" charset="0"/>
              </a:rPr>
              <a:t>PHẦN III:</a:t>
            </a:r>
            <a:r>
              <a:rPr lang="vi-VN" sz="1900" dirty="0">
                <a:latin typeface="Times" panose="02020603050405020304" pitchFamily="18" charset="0"/>
                <a:cs typeface="Times" panose="02020603050405020304" pitchFamily="18" charset="0"/>
              </a:rPr>
              <a:t>TRÁCH NHIỆM BCH CÔNG ĐOÀN CƠ SỞ XEM XÉT GIẢI QUYẾT KIẾN NGHỊ CỦA BAN TTND</a:t>
            </a:r>
            <a:r>
              <a:rPr lang="en-US" sz="1900" dirty="0">
                <a:latin typeface="Times" panose="02020603050405020304" pitchFamily="18" charset="0"/>
                <a:cs typeface="Times" panose="02020603050405020304" pitchFamily="18" charset="0"/>
              </a:rPr>
              <a:t/>
            </a:r>
            <a:br>
              <a:rPr lang="en-US" sz="1900" dirty="0">
                <a:latin typeface="Times" panose="02020603050405020304" pitchFamily="18" charset="0"/>
                <a:cs typeface="Times" panose="02020603050405020304" pitchFamily="18" charset="0"/>
              </a:rPr>
            </a:br>
            <a:endParaRPr lang="en-US" sz="1900" dirty="0">
              <a:latin typeface="Times" panose="02020603050405020304" pitchFamily="18" charset="0"/>
              <a:ea typeface="Times New Roman" panose="02020603050405020304" pitchFamily="18" charset="0"/>
              <a:cs typeface="Times" panose="02020603050405020304" pitchFamily="18" charset="0"/>
            </a:endParaRP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81200" y="1600204"/>
            <a:ext cx="8534400" cy="473174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5" name="Rectangle 4"/>
          <p:cNvSpPr/>
          <p:nvPr/>
        </p:nvSpPr>
        <p:spPr>
          <a:xfrm>
            <a:off x="2514601" y="1718173"/>
            <a:ext cx="7698347" cy="4495799"/>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algn="just" fontAlgn="base">
              <a:lnSpc>
                <a:spcPct val="130000"/>
              </a:lnSpc>
              <a:spcBef>
                <a:spcPct val="0"/>
              </a:spcBef>
              <a:spcAft>
                <a:spcPct val="0"/>
              </a:spcAft>
            </a:pPr>
            <a:r>
              <a:rPr lang="vi-VN" sz="2000" b="1" dirty="0">
                <a:solidFill>
                  <a:srgbClr val="08087E"/>
                </a:solidFill>
                <a:latin typeface="Times New Roman" pitchFamily="18" charset="0"/>
                <a:cs typeface="Times New Roman" pitchFamily="18" charset="0"/>
              </a:rPr>
              <a:t>1. Đối với kiến nghị liên quan đến nội dung giải quyết việc xâm phạm quyền, lợi ích h</a:t>
            </a:r>
            <a:r>
              <a:rPr lang="en-US" sz="2000" b="1" dirty="0">
                <a:solidFill>
                  <a:srgbClr val="08087E"/>
                </a:solidFill>
                <a:latin typeface="Times New Roman" pitchFamily="18" charset="0"/>
                <a:cs typeface="Times New Roman" pitchFamily="18" charset="0"/>
              </a:rPr>
              <a:t>ợ</a:t>
            </a:r>
            <a:r>
              <a:rPr lang="vi-VN" sz="2000" b="1" dirty="0">
                <a:solidFill>
                  <a:srgbClr val="08087E"/>
                </a:solidFill>
                <a:latin typeface="Times New Roman" pitchFamily="18" charset="0"/>
                <a:cs typeface="Times New Roman" pitchFamily="18" charset="0"/>
              </a:rPr>
              <a:t>p pháp của cán bộ, công chức, viên chức và người lao động; có dấu hiệu tham nhũng, lãng phí, sử dụng sai mục đích chi, thu ngân sách và các khoản đóng góp, quỹ phúc lợi của cán bộ, công chức, viên chức và người lao động thuộc phạm vi giám sát của Ban TTND thì BCH công đoàn yêu cầu Ban TTND cung cấp tài liệu, chứng cứ liên quan đến từng nội dung của kiến nghị, đồng thời nghiên cứu, xem xét kiến nghị của Ban TTND:</a:t>
            </a:r>
            <a:endParaRPr lang="en-US" sz="2000" b="1" dirty="0">
              <a:solidFill>
                <a:srgbClr val="08087E"/>
              </a:solidFill>
              <a:latin typeface="Times New Roman" pitchFamily="18" charset="0"/>
              <a:cs typeface="Times New Roman" pitchFamily="18" charset="0"/>
            </a:endParaRPr>
          </a:p>
        </p:txBody>
      </p:sp>
      <p:pic>
        <p:nvPicPr>
          <p:cNvPr id="7" name="Picture 6"/>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3840747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866900" y="152402"/>
            <a:ext cx="8763000" cy="609599"/>
          </a:xfrm>
        </p:spPr>
        <p:txBody>
          <a:bodyPr/>
          <a:lstStyle/>
          <a:p>
            <a:pPr indent="457077">
              <a:lnSpc>
                <a:spcPct val="110000"/>
              </a:lnSpc>
              <a:spcBef>
                <a:spcPts val="400"/>
              </a:spcBef>
              <a:spcAft>
                <a:spcPts val="400"/>
              </a:spcAft>
            </a:pPr>
            <a:r>
              <a:rPr lang="en-US" sz="2000" dirty="0">
                <a:latin typeface="Times" panose="02020603050405020304" pitchFamily="18" charset="0"/>
                <a:ea typeface="Times New Roman" panose="02020603050405020304" pitchFamily="18" charset="0"/>
                <a:cs typeface="Times" panose="02020603050405020304" pitchFamily="18" charset="0"/>
              </a:rPr>
              <a:t/>
            </a:r>
            <a:br>
              <a:rPr lang="en-US" sz="2000" dirty="0">
                <a:latin typeface="Times" panose="02020603050405020304" pitchFamily="18" charset="0"/>
                <a:ea typeface="Times New Roman" panose="02020603050405020304" pitchFamily="18" charset="0"/>
                <a:cs typeface="Times" panose="02020603050405020304" pitchFamily="18" charset="0"/>
              </a:rPr>
            </a:br>
            <a:r>
              <a:rPr lang="en-US" sz="2000" dirty="0">
                <a:latin typeface="Times" panose="02020603050405020304" pitchFamily="18" charset="0"/>
                <a:ea typeface="Times New Roman" panose="02020603050405020304" pitchFamily="18" charset="0"/>
                <a:cs typeface="Times" panose="02020603050405020304" pitchFamily="18" charset="0"/>
              </a:rPr>
              <a:t>PHẦN III:</a:t>
            </a:r>
            <a:r>
              <a:rPr lang="vi-VN" sz="1900" dirty="0">
                <a:latin typeface="Times" panose="02020603050405020304" pitchFamily="18" charset="0"/>
                <a:cs typeface="Times" panose="02020603050405020304" pitchFamily="18" charset="0"/>
              </a:rPr>
              <a:t>TRÁCH NHIỆM BCH CÔNG ĐOÀN CƠ SỞ XEM XÉT GIẢI QUYẾT KIẾN NGHỊ CỦA BAN TTND</a:t>
            </a:r>
            <a:r>
              <a:rPr lang="en-US" sz="1900" dirty="0">
                <a:latin typeface="Times" panose="02020603050405020304" pitchFamily="18" charset="0"/>
                <a:cs typeface="Times" panose="02020603050405020304" pitchFamily="18" charset="0"/>
              </a:rPr>
              <a:t/>
            </a:r>
            <a:br>
              <a:rPr lang="en-US" sz="1900" dirty="0">
                <a:latin typeface="Times" panose="02020603050405020304" pitchFamily="18" charset="0"/>
                <a:cs typeface="Times" panose="02020603050405020304" pitchFamily="18" charset="0"/>
              </a:rPr>
            </a:br>
            <a:endParaRPr lang="en-US" sz="1900" dirty="0">
              <a:latin typeface="Times" panose="02020603050405020304" pitchFamily="18" charset="0"/>
              <a:ea typeface="Times New Roman" panose="02020603050405020304" pitchFamily="18" charset="0"/>
              <a:cs typeface="Times" panose="02020603050405020304" pitchFamily="18" charset="0"/>
            </a:endParaRP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81202" y="1600204"/>
            <a:ext cx="8730316" cy="473174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5" name="Rectangle 4"/>
          <p:cNvSpPr/>
          <p:nvPr/>
        </p:nvSpPr>
        <p:spPr>
          <a:xfrm>
            <a:off x="2514601" y="1718173"/>
            <a:ext cx="7737851" cy="4495799"/>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fontAlgn="base">
              <a:lnSpc>
                <a:spcPct val="130000"/>
              </a:lnSpc>
              <a:spcBef>
                <a:spcPct val="0"/>
              </a:spcBef>
              <a:spcAft>
                <a:spcPct val="0"/>
              </a:spcAft>
            </a:pPr>
            <a:r>
              <a:rPr lang="vi-VN" sz="2000" b="1" i="1" dirty="0">
                <a:solidFill>
                  <a:srgbClr val="FF0000"/>
                </a:solidFill>
                <a:latin typeface="Times New Roman"/>
                <a:cs typeface="Times New Roman"/>
              </a:rPr>
              <a:t>( Tiếp 1)</a:t>
            </a:r>
          </a:p>
          <a:p>
            <a:pPr fontAlgn="base">
              <a:lnSpc>
                <a:spcPct val="130000"/>
              </a:lnSpc>
              <a:spcBef>
                <a:spcPct val="0"/>
              </a:spcBef>
              <a:spcAft>
                <a:spcPct val="0"/>
              </a:spcAft>
            </a:pPr>
            <a:r>
              <a:rPr lang="vi-VN" sz="2000" b="1" dirty="0">
                <a:solidFill>
                  <a:srgbClr val="08087E"/>
                </a:solidFill>
                <a:latin typeface="Times" panose="02020603050405020304" pitchFamily="18" charset="0"/>
                <a:cs typeface="Times" panose="02020603050405020304" pitchFamily="18" charset="0"/>
              </a:rPr>
              <a:t>- </a:t>
            </a:r>
            <a:r>
              <a:rPr lang="vi-VN" sz="2000" b="1" dirty="0">
                <a:solidFill>
                  <a:srgbClr val="08087E"/>
                </a:solidFill>
                <a:latin typeface="Times New Roman" pitchFamily="18" charset="0"/>
                <a:cs typeface="Times New Roman" pitchFamily="18" charset="0"/>
              </a:rPr>
              <a:t>Khi thấy đủ cơ sở theo quy định pháp luật và quy định của cơ quan, đơn vị, trường học mình thì làm văn bản gửi cho người đứng đầu đơn vị mình xem xét, giải quyết và theo dõi việc xem xét, giải quyết.</a:t>
            </a:r>
            <a:endParaRPr lang="en-US" sz="2000" b="1" dirty="0">
              <a:solidFill>
                <a:srgbClr val="08087E"/>
              </a:solidFill>
              <a:latin typeface="Times New Roman" pitchFamily="18" charset="0"/>
              <a:cs typeface="Times New Roman" pitchFamily="18" charset="0"/>
            </a:endParaRPr>
          </a:p>
          <a:p>
            <a:pPr fontAlgn="base">
              <a:lnSpc>
                <a:spcPct val="130000"/>
              </a:lnSpc>
              <a:spcBef>
                <a:spcPct val="0"/>
              </a:spcBef>
              <a:spcAft>
                <a:spcPct val="0"/>
              </a:spcAft>
            </a:pPr>
            <a:r>
              <a:rPr lang="vi-VN" sz="2000" b="1" dirty="0">
                <a:solidFill>
                  <a:srgbClr val="08087E"/>
                </a:solidFill>
                <a:latin typeface="Times New Roman" pitchFamily="18" charset="0"/>
                <a:cs typeface="Times New Roman" pitchFamily="18" charset="0"/>
              </a:rPr>
              <a:t>- Khi có nội dung kiến nghị chưa đủ cơ sở để kiến nghị thì đề nghị Ban TTND bổ sung tài liệu, chứng cứ để củng cố lập luận cho nội dung kiến nghị đó, nếu không có tài liệu, chứng cứ bổ sung thì thống nhất với Ban TTND loại nội dung đó ra khỏi bản kiến nghị.</a:t>
            </a:r>
            <a:endParaRPr lang="en-US" sz="2000" b="1" dirty="0">
              <a:solidFill>
                <a:srgbClr val="08087E"/>
              </a:solidFill>
              <a:latin typeface="Times New Roman" pitchFamily="18" charset="0"/>
              <a:cs typeface="Times New Roman" pitchFamily="18" charset="0"/>
            </a:endParaRPr>
          </a:p>
        </p:txBody>
      </p:sp>
      <p:pic>
        <p:nvPicPr>
          <p:cNvPr id="7" name="Picture 6"/>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41955411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819402" y="152402"/>
            <a:ext cx="7810500" cy="609599"/>
          </a:xfrm>
        </p:spPr>
        <p:txBody>
          <a:bodyPr/>
          <a:lstStyle/>
          <a:p>
            <a:pPr indent="457077">
              <a:lnSpc>
                <a:spcPct val="110000"/>
              </a:lnSpc>
              <a:spcBef>
                <a:spcPts val="400"/>
              </a:spcBef>
              <a:spcAft>
                <a:spcPts val="400"/>
              </a:spcAft>
            </a:pPr>
            <a:r>
              <a:rPr lang="en-US" sz="2000" dirty="0">
                <a:latin typeface="Times" panose="02020603050405020304" pitchFamily="18" charset="0"/>
                <a:ea typeface="Times New Roman" panose="02020603050405020304" pitchFamily="18" charset="0"/>
                <a:cs typeface="Times" panose="02020603050405020304" pitchFamily="18" charset="0"/>
              </a:rPr>
              <a:t/>
            </a:r>
            <a:br>
              <a:rPr lang="en-US" sz="2000" dirty="0">
                <a:latin typeface="Times" panose="02020603050405020304" pitchFamily="18" charset="0"/>
                <a:ea typeface="Times New Roman" panose="02020603050405020304" pitchFamily="18" charset="0"/>
                <a:cs typeface="Times" panose="02020603050405020304" pitchFamily="18" charset="0"/>
              </a:rPr>
            </a:br>
            <a:r>
              <a:rPr lang="en-US" sz="2000" dirty="0">
                <a:latin typeface="Times" panose="02020603050405020304" pitchFamily="18" charset="0"/>
                <a:ea typeface="Times New Roman" panose="02020603050405020304" pitchFamily="18" charset="0"/>
                <a:cs typeface="Times" panose="02020603050405020304" pitchFamily="18" charset="0"/>
              </a:rPr>
              <a:t>PHẦN III:</a:t>
            </a:r>
            <a:r>
              <a:rPr lang="vi-VN" sz="1900" dirty="0">
                <a:latin typeface="Times" panose="02020603050405020304" pitchFamily="18" charset="0"/>
                <a:cs typeface="Times" panose="02020603050405020304" pitchFamily="18" charset="0"/>
              </a:rPr>
              <a:t>TRÁCH NHIỆM BCH CÔNG ĐOÀN CƠ SỞ XEM XÉT GIẢI QUYẾT KIẾN NGHỊ CỦA BAN TTND</a:t>
            </a:r>
            <a:r>
              <a:rPr lang="en-US" sz="1900" dirty="0">
                <a:latin typeface="Times" panose="02020603050405020304" pitchFamily="18" charset="0"/>
                <a:cs typeface="Times" panose="02020603050405020304" pitchFamily="18" charset="0"/>
              </a:rPr>
              <a:t/>
            </a:r>
            <a:br>
              <a:rPr lang="en-US" sz="1900" dirty="0">
                <a:latin typeface="Times" panose="02020603050405020304" pitchFamily="18" charset="0"/>
                <a:cs typeface="Times" panose="02020603050405020304" pitchFamily="18" charset="0"/>
              </a:rPr>
            </a:br>
            <a:endParaRPr lang="en-US" sz="1900" dirty="0">
              <a:latin typeface="Times" panose="02020603050405020304" pitchFamily="18" charset="0"/>
              <a:ea typeface="Times New Roman" panose="02020603050405020304" pitchFamily="18" charset="0"/>
              <a:cs typeface="Times" panose="02020603050405020304" pitchFamily="18" charset="0"/>
            </a:endParaRPr>
          </a:p>
        </p:txBody>
      </p:sp>
      <p:sp>
        <p:nvSpPr>
          <p:cNvPr id="196620" name="AutoShape 12"/>
          <p:cNvSpPr>
            <a:spLocks noChangeArrowheads="1"/>
          </p:cNvSpPr>
          <p:nvPr/>
        </p:nvSpPr>
        <p:spPr bwMode="gray">
          <a:xfrm flipH="1">
            <a:off x="1981200" y="5912387"/>
            <a:ext cx="8686800" cy="897988"/>
          </a:xfrm>
          <a:prstGeom prst="roundRect">
            <a:avLst>
              <a:gd name="adj" fmla="val 12699"/>
            </a:avLst>
          </a:prstGeom>
          <a:gradFill rotWithShape="1">
            <a:gsLst>
              <a:gs pos="0">
                <a:schemeClr val="hlink">
                  <a:gamma/>
                  <a:shade val="79216"/>
                  <a:invGamma/>
                </a:schemeClr>
              </a:gs>
              <a:gs pos="100000">
                <a:schemeClr val="hlink"/>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lIns="91415" tIns="45708" rIns="91415" bIns="45708" anchor="ctr"/>
          <a:lstStyle/>
          <a:p>
            <a:pPr fontAlgn="base">
              <a:spcBef>
                <a:spcPct val="0"/>
              </a:spcBef>
              <a:spcAft>
                <a:spcPct val="0"/>
              </a:spcAft>
            </a:pPr>
            <a:endParaRPr lang="en-US">
              <a:solidFill>
                <a:srgbClr val="08087E"/>
              </a:solidFill>
              <a:latin typeface="Arial" panose="020B0604020202020204" pitchFamily="34" charset="0"/>
            </a:endParaRPr>
          </a:p>
        </p:txBody>
      </p:sp>
      <p:sp>
        <p:nvSpPr>
          <p:cNvPr id="196621" name="AutoShape 13"/>
          <p:cNvSpPr>
            <a:spLocks noChangeArrowheads="1"/>
          </p:cNvSpPr>
          <p:nvPr/>
        </p:nvSpPr>
        <p:spPr bwMode="gray">
          <a:xfrm>
            <a:off x="1981200" y="1600204"/>
            <a:ext cx="8534400" cy="4731745"/>
          </a:xfrm>
          <a:prstGeom prst="roundRect">
            <a:avLst>
              <a:gd name="adj" fmla="val 16950"/>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lIns="91415" tIns="45708" rIns="91415" bIns="45708" anchor="ctr"/>
          <a:lstStyle/>
          <a:p>
            <a:pPr fontAlgn="base">
              <a:spcBef>
                <a:spcPct val="0"/>
              </a:spcBef>
              <a:spcAft>
                <a:spcPct val="0"/>
              </a:spcAft>
            </a:pPr>
            <a:endParaRPr lang="en-US" sz="2300" b="1" dirty="0">
              <a:solidFill>
                <a:srgbClr val="08087E"/>
              </a:solidFill>
              <a:latin typeface="Times" panose="02020603050405020304" pitchFamily="18" charset="0"/>
              <a:cs typeface="Times" panose="02020603050405020304" pitchFamily="18" charset="0"/>
            </a:endParaRPr>
          </a:p>
        </p:txBody>
      </p:sp>
      <p:sp>
        <p:nvSpPr>
          <p:cNvPr id="5" name="Rectangle 4"/>
          <p:cNvSpPr/>
          <p:nvPr/>
        </p:nvSpPr>
        <p:spPr>
          <a:xfrm>
            <a:off x="2514603" y="1718173"/>
            <a:ext cx="7646831" cy="4495799"/>
          </a:xfrm>
          <a:prstGeom prst="rect">
            <a:avLst/>
          </a:prstGeom>
        </p:spPr>
        <p:style>
          <a:lnRef idx="2">
            <a:schemeClr val="accent6"/>
          </a:lnRef>
          <a:fillRef idx="1">
            <a:schemeClr val="lt1"/>
          </a:fillRef>
          <a:effectRef idx="0">
            <a:schemeClr val="accent6"/>
          </a:effectRef>
          <a:fontRef idx="minor">
            <a:schemeClr val="dk1"/>
          </a:fontRef>
        </p:style>
        <p:txBody>
          <a:bodyPr lIns="91415" tIns="45708" rIns="91415" bIns="45708" rtlCol="0" anchor="ctr"/>
          <a:lstStyle/>
          <a:p>
            <a:pPr algn="just" fontAlgn="base">
              <a:lnSpc>
                <a:spcPct val="130000"/>
              </a:lnSpc>
              <a:spcBef>
                <a:spcPct val="0"/>
              </a:spcBef>
              <a:spcAft>
                <a:spcPct val="0"/>
              </a:spcAft>
            </a:pPr>
            <a:r>
              <a:rPr lang="vi-VN" sz="2400" b="1" dirty="0">
                <a:solidFill>
                  <a:srgbClr val="08087E"/>
                </a:solidFill>
                <a:latin typeface="Times New Roman" pitchFamily="18" charset="0"/>
                <a:cs typeface="Times New Roman" pitchFamily="18" charset="0"/>
              </a:rPr>
              <a:t>2. Đối với kiến nghị liên quan đến cơ chế, chính sách, tổ chức hoạt động Ban TTND và những vấn đề khác, BCH công đoàn cơ sở cần kịp thời giải quyết, hoặc kiến nghị người có thẩm quyền giải quyết đ</a:t>
            </a:r>
            <a:r>
              <a:rPr lang="en-US" sz="2400" b="1" dirty="0">
                <a:solidFill>
                  <a:srgbClr val="08087E"/>
                </a:solidFill>
                <a:latin typeface="Times New Roman" pitchFamily="18" charset="0"/>
                <a:cs typeface="Times New Roman" pitchFamily="18" charset="0"/>
              </a:rPr>
              <a:t>ể </a:t>
            </a:r>
            <a:r>
              <a:rPr lang="vi-VN" sz="2400" b="1" dirty="0">
                <a:solidFill>
                  <a:srgbClr val="08087E"/>
                </a:solidFill>
                <a:latin typeface="Times New Roman" pitchFamily="18" charset="0"/>
                <a:cs typeface="Times New Roman" pitchFamily="18" charset="0"/>
              </a:rPr>
              <a:t>tạo điều kiện, k</a:t>
            </a:r>
            <a:r>
              <a:rPr lang="en-US" sz="2400" b="1" dirty="0">
                <a:solidFill>
                  <a:srgbClr val="08087E"/>
                </a:solidFill>
                <a:latin typeface="Times New Roman" pitchFamily="18" charset="0"/>
                <a:cs typeface="Times New Roman" pitchFamily="18" charset="0"/>
              </a:rPr>
              <a:t>ị</a:t>
            </a:r>
            <a:r>
              <a:rPr lang="vi-VN" sz="2400" b="1" dirty="0">
                <a:solidFill>
                  <a:srgbClr val="08087E"/>
                </a:solidFill>
                <a:latin typeface="Times New Roman" pitchFamily="18" charset="0"/>
                <a:cs typeface="Times New Roman" pitchFamily="18" charset="0"/>
              </a:rPr>
              <a:t>p thời động viên, biểu dương, khích lệ hoạt động của Ban Thanh tra nhân dân.</a:t>
            </a:r>
            <a:endParaRPr lang="en-US" sz="2400" b="1" dirty="0">
              <a:solidFill>
                <a:srgbClr val="08087E"/>
              </a:solidFill>
              <a:latin typeface="Times New Roman" pitchFamily="18" charset="0"/>
              <a:cs typeface="Times New Roman" pitchFamily="18" charset="0"/>
            </a:endParaRPr>
          </a:p>
          <a:p>
            <a:pPr algn="just" fontAlgn="base">
              <a:lnSpc>
                <a:spcPct val="130000"/>
              </a:lnSpc>
              <a:spcBef>
                <a:spcPct val="0"/>
              </a:spcBef>
              <a:spcAft>
                <a:spcPct val="0"/>
              </a:spcAft>
            </a:pPr>
            <a:r>
              <a:rPr lang="en-US" sz="2400" b="1" dirty="0">
                <a:solidFill>
                  <a:srgbClr val="08087E"/>
                </a:solidFill>
                <a:latin typeface="Times New Roman" pitchFamily="18" charset="0"/>
                <a:cs typeface="Times New Roman" pitchFamily="18" charset="0"/>
              </a:rPr>
              <a:t> </a:t>
            </a:r>
          </a:p>
        </p:txBody>
      </p:sp>
      <p:pic>
        <p:nvPicPr>
          <p:cNvPr id="7" name="Picture 6"/>
          <p:cNvPicPr/>
          <p:nvPr/>
        </p:nvPicPr>
        <p:blipFill>
          <a:blip r:embed="rId2"/>
          <a:srcRect/>
          <a:stretch>
            <a:fillRect/>
          </a:stretch>
        </p:blipFill>
        <p:spPr bwMode="auto">
          <a:xfrm>
            <a:off x="2" y="2"/>
            <a:ext cx="1241913" cy="1096474"/>
          </a:xfrm>
          <a:prstGeom prst="rect">
            <a:avLst/>
          </a:prstGeom>
          <a:noFill/>
          <a:ln w="9525">
            <a:noFill/>
            <a:miter lim="800000"/>
            <a:headEnd/>
            <a:tailEnd/>
          </a:ln>
        </p:spPr>
      </p:pic>
    </p:spTree>
    <p:extLst>
      <p:ext uri="{BB962C8B-B14F-4D97-AF65-F5344CB8AC3E}">
        <p14:creationId xmlns:p14="http://schemas.microsoft.com/office/powerpoint/2010/main" val="15981538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NỘI DUNG THỨ TƯ</a:t>
            </a:r>
          </a:p>
        </p:txBody>
      </p:sp>
      <p:sp>
        <p:nvSpPr>
          <p:cNvPr id="3" name="Content Placeholder 2"/>
          <p:cNvSpPr>
            <a:spLocks noGrp="1"/>
          </p:cNvSpPr>
          <p:nvPr>
            <p:ph idx="1"/>
          </p:nvPr>
        </p:nvSpPr>
        <p:spPr/>
        <p:txBody>
          <a:bodyPr/>
          <a:lstStyle/>
          <a:p>
            <a:endParaRPr lang="en-US" i="1" dirty="0"/>
          </a:p>
          <a:p>
            <a:pPr marL="0" indent="0">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    </a:t>
            </a: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endParaRPr lang="en-US" b="1"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      </a:t>
            </a:r>
          </a:p>
          <a:p>
            <a:pPr marL="0" indent="0" algn="ctr">
              <a:buNone/>
            </a:pPr>
            <a:endParaRPr lang="en-US" b="1" dirty="0">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2"/>
          </p:nvPr>
        </p:nvSpPr>
        <p:spPr/>
        <p:txBody>
          <a:bodyPr/>
          <a:lstStyle/>
          <a:p>
            <a:pPr fontAlgn="base">
              <a:spcBef>
                <a:spcPct val="0"/>
              </a:spcBef>
              <a:spcAft>
                <a:spcPct val="0"/>
              </a:spcAft>
            </a:pPr>
            <a:endParaRPr lang="en-US">
              <a:latin typeface="Verdana"/>
            </a:endParaRPr>
          </a:p>
        </p:txBody>
      </p:sp>
      <p:pic>
        <p:nvPicPr>
          <p:cNvPr id="10" name="Picture 9"/>
          <p:cNvPicPr/>
          <p:nvPr/>
        </p:nvPicPr>
        <p:blipFill>
          <a:blip r:embed="rId2"/>
          <a:srcRect/>
          <a:stretch>
            <a:fillRect/>
          </a:stretch>
        </p:blipFill>
        <p:spPr bwMode="auto">
          <a:xfrm>
            <a:off x="2" y="2"/>
            <a:ext cx="1241913" cy="1096474"/>
          </a:xfrm>
          <a:prstGeom prst="rect">
            <a:avLst/>
          </a:prstGeom>
          <a:noFill/>
          <a:ln w="9525">
            <a:noFill/>
            <a:miter lim="800000"/>
            <a:headEnd/>
            <a:tailEnd/>
          </a:ln>
        </p:spPr>
      </p:pic>
      <p:graphicFrame>
        <p:nvGraphicFramePr>
          <p:cNvPr id="15" name="Diagram 14"/>
          <p:cNvGraphicFramePr/>
          <p:nvPr>
            <p:extLst>
              <p:ext uri="{D42A27DB-BD31-4B8C-83A1-F6EECF244321}">
                <p14:modId xmlns:p14="http://schemas.microsoft.com/office/powerpoint/2010/main" val="529205096"/>
              </p:ext>
            </p:extLst>
          </p:nvPr>
        </p:nvGraphicFramePr>
        <p:xfrm>
          <a:off x="1193569" y="1162762"/>
          <a:ext cx="9778083" cy="497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8994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p:nvPr/>
        </p:nvSpPr>
        <p:spPr>
          <a:xfrm>
            <a:off x="3524252" y="918904"/>
            <a:ext cx="5156597" cy="4796097"/>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31F1C"/>
          </a:solidFill>
          <a:ln>
            <a:noFill/>
          </a:ln>
        </p:spPr>
        <p:txBody>
          <a:bodyPr lIns="91401" tIns="91401" rIns="91401" bIns="91401" anchor="ctr" anchorCtr="0">
            <a:noAutofit/>
          </a:bodyPr>
          <a:lstStyle/>
          <a:p>
            <a:pPr fontAlgn="base">
              <a:spcAft>
                <a:spcPct val="0"/>
              </a:spcAft>
            </a:pPr>
            <a:endParaRPr>
              <a:solidFill>
                <a:srgbClr val="08087E"/>
              </a:solidFill>
              <a:latin typeface="Arial" panose="020B0604020202020204" pitchFamily="34" charset="0"/>
            </a:endParaRPr>
          </a:p>
        </p:txBody>
      </p:sp>
      <p:pic>
        <p:nvPicPr>
          <p:cNvPr id="4" name="Picture 3"/>
          <p:cNvPicPr/>
          <p:nvPr/>
        </p:nvPicPr>
        <p:blipFill>
          <a:blip r:embed="rId3"/>
          <a:srcRect/>
          <a:stretch>
            <a:fillRect/>
          </a:stretch>
        </p:blipFill>
        <p:spPr bwMode="auto">
          <a:xfrm>
            <a:off x="4177905" y="1244601"/>
            <a:ext cx="3791347" cy="3517900"/>
          </a:xfrm>
          <a:prstGeom prst="rect">
            <a:avLst/>
          </a:prstGeom>
          <a:noFill/>
          <a:ln w="9525">
            <a:noFill/>
            <a:miter lim="800000"/>
            <a:headEnd/>
            <a:tailEnd/>
          </a:ln>
        </p:spPr>
      </p:pic>
    </p:spTree>
    <p:extLst>
      <p:ext uri="{BB962C8B-B14F-4D97-AF65-F5344CB8AC3E}">
        <p14:creationId xmlns:p14="http://schemas.microsoft.com/office/powerpoint/2010/main" val="3429216471"/>
      </p:ext>
    </p:extLst>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9718" y="3511175"/>
            <a:ext cx="11684004" cy="1147969"/>
          </a:xfrm>
          <a:prstGeom prst="rect">
            <a:avLst/>
          </a:prstGeom>
          <a:noFill/>
          <a:effectLst>
            <a:innerShdw blurRad="63500" dist="50800" dir="16200000">
              <a:prstClr val="black">
                <a:alpha val="50000"/>
              </a:prstClr>
            </a:innerShdw>
          </a:effectLst>
        </p:spPr>
        <p:txBody>
          <a:bodyPr lIns="121855" tIns="60928" rIns="121855" bIns="6092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1218550" fontAlgn="base">
              <a:spcBef>
                <a:spcPct val="0"/>
              </a:spcBef>
              <a:spcAft>
                <a:spcPct val="0"/>
              </a:spcAft>
              <a:defRPr/>
            </a:pPr>
            <a:r>
              <a:rPr lang="en-US" sz="5800" b="1" spc="67" smtClean="0">
                <a:ln w="11430">
                  <a:solidFill>
                    <a:srgbClr val="0000CC"/>
                  </a:solidFill>
                </a:ln>
                <a:solidFill>
                  <a:srgbClr val="0000FF"/>
                </a:solidFill>
                <a:effectLst>
                  <a:outerShdw blurRad="76200" dist="50800" dir="5400000" algn="tl" rotWithShape="0">
                    <a:srgbClr val="000000">
                      <a:alpha val="65000"/>
                    </a:srgbClr>
                  </a:outerShdw>
                </a:effectLst>
                <a:latin typeface="Arial" charset="0"/>
                <a:ea typeface="MS PGothic" panose="020B0600070205080204" pitchFamily="34" charset="-128"/>
              </a:rPr>
              <a:t>TỌA ĐÀM</a:t>
            </a:r>
            <a:r>
              <a:rPr lang="en-US" sz="6700" b="1" spc="67" smtClean="0">
                <a:ln w="11430">
                  <a:solidFill>
                    <a:srgbClr val="0000CC"/>
                  </a:solidFill>
                </a:ln>
                <a:solidFill>
                  <a:srgbClr val="0000FF"/>
                </a:solidFill>
                <a:effectLst>
                  <a:outerShdw blurRad="76200" dist="50800" dir="5400000" algn="tl" rotWithShape="0">
                    <a:srgbClr val="000000">
                      <a:alpha val="65000"/>
                    </a:srgbClr>
                  </a:outerShdw>
                </a:effectLst>
                <a:latin typeface="Arial" charset="0"/>
                <a:ea typeface="MS PGothic" panose="020B0600070205080204" pitchFamily="34" charset="-128"/>
              </a:rPr>
              <a:t> </a:t>
            </a:r>
            <a:endParaRPr lang="en-US" sz="6700" b="1" spc="67" dirty="0">
              <a:ln w="11430">
                <a:solidFill>
                  <a:srgbClr val="0000CC"/>
                </a:solidFill>
              </a:ln>
              <a:solidFill>
                <a:srgbClr val="0000FF"/>
              </a:solidFill>
              <a:effectLst>
                <a:outerShdw blurRad="76200" dist="50800" dir="5400000" algn="tl" rotWithShape="0">
                  <a:srgbClr val="000000">
                    <a:alpha val="65000"/>
                  </a:srgbClr>
                </a:outerShdw>
              </a:effectLst>
              <a:latin typeface="Arial" charset="0"/>
              <a:ea typeface="MS PGothic" panose="020B0600070205080204" pitchFamily="34" charset="-128"/>
            </a:endParaRPr>
          </a:p>
        </p:txBody>
      </p:sp>
      <p:sp>
        <p:nvSpPr>
          <p:cNvPr id="13316" name="Rectangle 4"/>
          <p:cNvSpPr>
            <a:spLocks noChangeArrowheads="1"/>
          </p:cNvSpPr>
          <p:nvPr/>
        </p:nvSpPr>
        <p:spPr bwMode="auto">
          <a:xfrm>
            <a:off x="1468120" y="5902928"/>
            <a:ext cx="93472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55" tIns="60928" rIns="121855" bIns="60928">
            <a:spAutoFit/>
          </a:bodyPr>
          <a:lstStyle/>
          <a:p>
            <a:pPr algn="ctr" defTabSz="1218550" fontAlgn="base">
              <a:spcBef>
                <a:spcPct val="0"/>
              </a:spcBef>
              <a:spcAft>
                <a:spcPct val="0"/>
              </a:spcAft>
            </a:pPr>
            <a:r>
              <a:rPr lang="en-US" sz="3000" i="1">
                <a:solidFill>
                  <a:srgbClr val="0000CC"/>
                </a:solidFill>
                <a:latin typeface="Arial" charset="0"/>
                <a:ea typeface="MS PGothic" panose="020B0600070205080204" pitchFamily="34" charset="-128"/>
              </a:rPr>
              <a:t>Long Biên, ngày 05 tháng 11 năm 2021</a:t>
            </a:r>
          </a:p>
        </p:txBody>
      </p:sp>
      <p:sp>
        <p:nvSpPr>
          <p:cNvPr id="7" name="Rectangle 2"/>
          <p:cNvSpPr txBox="1">
            <a:spLocks noChangeArrowheads="1"/>
          </p:cNvSpPr>
          <p:nvPr/>
        </p:nvSpPr>
        <p:spPr>
          <a:xfrm>
            <a:off x="142875" y="2743200"/>
            <a:ext cx="12049125" cy="809806"/>
          </a:xfrm>
          <a:prstGeom prst="rect">
            <a:avLst/>
          </a:prstGeom>
        </p:spPr>
        <p:txBody>
          <a:bodyPr lIns="121855" tIns="60928" rIns="121855" bIns="60928" anchor="ctr"/>
          <a:lstStyle/>
          <a:p>
            <a:pPr algn="ctr" defTabSz="1218550">
              <a:lnSpc>
                <a:spcPts val="3865"/>
              </a:lnSpc>
              <a:spcAft>
                <a:spcPts val="800"/>
              </a:spcAft>
              <a:defRPr/>
            </a:pPr>
            <a:r>
              <a:rPr lang="en-US" sz="3600" b="1" dirty="0" smtClean="0">
                <a:ln w="10541" cmpd="sng">
                  <a:solidFill>
                    <a:schemeClr val="accent1">
                      <a:shade val="88000"/>
                      <a:satMod val="110000"/>
                    </a:schemeClr>
                  </a:solidFill>
                  <a:prstDash val="solid"/>
                </a:ln>
                <a:solidFill>
                  <a:srgbClr val="FF0000"/>
                </a:solidFill>
                <a:latin typeface="Arial" panose="020B0604020202020204" pitchFamily="34" charset="0"/>
                <a:ea typeface="MS PGothic" panose="020B0600070205080204" pitchFamily="34" charset="-128"/>
                <a:cs typeface="Arial" pitchFamily="34" charset="0"/>
              </a:rPr>
              <a:t>LIÊN ĐOÀN LAO ĐỘNG QUẬN LONG </a:t>
            </a:r>
            <a:r>
              <a:rPr lang="en-US" sz="3600" b="1" dirty="0">
                <a:ln w="10541" cmpd="sng">
                  <a:solidFill>
                    <a:schemeClr val="accent1">
                      <a:shade val="88000"/>
                      <a:satMod val="110000"/>
                    </a:schemeClr>
                  </a:solidFill>
                  <a:prstDash val="solid"/>
                </a:ln>
                <a:solidFill>
                  <a:srgbClr val="FF0000"/>
                </a:solidFill>
                <a:latin typeface="Arial" panose="020B0604020202020204" pitchFamily="34" charset="0"/>
                <a:ea typeface="MS PGothic" panose="020B0600070205080204" pitchFamily="34" charset="-128"/>
                <a:cs typeface="Arial" pitchFamily="34" charset="0"/>
              </a:rPr>
              <a:t>BIÊN</a:t>
            </a:r>
            <a:endParaRPr lang="en-US" sz="3600" b="1" dirty="0">
              <a:solidFill>
                <a:srgbClr val="FF000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itchFamily="34" charset="0"/>
            </a:endParaRPr>
          </a:p>
        </p:txBody>
      </p:sp>
      <p:sp>
        <p:nvSpPr>
          <p:cNvPr id="14" name="Rectangle 4"/>
          <p:cNvSpPr>
            <a:spLocks noChangeArrowheads="1"/>
          </p:cNvSpPr>
          <p:nvPr/>
        </p:nvSpPr>
        <p:spPr bwMode="auto">
          <a:xfrm>
            <a:off x="-102869" y="4695158"/>
            <a:ext cx="12192000" cy="1148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55" tIns="60928" rIns="121855" bIns="60928">
            <a:spAutoFit/>
          </a:bodyPr>
          <a:lstStyle/>
          <a:p>
            <a:pPr algn="ctr" defTabSz="1218550" fontAlgn="base">
              <a:lnSpc>
                <a:spcPts val="4000"/>
              </a:lnSpc>
              <a:spcBef>
                <a:spcPct val="0"/>
              </a:spcBef>
              <a:spcAft>
                <a:spcPct val="0"/>
              </a:spcAft>
            </a:pPr>
            <a:r>
              <a:rPr lang="en-US" sz="3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charset="0"/>
                <a:ea typeface="MS PGothic" panose="020B0600070205080204" pitchFamily="34" charset="-128"/>
              </a:rPr>
              <a:t>NÂNG CAO CHẤT LƯỢNG HOẠT ĐỘNG TỔ CÔNG ĐOÀN CƠ </a:t>
            </a:r>
            <a:r>
              <a:rPr lang="en-US" sz="3000" b="1" cap="all" dirty="0" err="1"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charset="0"/>
                <a:ea typeface="MS PGothic" panose="020B0600070205080204" pitchFamily="34" charset="-128"/>
              </a:rPr>
              <a:t>Sở</a:t>
            </a:r>
            <a:r>
              <a:rPr lang="en-US" sz="3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charset="0"/>
                <a:ea typeface="MS PGothic" panose="020B0600070205080204" pitchFamily="34" charset="-128"/>
              </a:rPr>
              <a:t> KHỐI HÀNH CHÍNH SỰ NGHIỆP</a:t>
            </a:r>
            <a:endParaRPr lang="en-US" sz="30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charset="0"/>
              <a:ea typeface="MS PGothic" panose="020B0600070205080204" pitchFamily="34" charset="-128"/>
            </a:endParaRPr>
          </a:p>
        </p:txBody>
      </p:sp>
      <p:pic>
        <p:nvPicPr>
          <p:cNvPr id="10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9220" y="1005840"/>
            <a:ext cx="1916430" cy="179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39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a:latin typeface="Times New Roman" panose="02020603050405020304" pitchFamily="18" charset="0"/>
                <a:cs typeface="Times New Roman" panose="02020603050405020304" pitchFamily="18" charset="0"/>
              </a:rPr>
              <a:t>PHẦN II</a:t>
            </a:r>
          </a:p>
        </p:txBody>
      </p:sp>
      <p:sp>
        <p:nvSpPr>
          <p:cNvPr id="6148" name="AutoShape 3"/>
          <p:cNvSpPr>
            <a:spLocks noChangeArrowheads="1"/>
          </p:cNvSpPr>
          <p:nvPr/>
        </p:nvSpPr>
        <p:spPr bwMode="auto">
          <a:xfrm>
            <a:off x="6975407" y="3430161"/>
            <a:ext cx="4152231" cy="3166843"/>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endParaRPr lang="en-US" sz="1900">
              <a:solidFill>
                <a:srgbClr val="08087E"/>
              </a:solidFill>
              <a:latin typeface="Verdana" panose="020B0604030504040204" pitchFamily="34" charset="0"/>
            </a:endParaRPr>
          </a:p>
        </p:txBody>
      </p:sp>
      <p:sp>
        <p:nvSpPr>
          <p:cNvPr id="6149" name="AutoShape 5"/>
          <p:cNvSpPr>
            <a:spLocks noChangeArrowheads="1"/>
          </p:cNvSpPr>
          <p:nvPr/>
        </p:nvSpPr>
        <p:spPr bwMode="auto">
          <a:xfrm>
            <a:off x="1721507" y="3396604"/>
            <a:ext cx="3800343" cy="3200399"/>
          </a:xfrm>
          <a:prstGeom prst="roundRect">
            <a:avLst>
              <a:gd name="adj" fmla="val 16667"/>
            </a:avLst>
          </a:prstGeom>
          <a:noFill/>
          <a:ln w="38100">
            <a:solidFill>
              <a:schemeClr val="tx1"/>
            </a:solidFill>
            <a:round/>
            <a:headEnd/>
            <a:tailEnd/>
          </a:ln>
          <a:effectLst/>
          <a:extLst>
            <a:ext uri="{909E8E84-426E-40DD-AFC4-6F175D3DCCD1}">
              <a14:hiddenFill xmlns:a14="http://schemas.microsoft.com/office/drawing/2010/main">
                <a:gradFill rotWithShape="1">
                  <a:gsLst>
                    <a:gs pos="0">
                      <a:srgbClr val="99CCFF"/>
                    </a:gs>
                    <a:gs pos="100000">
                      <a:srgbClr val="E3F1FF"/>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None/>
            </a:pPr>
            <a:endParaRPr lang="en-US" sz="1900">
              <a:solidFill>
                <a:srgbClr val="08087E"/>
              </a:solidFill>
              <a:latin typeface="Verdana" panose="020B0604030504040204" pitchFamily="34" charset="0"/>
            </a:endParaRPr>
          </a:p>
        </p:txBody>
      </p:sp>
      <p:sp>
        <p:nvSpPr>
          <p:cNvPr id="70663" name="Freeform 7"/>
          <p:cNvSpPr>
            <a:spLocks/>
          </p:cNvSpPr>
          <p:nvPr/>
        </p:nvSpPr>
        <p:spPr bwMode="gray">
          <a:xfrm>
            <a:off x="5521847" y="3282039"/>
            <a:ext cx="721288" cy="123984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lIns="91415" tIns="45708" rIns="91415" bIns="45708"/>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6152" name="AutoShape 8"/>
          <p:cNvSpPr>
            <a:spLocks noChangeAspect="1" noChangeArrowheads="1" noTextEdit="1"/>
          </p:cNvSpPr>
          <p:nvPr/>
        </p:nvSpPr>
        <p:spPr bwMode="gray">
          <a:xfrm flipH="1">
            <a:off x="7163341" y="3679900"/>
            <a:ext cx="3776363" cy="372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lstStyle/>
          <a:p>
            <a:pPr fontAlgn="base">
              <a:spcBef>
                <a:spcPct val="0"/>
              </a:spcBef>
              <a:spcAft>
                <a:spcPct val="0"/>
              </a:spcAft>
            </a:pPr>
            <a:endParaRPr lang="en-US">
              <a:solidFill>
                <a:srgbClr val="08087E"/>
              </a:solidFill>
              <a:latin typeface="Arial" panose="020B0604020202020204" pitchFamily="34" charset="0"/>
            </a:endParaRPr>
          </a:p>
        </p:txBody>
      </p:sp>
      <p:sp>
        <p:nvSpPr>
          <p:cNvPr id="70665" name="Freeform 9"/>
          <p:cNvSpPr>
            <a:spLocks/>
          </p:cNvSpPr>
          <p:nvPr/>
        </p:nvSpPr>
        <p:spPr bwMode="gray">
          <a:xfrm flipH="1">
            <a:off x="6272447" y="3119090"/>
            <a:ext cx="728431" cy="1392921"/>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lIns="91415" tIns="45708" rIns="91415" bIns="45708"/>
          <a:lstStyle/>
          <a:p>
            <a:pPr fontAlgn="base">
              <a:spcBef>
                <a:spcPct val="0"/>
              </a:spcBef>
              <a:spcAft>
                <a:spcPct val="0"/>
              </a:spcAft>
              <a:defRPr/>
            </a:pPr>
            <a:endParaRPr lang="en-US">
              <a:solidFill>
                <a:srgbClr val="08087E"/>
              </a:solidFill>
              <a:latin typeface="Arial" panose="020B0604020202020204" pitchFamily="34" charset="0"/>
            </a:endParaRPr>
          </a:p>
        </p:txBody>
      </p:sp>
      <p:grpSp>
        <p:nvGrpSpPr>
          <p:cNvPr id="6154" name="Group 10"/>
          <p:cNvGrpSpPr>
            <a:grpSpLocks/>
          </p:cNvGrpSpPr>
          <p:nvPr/>
        </p:nvGrpSpPr>
        <p:grpSpPr bwMode="auto">
          <a:xfrm>
            <a:off x="5046325" y="1710610"/>
            <a:ext cx="2246655" cy="1571429"/>
            <a:chOff x="1997" y="1314"/>
            <a:chExt cx="1889" cy="1009"/>
          </a:xfrm>
        </p:grpSpPr>
        <p:grpSp>
          <p:nvGrpSpPr>
            <p:cNvPr id="6157" name="Group 11"/>
            <p:cNvGrpSpPr>
              <a:grpSpLocks/>
            </p:cNvGrpSpPr>
            <p:nvPr/>
          </p:nvGrpSpPr>
          <p:grpSpPr bwMode="auto">
            <a:xfrm>
              <a:off x="1997" y="1404"/>
              <a:ext cx="1889" cy="919"/>
              <a:chOff x="1973" y="1027"/>
              <a:chExt cx="1926" cy="937"/>
            </a:xfrm>
          </p:grpSpPr>
          <p:sp>
            <p:nvSpPr>
              <p:cNvPr id="70668"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70669"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grpSp>
        <p:sp>
          <p:nvSpPr>
            <p:cNvPr id="70670"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r>
                <a:rPr lang="en-US" err="1">
                  <a:solidFill>
                    <a:srgbClr val="08087E"/>
                  </a:solidFill>
                  <a:latin typeface="Arial" panose="020B0604020202020204" pitchFamily="34" charset="0"/>
                </a:rPr>
                <a:t>KooKi</a:t>
              </a:r>
              <a:endParaRPr lang="en-US">
                <a:solidFill>
                  <a:srgbClr val="08087E"/>
                </a:solidFill>
                <a:latin typeface="Arial" panose="020B0604020202020204" pitchFamily="34" charset="0"/>
              </a:endParaRPr>
            </a:p>
          </p:txBody>
        </p:sp>
        <p:sp>
          <p:nvSpPr>
            <p:cNvPr id="70671"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70672"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70673" name="Oval 17"/>
            <p:cNvSpPr>
              <a:spLocks noChangeArrowheads="1"/>
            </p:cNvSpPr>
            <p:nvPr/>
          </p:nvSpPr>
          <p:spPr bwMode="gray">
            <a:xfrm rot="16200000">
              <a:off x="2622" y="1102"/>
              <a:ext cx="625" cy="1522"/>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fontAlgn="base">
                <a:spcBef>
                  <a:spcPct val="0"/>
                </a:spcBef>
                <a:spcAft>
                  <a:spcPct val="0"/>
                </a:spcAft>
                <a:defRPr/>
              </a:pPr>
              <a:r>
                <a:rPr lang="en-US" sz="2400" b="1" dirty="0">
                  <a:solidFill>
                    <a:srgbClr val="FF0000"/>
                  </a:solidFill>
                  <a:latin typeface="Times New Roman" panose="02020603050405020304" pitchFamily="18" charset="0"/>
                  <a:cs typeface="Times New Roman" panose="02020603050405020304" pitchFamily="18" charset="0"/>
                </a:rPr>
                <a:t>YÊU CẦU</a:t>
              </a:r>
            </a:p>
            <a:p>
              <a:pPr fontAlgn="base">
                <a:spcBef>
                  <a:spcPct val="0"/>
                </a:spcBef>
                <a:spcAft>
                  <a:spcPct val="0"/>
                </a:spcAft>
                <a:defRPr/>
              </a:pPr>
              <a:endParaRPr lang="en-US" dirty="0">
                <a:solidFill>
                  <a:srgbClr val="08087E"/>
                </a:solidFill>
                <a:latin typeface="Arial" panose="020B0604020202020204" pitchFamily="34" charset="0"/>
              </a:endParaRPr>
            </a:p>
          </p:txBody>
        </p:sp>
      </p:grpSp>
      <p:pic>
        <p:nvPicPr>
          <p:cNvPr id="22" name="Picture 21"/>
          <p:cNvPicPr/>
          <p:nvPr/>
        </p:nvPicPr>
        <p:blipFill>
          <a:blip r:embed="rId3"/>
          <a:srcRect/>
          <a:stretch>
            <a:fillRect/>
          </a:stretch>
        </p:blipFill>
        <p:spPr bwMode="auto">
          <a:xfrm>
            <a:off x="1" y="-25131"/>
            <a:ext cx="1085851" cy="990600"/>
          </a:xfrm>
          <a:prstGeom prst="rect">
            <a:avLst/>
          </a:prstGeom>
          <a:noFill/>
          <a:ln w="9525">
            <a:noFill/>
            <a:miter lim="800000"/>
            <a:headEnd/>
            <a:tailEnd/>
          </a:ln>
        </p:spPr>
      </p:pic>
      <p:sp>
        <p:nvSpPr>
          <p:cNvPr id="3" name="Rectangle 2"/>
          <p:cNvSpPr/>
          <p:nvPr/>
        </p:nvSpPr>
        <p:spPr>
          <a:xfrm>
            <a:off x="1841680" y="3796476"/>
            <a:ext cx="3568523" cy="2723036"/>
          </a:xfrm>
          <a:prstGeom prst="rect">
            <a:avLst/>
          </a:prstGeom>
        </p:spPr>
        <p:txBody>
          <a:bodyPr wrap="square" lIns="91415" tIns="45708" rIns="91415" bIns="45708">
            <a:spAutoFit/>
          </a:bodyPr>
          <a:lstStyle/>
          <a:p>
            <a:pPr indent="457077" algn="just" fontAlgn="base">
              <a:lnSpc>
                <a:spcPts val="1799"/>
              </a:lnSpc>
              <a:spcBef>
                <a:spcPct val="0"/>
              </a:spcBef>
            </a:pPr>
            <a:r>
              <a:rPr lang="en-US" sz="2300" dirty="0" err="1">
                <a:solidFill>
                  <a:srgbClr val="0000FF"/>
                </a:solidFill>
                <a:latin typeface="Times New Roman" pitchFamily="18" charset="0"/>
                <a:cs typeface="Times New Roman" pitchFamily="18" charset="0"/>
              </a:rPr>
              <a:t>Thực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hiện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dân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chủ</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trong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hoạt</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động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cơ</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quan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đơn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vị</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phải</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gắn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liền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với</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việc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bảo</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đảm</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sự</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lãnh</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đạo</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tổ</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chức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Đảng</a:t>
            </a:r>
            <a:r>
              <a:rPr lang="en-US" sz="2300" dirty="0">
                <a:solidFill>
                  <a:srgbClr val="0000FF"/>
                </a:solidFill>
                <a:latin typeface="Times New Roman" pitchFamily="18" charset="0"/>
                <a:cs typeface="Times New Roman" pitchFamily="18" charset="0"/>
              </a:rPr>
              <a:t> ở </a:t>
            </a:r>
            <a:r>
              <a:rPr lang="en-US" sz="2300" dirty="0" err="1">
                <a:solidFill>
                  <a:srgbClr val="0000FF"/>
                </a:solidFill>
                <a:latin typeface="Times New Roman" pitchFamily="18" charset="0"/>
                <a:cs typeface="Times New Roman" pitchFamily="18" charset="0"/>
              </a:rPr>
              <a:t>cơ</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quan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đơn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vị</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chấp</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hành</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nguyên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tắc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tập</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trung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dân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chủ</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phát</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huy</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vai</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trò</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người</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đứng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đầu</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cơ</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quan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đơn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vị</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và</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các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tổ</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chức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đoàn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thể</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quần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chúng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CQ, ĐV.</a:t>
            </a:r>
            <a:endParaRPr lang="en-US" sz="2300" dirty="0">
              <a:solidFill>
                <a:srgbClr val="0000FF"/>
              </a:solidFill>
              <a:latin typeface="Times New Roman" panose="02020603050405020304" pitchFamily="18" charset="0"/>
              <a:ea typeface="Times New Roman" panose="02020603050405020304" pitchFamily="18" charset="0"/>
              <a:cs typeface="Times New Roman" pitchFamily="18" charset="0"/>
            </a:endParaRPr>
          </a:p>
        </p:txBody>
      </p:sp>
      <p:sp>
        <p:nvSpPr>
          <p:cNvPr id="6" name="Rectangle 5"/>
          <p:cNvSpPr/>
          <p:nvPr/>
        </p:nvSpPr>
        <p:spPr>
          <a:xfrm>
            <a:off x="7103685" y="3834322"/>
            <a:ext cx="3959267" cy="2400633"/>
          </a:xfrm>
          <a:prstGeom prst="rect">
            <a:avLst/>
          </a:prstGeom>
        </p:spPr>
        <p:txBody>
          <a:bodyPr wrap="square" lIns="91415" tIns="45708" rIns="91415" bIns="45708">
            <a:spAutoFit/>
          </a:bodyPr>
          <a:lstStyle/>
          <a:p>
            <a:pPr indent="457077" algn="just" fontAlgn="base">
              <a:lnSpc>
                <a:spcPts val="1799"/>
              </a:lnSpc>
              <a:spcBef>
                <a:spcPct val="0"/>
              </a:spcBef>
            </a:pPr>
            <a:r>
              <a:rPr lang="en-US" sz="2300" dirty="0" err="1">
                <a:solidFill>
                  <a:srgbClr val="0000FF"/>
                </a:solidFill>
                <a:latin typeface="Times New Roman" pitchFamily="18" charset="0"/>
                <a:cs typeface="Times New Roman" pitchFamily="18" charset="0"/>
              </a:rPr>
              <a:t>Dân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chủ</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trong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khuôn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khổ</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Hiến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pháp</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và</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pháp</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luật</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kiên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quyết</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xử</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lý</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những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hành</a:t>
            </a:r>
            <a:r>
              <a:rPr lang="en-US" sz="2300" dirty="0">
                <a:solidFill>
                  <a:srgbClr val="0000FF"/>
                </a:solidFill>
                <a:latin typeface="Times New Roman" pitchFamily="18" charset="0"/>
                <a:cs typeface="Times New Roman" pitchFamily="18" charset="0"/>
              </a:rPr>
              <a:t> vi </a:t>
            </a:r>
            <a:r>
              <a:rPr lang="en-US" sz="2300" dirty="0" err="1">
                <a:solidFill>
                  <a:srgbClr val="0000FF"/>
                </a:solidFill>
                <a:latin typeface="Times New Roman" pitchFamily="18" charset="0"/>
                <a:cs typeface="Times New Roman" pitchFamily="18" charset="0"/>
              </a:rPr>
              <a:t>lợi</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dụng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dân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chủ</a:t>
            </a:r>
            <a:r>
              <a:rPr lang="en-US" sz="2300" dirty="0">
                <a:solidFill>
                  <a:srgbClr val="0000FF"/>
                </a:solidFill>
                <a:latin typeface="Times New Roman" pitchFamily="18" charset="0"/>
                <a:cs typeface="Times New Roman" pitchFamily="18" charset="0"/>
              </a:rPr>
              <a:t> vi </a:t>
            </a:r>
            <a:r>
              <a:rPr lang="en-US" sz="2300" dirty="0" err="1">
                <a:solidFill>
                  <a:srgbClr val="0000FF"/>
                </a:solidFill>
                <a:latin typeface="Times New Roman" pitchFamily="18" charset="0"/>
                <a:cs typeface="Times New Roman" pitchFamily="18" charset="0"/>
              </a:rPr>
              <a:t>phạm</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pháp</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luật</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xâm</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phạm</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quyền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lợi</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ích</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hợp</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pháp</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cán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bộ</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công</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chức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viên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chức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và</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quyền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làm</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chủ</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nhân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dân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cản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trở</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việc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thực</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hiện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nhiệm</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vụ</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của</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cơ</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quan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đơn</a:t>
            </a:r>
            <a:r>
              <a:rPr lang="en-US" sz="2300" dirty="0">
                <a:solidFill>
                  <a:srgbClr val="0000FF"/>
                </a:solidFill>
                <a:latin typeface="Times New Roman" pitchFamily="18" charset="0"/>
                <a:cs typeface="Times New Roman" pitchFamily="18" charset="0"/>
              </a:rPr>
              <a:t> </a:t>
            </a:r>
            <a:r>
              <a:rPr lang="en-US" sz="2300" dirty="0" err="1">
                <a:solidFill>
                  <a:srgbClr val="0000FF"/>
                </a:solidFill>
                <a:latin typeface="Times New Roman" pitchFamily="18" charset="0"/>
                <a:cs typeface="Times New Roman" pitchFamily="18" charset="0"/>
              </a:rPr>
              <a:t>vị</a:t>
            </a:r>
            <a:r>
              <a:rPr lang="en-US" sz="2300" dirty="0">
                <a:solidFill>
                  <a:srgbClr val="0000FF"/>
                </a:solidFill>
                <a:latin typeface="Times New Roman" pitchFamily="18" charset="0"/>
                <a:cs typeface="Times New Roman" pitchFamily="18" charset="0"/>
              </a:rPr>
              <a:t>.</a:t>
            </a:r>
            <a:r>
              <a:rPr lang="en-US" sz="2300" dirty="0">
                <a:solidFill>
                  <a:srgbClr val="0000FF"/>
                </a:solidFill>
                <a:latin typeface="Times New Roman" panose="02020603050405020304" pitchFamily="18" charset="0"/>
                <a:ea typeface="Times New Roman" panose="02020603050405020304" pitchFamily="18" charset="0"/>
                <a:cs typeface="Times New Roman" pitchFamily="18" charset="0"/>
              </a:rPr>
              <a:t>. </a:t>
            </a:r>
          </a:p>
        </p:txBody>
      </p:sp>
      <p:sp>
        <p:nvSpPr>
          <p:cNvPr id="21" name="Rectangle 2"/>
          <p:cNvSpPr txBox="1">
            <a:spLocks noChangeArrowheads="1"/>
          </p:cNvSpPr>
          <p:nvPr/>
        </p:nvSpPr>
        <p:spPr>
          <a:xfrm>
            <a:off x="2819400" y="908050"/>
            <a:ext cx="6858000" cy="795338"/>
          </a:xfrm>
          <a:prstGeom prst="rect">
            <a:avLst/>
          </a:prstGeom>
        </p:spPr>
        <p:txBody>
          <a:bodyPr lIns="91415" tIns="45708" rIns="91415" bIns="45708" anchor="ctr"/>
          <a:lstStyle/>
          <a:p>
            <a:pPr algn="ctr">
              <a:spcBef>
                <a:spcPts val="600"/>
              </a:spcBef>
              <a:spcAft>
                <a:spcPts val="600"/>
              </a:spcAft>
              <a:defRPr/>
            </a:pPr>
            <a:r>
              <a:rPr lang="en-US" sz="2400" b="1" dirty="0">
                <a:solidFill>
                  <a:srgbClr val="FF0000"/>
                </a:solidFill>
                <a:latin typeface="Times" pitchFamily="18" charset="0"/>
                <a:cs typeface="Times" pitchFamily="18" charset="0"/>
              </a:rPr>
              <a:t>YÊU CẦU CỦA VIỆC THỰC HIỆN DÂN CHỦ TRONG HOẠT ĐỘNG CỦA CƠ QUAN, ĐƠN VỊ</a:t>
            </a:r>
            <a:endParaRPr lang="en-US" sz="2400" b="1" dirty="0">
              <a:solidFill>
                <a:srgbClr val="FF0000"/>
              </a:solidFill>
              <a:effectLst>
                <a:outerShdw blurRad="38100" dist="38100" dir="2700000" algn="tl">
                  <a:srgbClr val="000000">
                    <a:alpha val="43137"/>
                  </a:srgbClr>
                </a:outerShdw>
              </a:effectLst>
              <a:latin typeface="Times" pitchFamily="18" charset="0"/>
              <a:cs typeface="Times" pitchFamily="18" charset="0"/>
            </a:endParaRPr>
          </a:p>
        </p:txBody>
      </p:sp>
      <p:pic>
        <p:nvPicPr>
          <p:cNvPr id="20" name="Picture 19"/>
          <p:cNvPicPr/>
          <p:nvPr/>
        </p:nvPicPr>
        <p:blipFill>
          <a:blip r:embed="rId3"/>
          <a:srcRect/>
          <a:stretch>
            <a:fillRect/>
          </a:stretch>
        </p:blipFill>
        <p:spPr bwMode="auto">
          <a:xfrm>
            <a:off x="0" y="2"/>
            <a:ext cx="1223493" cy="1120462"/>
          </a:xfrm>
          <a:prstGeom prst="rect">
            <a:avLst/>
          </a:prstGeom>
          <a:noFill/>
          <a:ln w="9525">
            <a:noFill/>
            <a:miter lim="800000"/>
            <a:headEnd/>
            <a:tailEnd/>
          </a:ln>
        </p:spPr>
      </p:pic>
    </p:spTree>
    <p:extLst>
      <p:ext uri="{BB962C8B-B14F-4D97-AF65-F5344CB8AC3E}">
        <p14:creationId xmlns:p14="http://schemas.microsoft.com/office/powerpoint/2010/main" val="663128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pPr fontAlgn="base">
              <a:spcBef>
                <a:spcPct val="0"/>
              </a:spcBef>
              <a:spcAft>
                <a:spcPct val="0"/>
              </a:spcAft>
              <a:defRPr/>
            </a:pPr>
            <a:endParaRPr lang="en-US">
              <a:latin typeface="Verdana"/>
            </a:endParaRPr>
          </a:p>
        </p:txBody>
      </p:sp>
      <p:sp>
        <p:nvSpPr>
          <p:cNvPr id="4099" name="Rectangle 2"/>
          <p:cNvSpPr>
            <a:spLocks noGrp="1" noChangeArrowheads="1"/>
          </p:cNvSpPr>
          <p:nvPr>
            <p:ph type="title"/>
          </p:nvPr>
        </p:nvSpPr>
        <p:spPr/>
        <p:txBody>
          <a:bodyPr/>
          <a:lstStyle/>
          <a:p>
            <a:r>
              <a:rPr lang="en-US" dirty="0">
                <a:latin typeface="Times New Roman"/>
                <a:cs typeface="Times New Roman"/>
              </a:rPr>
              <a:t>PHẦN III</a:t>
            </a:r>
            <a:endParaRPr lang="en-US" dirty="0">
              <a:solidFill>
                <a:schemeClr val="accent1"/>
              </a:solidFill>
            </a:endParaRPr>
          </a:p>
        </p:txBody>
      </p:sp>
      <p:sp>
        <p:nvSpPr>
          <p:cNvPr id="88105" name="AutoShape 41"/>
          <p:cNvSpPr>
            <a:spLocks noChangeArrowheads="1"/>
          </p:cNvSpPr>
          <p:nvPr/>
        </p:nvSpPr>
        <p:spPr bwMode="ltGray">
          <a:xfrm rot="5400000">
            <a:off x="-2412206" y="1513021"/>
            <a:ext cx="4824412" cy="477043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4103" name="AutoShape 44"/>
          <p:cNvSpPr>
            <a:spLocks noChangeArrowheads="1"/>
          </p:cNvSpPr>
          <p:nvPr/>
        </p:nvSpPr>
        <p:spPr bwMode="gray">
          <a:xfrm>
            <a:off x="2945559" y="4711465"/>
            <a:ext cx="7351335" cy="609599"/>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2000" b="1">
              <a:solidFill>
                <a:srgbClr val="08087E"/>
              </a:solidFill>
              <a:latin typeface="Times New Roman"/>
              <a:cs typeface="Times New Roman"/>
            </a:endParaRPr>
          </a:p>
        </p:txBody>
      </p:sp>
      <p:sp>
        <p:nvSpPr>
          <p:cNvPr id="4104" name="AutoShape 45"/>
          <p:cNvSpPr>
            <a:spLocks noChangeArrowheads="1"/>
          </p:cNvSpPr>
          <p:nvPr/>
        </p:nvSpPr>
        <p:spPr bwMode="gray">
          <a:xfrm>
            <a:off x="3125863" y="3729336"/>
            <a:ext cx="7084940" cy="665580"/>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b="1">
              <a:solidFill>
                <a:srgbClr val="08087E"/>
              </a:solidFill>
            </a:endParaRPr>
          </a:p>
        </p:txBody>
      </p:sp>
      <p:sp>
        <p:nvSpPr>
          <p:cNvPr id="4105" name="AutoShape 46"/>
          <p:cNvSpPr>
            <a:spLocks noChangeArrowheads="1"/>
          </p:cNvSpPr>
          <p:nvPr/>
        </p:nvSpPr>
        <p:spPr bwMode="gray">
          <a:xfrm>
            <a:off x="3125861" y="2819400"/>
            <a:ext cx="7084939" cy="646332"/>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b="1">
              <a:solidFill>
                <a:srgbClr val="08087E"/>
              </a:solidFill>
            </a:endParaRPr>
          </a:p>
        </p:txBody>
      </p:sp>
      <p:sp>
        <p:nvSpPr>
          <p:cNvPr id="4106" name="AutoShape 47"/>
          <p:cNvSpPr>
            <a:spLocks noChangeArrowheads="1"/>
          </p:cNvSpPr>
          <p:nvPr/>
        </p:nvSpPr>
        <p:spPr bwMode="gray">
          <a:xfrm>
            <a:off x="2523312" y="1817535"/>
            <a:ext cx="7687491" cy="876129"/>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b="1">
              <a:solidFill>
                <a:srgbClr val="FF0000"/>
              </a:solidFill>
            </a:endParaRPr>
          </a:p>
        </p:txBody>
      </p:sp>
      <p:sp>
        <p:nvSpPr>
          <p:cNvPr id="4141" name="Oval 54"/>
          <p:cNvSpPr>
            <a:spLocks noChangeArrowheads="1"/>
          </p:cNvSpPr>
          <p:nvPr/>
        </p:nvSpPr>
        <p:spPr bwMode="gray">
          <a:xfrm>
            <a:off x="1677613" y="1806671"/>
            <a:ext cx="845699" cy="54097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1</a:t>
            </a:r>
          </a:p>
        </p:txBody>
      </p:sp>
      <p:sp>
        <p:nvSpPr>
          <p:cNvPr id="4" name="Rectangle 3"/>
          <p:cNvSpPr/>
          <p:nvPr/>
        </p:nvSpPr>
        <p:spPr>
          <a:xfrm>
            <a:off x="3479095" y="879234"/>
            <a:ext cx="5791200" cy="800207"/>
          </a:xfrm>
          <a:prstGeom prst="rect">
            <a:avLst/>
          </a:prstGeom>
        </p:spPr>
        <p:txBody>
          <a:bodyPr wrap="square" lIns="91415" tIns="45708" rIns="91415" bIns="45708">
            <a:spAutoFit/>
          </a:bodyPr>
          <a:lstStyle/>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TRÁCH NHIỆM NGƯỜI ĐỨNG ĐẦU</a:t>
            </a:r>
          </a:p>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CƠ QUAN, ĐƠN VỊ</a:t>
            </a:r>
          </a:p>
        </p:txBody>
      </p:sp>
      <p:sp>
        <p:nvSpPr>
          <p:cNvPr id="23" name="TextBox 22"/>
          <p:cNvSpPr txBox="1"/>
          <p:nvPr/>
        </p:nvSpPr>
        <p:spPr>
          <a:xfrm>
            <a:off x="12976699" y="3578716"/>
            <a:ext cx="184704" cy="384709"/>
          </a:xfrm>
          <a:prstGeom prst="rect">
            <a:avLst/>
          </a:prstGeom>
          <a:noFill/>
        </p:spPr>
        <p:txBody>
          <a:bodyPr wrap="none" lIns="91415" tIns="45708" rIns="91415" bIns="45708" rtlCol="0">
            <a:spAutoFit/>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3" name="TextBox 2"/>
          <p:cNvSpPr txBox="1"/>
          <p:nvPr/>
        </p:nvSpPr>
        <p:spPr>
          <a:xfrm>
            <a:off x="2807595" y="1817531"/>
            <a:ext cx="7631807" cy="969484"/>
          </a:xfrm>
          <a:prstGeom prst="rect">
            <a:avLst/>
          </a:prstGeom>
          <a:noFill/>
        </p:spPr>
        <p:txBody>
          <a:bodyPr wrap="square" lIns="91415" tIns="45708" rIns="91415" bIns="45708" rtlCol="0">
            <a:spAutoFit/>
          </a:bodyPr>
          <a:lstStyle/>
          <a:p>
            <a:pPr fontAlgn="base">
              <a:spcBef>
                <a:spcPct val="0"/>
              </a:spcBef>
              <a:spcAft>
                <a:spcPct val="0"/>
              </a:spcAft>
            </a:pPr>
            <a:r>
              <a:rPr lang="en-US" b="1" dirty="0" smtClean="0">
                <a:solidFill>
                  <a:srgbClr val="08087E"/>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Thực</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dân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lý</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điều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hành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hoạt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lý</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sử</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dụng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đào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tạo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bồi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dưỡng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chế</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độ</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chính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đối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với</a:t>
            </a:r>
            <a:r>
              <a:rPr lang="en-US" b="1" dirty="0">
                <a:solidFill>
                  <a:srgbClr val="0000FF"/>
                </a:solidFill>
                <a:latin typeface="Times New Roman" pitchFamily="18" charset="0"/>
                <a:cs typeface="Times New Roman" pitchFamily="18" charset="0"/>
              </a:rPr>
              <a:t> CBCCVC</a:t>
            </a:r>
          </a:p>
        </p:txBody>
      </p:sp>
      <p:pic>
        <p:nvPicPr>
          <p:cNvPr id="44" name="Picture 43"/>
          <p:cNvPicPr/>
          <p:nvPr/>
        </p:nvPicPr>
        <p:blipFill>
          <a:blip r:embed="rId2"/>
          <a:srcRect/>
          <a:stretch>
            <a:fillRect/>
          </a:stretch>
        </p:blipFill>
        <p:spPr bwMode="auto">
          <a:xfrm>
            <a:off x="1" y="0"/>
            <a:ext cx="1085851" cy="990600"/>
          </a:xfrm>
          <a:prstGeom prst="rect">
            <a:avLst/>
          </a:prstGeom>
          <a:noFill/>
          <a:ln w="9525">
            <a:noFill/>
            <a:miter lim="800000"/>
            <a:headEnd/>
            <a:tailEnd/>
          </a:ln>
        </p:spPr>
      </p:pic>
      <p:sp>
        <p:nvSpPr>
          <p:cNvPr id="56" name="AutoShape 44"/>
          <p:cNvSpPr>
            <a:spLocks noChangeArrowheads="1"/>
          </p:cNvSpPr>
          <p:nvPr/>
        </p:nvSpPr>
        <p:spPr bwMode="gray">
          <a:xfrm>
            <a:off x="2296487" y="5689423"/>
            <a:ext cx="7989095" cy="609599"/>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dirty="0">
              <a:solidFill>
                <a:srgbClr val="08087E"/>
              </a:solidFill>
              <a:latin typeface="Times New Roman"/>
              <a:cs typeface="Times New Roman"/>
            </a:endParaRPr>
          </a:p>
          <a:p>
            <a:pPr fontAlgn="base">
              <a:spcBef>
                <a:spcPct val="0"/>
              </a:spcBef>
              <a:spcAft>
                <a:spcPct val="0"/>
              </a:spcAft>
              <a:buClrTx/>
              <a:buNone/>
            </a:pPr>
            <a:r>
              <a:rPr lang="en-US" sz="1900" b="1" dirty="0" err="1">
                <a:solidFill>
                  <a:srgbClr val="0000FF"/>
                </a:solidFill>
                <a:latin typeface="Times New Roman"/>
                <a:cs typeface="Times New Roman"/>
              </a:rPr>
              <a:t>Thông</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báo</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công</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khai</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để</a:t>
            </a:r>
            <a:r>
              <a:rPr lang="en-US" sz="1900" b="1" dirty="0">
                <a:solidFill>
                  <a:srgbClr val="0000FF"/>
                </a:solidFill>
                <a:latin typeface="Times New Roman"/>
                <a:cs typeface="Times New Roman"/>
              </a:rPr>
              <a:t> CBCCVC </a:t>
            </a:r>
            <a:r>
              <a:rPr lang="en-US" sz="1900" b="1" dirty="0" err="1">
                <a:solidFill>
                  <a:srgbClr val="0000FF"/>
                </a:solidFill>
                <a:latin typeface="Times New Roman"/>
                <a:cs typeface="Times New Roman"/>
              </a:rPr>
              <a:t>biết</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những</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việc</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được</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quy</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định</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tại</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Điều</a:t>
            </a:r>
            <a:r>
              <a:rPr lang="en-US" sz="1900" b="1" dirty="0">
                <a:solidFill>
                  <a:srgbClr val="0000FF"/>
                </a:solidFill>
                <a:latin typeface="Times New Roman"/>
                <a:cs typeface="Times New Roman"/>
              </a:rPr>
              <a:t> 7 </a:t>
            </a:r>
          </a:p>
          <a:p>
            <a:pPr fontAlgn="base">
              <a:spcBef>
                <a:spcPct val="0"/>
              </a:spcBef>
              <a:spcAft>
                <a:spcPct val="0"/>
              </a:spcAft>
              <a:buClrTx/>
              <a:buNone/>
            </a:pPr>
            <a:r>
              <a:rPr lang="en-US" sz="1900" b="1" dirty="0" err="1">
                <a:solidFill>
                  <a:srgbClr val="0000FF"/>
                </a:solidFill>
                <a:latin typeface="Times New Roman"/>
                <a:cs typeface="Times New Roman"/>
              </a:rPr>
              <a:t>của</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Nghị</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định</a:t>
            </a:r>
            <a:r>
              <a:rPr lang="en-US" sz="1900" b="1" dirty="0">
                <a:solidFill>
                  <a:srgbClr val="0000FF"/>
                </a:solidFill>
                <a:latin typeface="Times New Roman"/>
                <a:cs typeface="Times New Roman"/>
              </a:rPr>
              <a:t> ( </a:t>
            </a:r>
            <a:r>
              <a:rPr lang="en-US" sz="1900" b="1" dirty="0" err="1">
                <a:solidFill>
                  <a:srgbClr val="0000FF"/>
                </a:solidFill>
                <a:latin typeface="Times New Roman"/>
                <a:cs typeface="Times New Roman"/>
              </a:rPr>
              <a:t>Phần</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sau</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sẽ</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đề</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cập</a:t>
            </a:r>
            <a:r>
              <a:rPr lang="en-US" sz="1900" b="1" dirty="0">
                <a:solidFill>
                  <a:srgbClr val="0000FF"/>
                </a:solidFill>
                <a:latin typeface="Times New Roman"/>
                <a:cs typeface="Times New Roman"/>
              </a:rPr>
              <a:t> )</a:t>
            </a:r>
          </a:p>
          <a:p>
            <a:pPr fontAlgn="base">
              <a:spcBef>
                <a:spcPct val="0"/>
              </a:spcBef>
              <a:spcAft>
                <a:spcPct val="0"/>
              </a:spcAft>
              <a:buClrTx/>
              <a:buNone/>
            </a:pPr>
            <a:endParaRPr lang="en-US" sz="1900" dirty="0">
              <a:solidFill>
                <a:srgbClr val="08087E"/>
              </a:solidFill>
              <a:latin typeface="Times New Roman"/>
              <a:cs typeface="Times New Roman"/>
            </a:endParaRPr>
          </a:p>
        </p:txBody>
      </p:sp>
      <p:sp>
        <p:nvSpPr>
          <p:cNvPr id="2" name="Rectangle 1"/>
          <p:cNvSpPr/>
          <p:nvPr/>
        </p:nvSpPr>
        <p:spPr>
          <a:xfrm>
            <a:off x="3125861" y="2819404"/>
            <a:ext cx="7313539" cy="677096"/>
          </a:xfrm>
          <a:prstGeom prst="rect">
            <a:avLst/>
          </a:prstGeom>
        </p:spPr>
        <p:txBody>
          <a:bodyPr wrap="square" lIns="91415" tIns="45708" rIns="91415" bIns="45708">
            <a:spAutoFit/>
          </a:bodyPr>
          <a:lstStyle/>
          <a:p>
            <a:pPr fontAlgn="base">
              <a:spcBef>
                <a:spcPct val="0"/>
              </a:spcBef>
              <a:spcAft>
                <a:spcPct val="0"/>
              </a:spcAft>
            </a:pPr>
            <a:r>
              <a:rPr lang="en-US" b="1" dirty="0" smtClean="0">
                <a:solidFill>
                  <a:srgbClr val="08087E"/>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Tổ</a:t>
            </a:r>
            <a:r>
              <a:rPr lang="en-US" b="1" dirty="0" smtClean="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cuộc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họp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giao</a:t>
            </a:r>
            <a:r>
              <a:rPr lang="en-US" b="1" dirty="0">
                <a:solidFill>
                  <a:srgbClr val="0000FF"/>
                </a:solidFill>
                <a:latin typeface="Times New Roman" pitchFamily="18" charset="0"/>
                <a:cs typeface="Times New Roman" pitchFamily="18" charset="0"/>
              </a:rPr>
              <a:t> ban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hàng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tháng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hàng</a:t>
            </a:r>
            <a:r>
              <a:rPr lang="en-US" b="1" dirty="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quý</a:t>
            </a:r>
            <a:r>
              <a:rPr lang="en-US" b="1" dirty="0">
                <a:solidFill>
                  <a:srgbClr val="0000FF"/>
                </a:solidFill>
                <a:latin typeface="Times New Roman" pitchFamily="18" charset="0"/>
                <a:cs typeface="Times New Roman" pitchFamily="18" charset="0"/>
              </a:rPr>
              <a:t>,</a:t>
            </a:r>
            <a:r>
              <a:rPr lang="en-US" b="1" dirty="0" smtClean="0">
                <a:solidFill>
                  <a:srgbClr val="0000FF"/>
                </a:solidFill>
                <a:latin typeface="Times New Roman" pitchFamily="18" charset="0"/>
                <a:cs typeface="Times New Roman" pitchFamily="18" charset="0"/>
              </a:rPr>
              <a:t> </a:t>
            </a:r>
          </a:p>
          <a:p>
            <a:pPr fontAlgn="base">
              <a:spcBef>
                <a:spcPct val="0"/>
              </a:spcBef>
              <a:spcAft>
                <a:spcPct val="0"/>
              </a:spcAft>
            </a:pPr>
            <a:r>
              <a:rPr lang="en-US" b="1" dirty="0" smtClean="0">
                <a:solidFill>
                  <a:srgbClr val="0000FF"/>
                </a:solidFill>
                <a:latin typeface="Times New Roman" pitchFamily="18" charset="0"/>
                <a:cs typeface="Times New Roman" pitchFamily="18" charset="0"/>
              </a:rPr>
              <a:t>6 </a:t>
            </a:r>
            <a:r>
              <a:rPr lang="en-US" b="1" dirty="0" err="1">
                <a:solidFill>
                  <a:srgbClr val="0000FF"/>
                </a:solidFill>
                <a:latin typeface="Times New Roman" pitchFamily="18" charset="0"/>
                <a:cs typeface="Times New Roman" pitchFamily="18" charset="0"/>
              </a:rPr>
              <a:t>tháng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cuối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năm</a:t>
            </a:r>
            <a:endParaRPr lang="en-US" b="1" dirty="0">
              <a:solidFill>
                <a:srgbClr val="0000FF"/>
              </a:solidFill>
              <a:latin typeface="Times New Roman" pitchFamily="18" charset="0"/>
              <a:cs typeface="Times New Roman" pitchFamily="18" charset="0"/>
            </a:endParaRPr>
          </a:p>
        </p:txBody>
      </p:sp>
      <p:sp>
        <p:nvSpPr>
          <p:cNvPr id="9" name="Rectangle 8"/>
          <p:cNvSpPr/>
          <p:nvPr/>
        </p:nvSpPr>
        <p:spPr>
          <a:xfrm>
            <a:off x="3361387" y="3729338"/>
            <a:ext cx="7078015" cy="677096"/>
          </a:xfrm>
          <a:prstGeom prst="rect">
            <a:avLst/>
          </a:prstGeom>
        </p:spPr>
        <p:txBody>
          <a:bodyPr wrap="square" lIns="91415" tIns="45708" rIns="91415" bIns="45708">
            <a:spAutoFit/>
          </a:bodyPr>
          <a:lstStyle/>
          <a:p>
            <a:pPr fontAlgn="base">
              <a:spcBef>
                <a:spcPct val="0"/>
              </a:spcBef>
              <a:spcAft>
                <a:spcPct val="0"/>
              </a:spcAft>
            </a:pPr>
            <a:r>
              <a:rPr lang="en-US" b="1" dirty="0" err="1">
                <a:solidFill>
                  <a:srgbClr val="0000FF"/>
                </a:solidFill>
                <a:latin typeface="Times New Roman" pitchFamily="18" charset="0"/>
                <a:cs typeface="Times New Roman" pitchFamily="18" charset="0"/>
              </a:rPr>
              <a:t>Tổ</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chức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đánh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định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hàng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năm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đối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với</a:t>
            </a:r>
            <a:r>
              <a:rPr lang="en-US" b="1" dirty="0">
                <a:solidFill>
                  <a:srgbClr val="0000FF"/>
                </a:solidFill>
                <a:latin typeface="Times New Roman" pitchFamily="18" charset="0"/>
                <a:cs typeface="Times New Roman" pitchFamily="18" charset="0"/>
              </a:rPr>
              <a:t> CBCC,VC </a:t>
            </a:r>
            <a:r>
              <a:rPr lang="en-US" b="1" dirty="0" err="1">
                <a:solidFill>
                  <a:srgbClr val="0000FF"/>
                </a:solidFill>
                <a:latin typeface="Times New Roman" pitchFamily="18" charset="0"/>
                <a:cs typeface="Times New Roman" pitchFamily="18" charset="0"/>
              </a:rPr>
              <a:t>thuộc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thẩm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quyền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lý</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tuyển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dụng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sử</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dụng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lý</a:t>
            </a:r>
            <a:r>
              <a:rPr lang="en-US" b="1" dirty="0">
                <a:solidFill>
                  <a:srgbClr val="0000FF"/>
                </a:solidFill>
                <a:latin typeface="Times New Roman" pitchFamily="18" charset="0"/>
                <a:cs typeface="Times New Roman" pitchFamily="18" charset="0"/>
              </a:rPr>
              <a:t> CCVC</a:t>
            </a:r>
          </a:p>
        </p:txBody>
      </p:sp>
      <p:sp>
        <p:nvSpPr>
          <p:cNvPr id="11" name="Rectangle 10"/>
          <p:cNvSpPr/>
          <p:nvPr/>
        </p:nvSpPr>
        <p:spPr>
          <a:xfrm>
            <a:off x="3125861" y="4711464"/>
            <a:ext cx="7313539" cy="677096"/>
          </a:xfrm>
          <a:prstGeom prst="rect">
            <a:avLst/>
          </a:prstGeom>
        </p:spPr>
        <p:txBody>
          <a:bodyPr wrap="square" lIns="91415" tIns="45708" rIns="91415" bIns="45708">
            <a:spAutoFit/>
          </a:bodyPr>
          <a:lstStyle/>
          <a:p>
            <a:pPr fontAlgn="base">
              <a:spcBef>
                <a:spcPct val="0"/>
              </a:spcBef>
              <a:spcAft>
                <a:spcPct val="0"/>
              </a:spcAft>
            </a:pPr>
            <a:r>
              <a:rPr lang="en-US" b="1" dirty="0" err="1">
                <a:solidFill>
                  <a:srgbClr val="0000FF"/>
                </a:solidFill>
                <a:latin typeface="Times New Roman" pitchFamily="18" charset="0"/>
                <a:cs typeface="Times New Roman" pitchFamily="18" charset="0"/>
              </a:rPr>
              <a:t>Lắng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nghe</a:t>
            </a:r>
            <a:r>
              <a:rPr lang="en-US" b="1" dirty="0">
                <a:solidFill>
                  <a:srgbClr val="0000FF"/>
                </a:solidFill>
                <a:latin typeface="Times New Roman" pitchFamily="18" charset="0"/>
                <a:cs typeface="Times New Roman" pitchFamily="18" charset="0"/>
              </a:rPr>
              <a:t> ý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ánh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phê</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bình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CBCCVC, </a:t>
            </a:r>
            <a:r>
              <a:rPr lang="en-US" b="1" dirty="0" err="1">
                <a:solidFill>
                  <a:srgbClr val="0000FF"/>
                </a:solidFill>
                <a:latin typeface="Times New Roman" pitchFamily="18" charset="0"/>
                <a:cs typeface="Times New Roman" pitchFamily="18" charset="0"/>
              </a:rPr>
              <a:t>bố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trí</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thích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hợp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gặp</a:t>
            </a:r>
            <a:r>
              <a:rPr lang="en-US" b="1" dirty="0">
                <a:solidFill>
                  <a:srgbClr val="0000FF"/>
                </a:solidFill>
                <a:latin typeface="Times New Roman" pitchFamily="18" charset="0"/>
                <a:cs typeface="Times New Roman" pitchFamily="18" charset="0"/>
              </a:rPr>
              <a:t> CBCCVC </a:t>
            </a:r>
            <a:r>
              <a:rPr lang="en-US" b="1" dirty="0" err="1">
                <a:solidFill>
                  <a:srgbClr val="0000FF"/>
                </a:solidFill>
                <a:latin typeface="Times New Roman" pitchFamily="18" charset="0"/>
                <a:cs typeface="Times New Roman" pitchFamily="18" charset="0"/>
              </a:rPr>
              <a:t>khi</a:t>
            </a:r>
            <a:r>
              <a:rPr lang="en-US" b="1" dirty="0">
                <a:solidFill>
                  <a:srgbClr val="0000FF"/>
                </a:solidFill>
                <a:latin typeface="Times New Roman" pitchFamily="18" charset="0"/>
                <a:cs typeface="Times New Roman" pitchFamily="18" charset="0"/>
              </a:rPr>
              <a:t> CBCCVC </a:t>
            </a:r>
            <a:r>
              <a:rPr lang="en-US" b="1" dirty="0" err="1">
                <a:solidFill>
                  <a:srgbClr val="0000FF"/>
                </a:solidFill>
                <a:latin typeface="Times New Roman" pitchFamily="18" charset="0"/>
                <a:cs typeface="Times New Roman" pitchFamily="18" charset="0"/>
              </a:rPr>
              <a:t>yêu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cầu</a:t>
            </a:r>
            <a:endParaRPr lang="en-US" b="1" dirty="0">
              <a:solidFill>
                <a:srgbClr val="0000FF"/>
              </a:solidFill>
              <a:latin typeface="Times New Roman" pitchFamily="18" charset="0"/>
              <a:cs typeface="Times New Roman" pitchFamily="18" charset="0"/>
            </a:endParaRPr>
          </a:p>
        </p:txBody>
      </p:sp>
      <p:sp>
        <p:nvSpPr>
          <p:cNvPr id="55" name="Oval 54"/>
          <p:cNvSpPr>
            <a:spLocks noChangeArrowheads="1"/>
          </p:cNvSpPr>
          <p:nvPr/>
        </p:nvSpPr>
        <p:spPr bwMode="gray">
          <a:xfrm>
            <a:off x="2280164" y="2976429"/>
            <a:ext cx="845699" cy="540972"/>
          </a:xfrm>
          <a:prstGeom prst="ellipse">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2</a:t>
            </a:r>
          </a:p>
        </p:txBody>
      </p:sp>
      <p:sp>
        <p:nvSpPr>
          <p:cNvPr id="71" name="Oval 70"/>
          <p:cNvSpPr>
            <a:spLocks noChangeArrowheads="1"/>
          </p:cNvSpPr>
          <p:nvPr/>
        </p:nvSpPr>
        <p:spPr bwMode="gray">
          <a:xfrm>
            <a:off x="2280164" y="3845560"/>
            <a:ext cx="845699" cy="540972"/>
          </a:xfrm>
          <a:prstGeom prst="ellipse">
            <a:avLst/>
          </a:prstGeom>
          <a:ln/>
          <a:extLst/>
        </p:spPr>
        <p:style>
          <a:lnRef idx="1">
            <a:schemeClr val="dk1"/>
          </a:lnRef>
          <a:fillRef idx="2">
            <a:schemeClr val="dk1"/>
          </a:fillRef>
          <a:effectRef idx="1">
            <a:schemeClr val="dk1"/>
          </a:effectRef>
          <a:fontRef idx="minor">
            <a:schemeClr val="dk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3</a:t>
            </a:r>
          </a:p>
        </p:txBody>
      </p:sp>
      <p:sp>
        <p:nvSpPr>
          <p:cNvPr id="72" name="Oval 71"/>
          <p:cNvSpPr>
            <a:spLocks noChangeArrowheads="1"/>
          </p:cNvSpPr>
          <p:nvPr/>
        </p:nvSpPr>
        <p:spPr bwMode="gray">
          <a:xfrm>
            <a:off x="2099860" y="4816974"/>
            <a:ext cx="845699" cy="540972"/>
          </a:xfrm>
          <a:prstGeom prst="ellipse">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4</a:t>
            </a:r>
          </a:p>
        </p:txBody>
      </p:sp>
      <p:sp>
        <p:nvSpPr>
          <p:cNvPr id="73" name="Oval 72"/>
          <p:cNvSpPr>
            <a:spLocks noChangeArrowheads="1"/>
          </p:cNvSpPr>
          <p:nvPr/>
        </p:nvSpPr>
        <p:spPr bwMode="gray">
          <a:xfrm>
            <a:off x="1434465" y="5655251"/>
            <a:ext cx="845699" cy="540972"/>
          </a:xfrm>
          <a:prstGeom prst="ellipse">
            <a:avLst/>
          </a:prstGeom>
          <a:ln/>
          <a:extLst/>
        </p:spPr>
        <p:style>
          <a:lnRef idx="3">
            <a:schemeClr val="lt1"/>
          </a:lnRef>
          <a:fillRef idx="1">
            <a:schemeClr val="accent5"/>
          </a:fillRef>
          <a:effectRef idx="1">
            <a:schemeClr val="accent5"/>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5</a:t>
            </a:r>
          </a:p>
        </p:txBody>
      </p:sp>
      <p:pic>
        <p:nvPicPr>
          <p:cNvPr id="22" name="Picture 21"/>
          <p:cNvPicPr/>
          <p:nvPr/>
        </p:nvPicPr>
        <p:blipFill>
          <a:blip r:embed="rId2"/>
          <a:srcRect/>
          <a:stretch>
            <a:fillRect/>
          </a:stretch>
        </p:blipFill>
        <p:spPr bwMode="auto">
          <a:xfrm>
            <a:off x="0" y="2"/>
            <a:ext cx="1223493" cy="1120462"/>
          </a:xfrm>
          <a:prstGeom prst="rect">
            <a:avLst/>
          </a:prstGeom>
          <a:noFill/>
          <a:ln w="9525">
            <a:noFill/>
            <a:miter lim="800000"/>
            <a:headEnd/>
            <a:tailEnd/>
          </a:ln>
        </p:spPr>
      </p:pic>
    </p:spTree>
    <p:extLst>
      <p:ext uri="{BB962C8B-B14F-4D97-AF65-F5344CB8AC3E}">
        <p14:creationId xmlns:p14="http://schemas.microsoft.com/office/powerpoint/2010/main" val="1059459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3"/>
          <p:cNvSpPr>
            <a:spLocks noGrp="1"/>
          </p:cNvSpPr>
          <p:nvPr>
            <p:ph type="ftr" sz="quarter" idx="10"/>
          </p:nvPr>
        </p:nvSpPr>
        <p:spPr/>
        <p:txBody>
          <a:bodyPr/>
          <a:lstStyle/>
          <a:p>
            <a:pPr fontAlgn="base">
              <a:spcBef>
                <a:spcPct val="0"/>
              </a:spcBef>
              <a:spcAft>
                <a:spcPct val="0"/>
              </a:spcAft>
              <a:defRPr/>
            </a:pPr>
            <a:endParaRPr lang="en-US">
              <a:latin typeface="Verdana"/>
            </a:endParaRPr>
          </a:p>
        </p:txBody>
      </p:sp>
      <p:sp>
        <p:nvSpPr>
          <p:cNvPr id="4099" name="Rectangle 2"/>
          <p:cNvSpPr>
            <a:spLocks noGrp="1" noChangeArrowheads="1"/>
          </p:cNvSpPr>
          <p:nvPr>
            <p:ph type="title"/>
          </p:nvPr>
        </p:nvSpPr>
        <p:spPr/>
        <p:txBody>
          <a:bodyPr/>
          <a:lstStyle/>
          <a:p>
            <a:r>
              <a:rPr lang="en-US" dirty="0">
                <a:latin typeface="Times New Roman"/>
                <a:cs typeface="Times New Roman"/>
              </a:rPr>
              <a:t>PHẦN III</a:t>
            </a:r>
            <a:endParaRPr lang="en-US" dirty="0">
              <a:solidFill>
                <a:schemeClr val="accent1"/>
              </a:solidFill>
            </a:endParaRPr>
          </a:p>
        </p:txBody>
      </p:sp>
      <p:sp>
        <p:nvSpPr>
          <p:cNvPr id="88105" name="AutoShape 41"/>
          <p:cNvSpPr>
            <a:spLocks noChangeArrowheads="1"/>
          </p:cNvSpPr>
          <p:nvPr/>
        </p:nvSpPr>
        <p:spPr bwMode="ltGray">
          <a:xfrm rot="5400000">
            <a:off x="-2412206" y="1513021"/>
            <a:ext cx="4824412" cy="4770439"/>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p>
            <a:pPr fontAlgn="base">
              <a:spcBef>
                <a:spcPct val="0"/>
              </a:spcBef>
              <a:spcAft>
                <a:spcPct val="0"/>
              </a:spcAft>
              <a:defRPr/>
            </a:pPr>
            <a:endParaRPr lang="en-US">
              <a:solidFill>
                <a:srgbClr val="08087E"/>
              </a:solidFill>
              <a:latin typeface="Arial" panose="020B0604020202020204" pitchFamily="34" charset="0"/>
            </a:endParaRPr>
          </a:p>
        </p:txBody>
      </p:sp>
      <p:sp>
        <p:nvSpPr>
          <p:cNvPr id="4103" name="AutoShape 44"/>
          <p:cNvSpPr>
            <a:spLocks noChangeArrowheads="1"/>
          </p:cNvSpPr>
          <p:nvPr/>
        </p:nvSpPr>
        <p:spPr bwMode="gray">
          <a:xfrm>
            <a:off x="2945559" y="4671347"/>
            <a:ext cx="7811865" cy="609599"/>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2000" b="1">
              <a:solidFill>
                <a:srgbClr val="08087E"/>
              </a:solidFill>
              <a:latin typeface="Times New Roman"/>
              <a:cs typeface="Times New Roman"/>
            </a:endParaRPr>
          </a:p>
        </p:txBody>
      </p:sp>
      <p:sp>
        <p:nvSpPr>
          <p:cNvPr id="4104" name="AutoShape 45"/>
          <p:cNvSpPr>
            <a:spLocks noChangeArrowheads="1"/>
          </p:cNvSpPr>
          <p:nvPr/>
        </p:nvSpPr>
        <p:spPr bwMode="gray">
          <a:xfrm>
            <a:off x="3125862" y="3745904"/>
            <a:ext cx="7773241" cy="831807"/>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b="1">
              <a:solidFill>
                <a:srgbClr val="08087E"/>
              </a:solidFill>
            </a:endParaRPr>
          </a:p>
        </p:txBody>
      </p:sp>
      <p:sp>
        <p:nvSpPr>
          <p:cNvPr id="4105" name="AutoShape 46"/>
          <p:cNvSpPr>
            <a:spLocks noChangeArrowheads="1"/>
          </p:cNvSpPr>
          <p:nvPr/>
        </p:nvSpPr>
        <p:spPr bwMode="gray">
          <a:xfrm>
            <a:off x="3148787" y="2749195"/>
            <a:ext cx="7713743" cy="861270"/>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b="1">
              <a:solidFill>
                <a:srgbClr val="08087E"/>
              </a:solidFill>
            </a:endParaRPr>
          </a:p>
        </p:txBody>
      </p:sp>
      <p:sp>
        <p:nvSpPr>
          <p:cNvPr id="4106" name="AutoShape 47"/>
          <p:cNvSpPr>
            <a:spLocks noChangeArrowheads="1"/>
          </p:cNvSpPr>
          <p:nvPr/>
        </p:nvSpPr>
        <p:spPr bwMode="gray">
          <a:xfrm>
            <a:off x="2523312" y="1731380"/>
            <a:ext cx="8434467" cy="876129"/>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sz="1900" b="1">
              <a:solidFill>
                <a:srgbClr val="0000FF"/>
              </a:solidFill>
            </a:endParaRPr>
          </a:p>
        </p:txBody>
      </p:sp>
      <p:sp>
        <p:nvSpPr>
          <p:cNvPr id="4141" name="Oval 54"/>
          <p:cNvSpPr>
            <a:spLocks noChangeArrowheads="1"/>
          </p:cNvSpPr>
          <p:nvPr/>
        </p:nvSpPr>
        <p:spPr bwMode="gray">
          <a:xfrm>
            <a:off x="1677613" y="1806671"/>
            <a:ext cx="845699" cy="540972"/>
          </a:xfrm>
          <a:prstGeom prst="ellipse">
            <a:avLst/>
          </a:prstGeom>
          <a:ln/>
          <a:extLst/>
        </p:spPr>
        <p:style>
          <a:lnRef idx="2">
            <a:schemeClr val="accent1">
              <a:shade val="50000"/>
            </a:schemeClr>
          </a:lnRef>
          <a:fillRef idx="1">
            <a:schemeClr val="accent1"/>
          </a:fillRef>
          <a:effectRef idx="0">
            <a:schemeClr val="accent1"/>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6</a:t>
            </a:r>
          </a:p>
        </p:txBody>
      </p:sp>
      <p:sp>
        <p:nvSpPr>
          <p:cNvPr id="4" name="Rectangle 3"/>
          <p:cNvSpPr/>
          <p:nvPr/>
        </p:nvSpPr>
        <p:spPr>
          <a:xfrm>
            <a:off x="3479095" y="879234"/>
            <a:ext cx="5791200" cy="800207"/>
          </a:xfrm>
          <a:prstGeom prst="rect">
            <a:avLst/>
          </a:prstGeom>
        </p:spPr>
        <p:txBody>
          <a:bodyPr wrap="square" lIns="91415" tIns="45708" rIns="91415" bIns="45708">
            <a:spAutoFit/>
          </a:bodyPr>
          <a:lstStyle/>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TRÁCH NHIỆM NGƯỜI ĐỨNG ĐẦU</a:t>
            </a:r>
          </a:p>
          <a:p>
            <a:pPr algn="ctr" fontAlgn="base">
              <a:spcBef>
                <a:spcPct val="0"/>
              </a:spcBef>
              <a:spcAft>
                <a:spcPct val="0"/>
              </a:spcAft>
            </a:pPr>
            <a:r>
              <a:rPr lang="en-GB" sz="2300" b="1" dirty="0">
                <a:ln w="1905"/>
                <a:solidFill>
                  <a:srgbClr val="FF0000"/>
                </a:solidFill>
                <a:effectLst>
                  <a:innerShdw blurRad="69850" dist="43180" dir="5400000">
                    <a:srgbClr val="000000">
                      <a:alpha val="65000"/>
                    </a:srgbClr>
                  </a:innerShdw>
                </a:effectLst>
                <a:latin typeface="Times New Roman"/>
                <a:cs typeface="Times New Roman"/>
              </a:rPr>
              <a:t>CƠ QUAN, ĐƠN VỊ</a:t>
            </a:r>
          </a:p>
        </p:txBody>
      </p:sp>
      <p:sp>
        <p:nvSpPr>
          <p:cNvPr id="23" name="TextBox 22"/>
          <p:cNvSpPr txBox="1"/>
          <p:nvPr/>
        </p:nvSpPr>
        <p:spPr>
          <a:xfrm>
            <a:off x="12976699" y="3578716"/>
            <a:ext cx="184704" cy="384709"/>
          </a:xfrm>
          <a:prstGeom prst="rect">
            <a:avLst/>
          </a:prstGeom>
          <a:noFill/>
        </p:spPr>
        <p:txBody>
          <a:bodyPr wrap="none" lIns="91415" tIns="45708" rIns="91415" bIns="45708" rtlCol="0">
            <a:spAutoFit/>
          </a:bodyPr>
          <a:lstStyle/>
          <a:p>
            <a:pPr fontAlgn="base">
              <a:spcBef>
                <a:spcPct val="0"/>
              </a:spcBef>
              <a:spcAft>
                <a:spcPct val="0"/>
              </a:spcAft>
            </a:pPr>
            <a:endParaRPr lang="en-US">
              <a:solidFill>
                <a:srgbClr val="08087E"/>
              </a:solidFill>
              <a:latin typeface="Arial" panose="020B0604020202020204" pitchFamily="34" charset="0"/>
            </a:endParaRPr>
          </a:p>
        </p:txBody>
      </p:sp>
      <p:sp>
        <p:nvSpPr>
          <p:cNvPr id="3" name="TextBox 2"/>
          <p:cNvSpPr txBox="1"/>
          <p:nvPr/>
        </p:nvSpPr>
        <p:spPr>
          <a:xfrm>
            <a:off x="2807595" y="1817531"/>
            <a:ext cx="7984903" cy="677096"/>
          </a:xfrm>
          <a:prstGeom prst="rect">
            <a:avLst/>
          </a:prstGeom>
          <a:noFill/>
        </p:spPr>
        <p:txBody>
          <a:bodyPr wrap="square" lIns="91415" tIns="45708" rIns="91415" bIns="45708" rtlCol="0">
            <a:spAutoFit/>
          </a:bodyPr>
          <a:lstStyle/>
          <a:p>
            <a:pPr fontAlgn="base">
              <a:spcBef>
                <a:spcPct val="0"/>
              </a:spcBef>
              <a:spcAft>
                <a:spcPct val="0"/>
              </a:spcAft>
            </a:pPr>
            <a:r>
              <a:rPr lang="en-US" b="1" dirty="0">
                <a:solidFill>
                  <a:srgbClr val="0000FF"/>
                </a:solidFill>
                <a:latin typeface="Times New Roman" pitchFamily="18" charset="0"/>
                <a:cs typeface="Times New Roman" pitchFamily="18" charset="0"/>
              </a:rPr>
              <a:t>Ban </a:t>
            </a:r>
            <a:r>
              <a:rPr lang="en-US" b="1" dirty="0" err="1">
                <a:solidFill>
                  <a:srgbClr val="0000FF"/>
                </a:solidFill>
                <a:latin typeface="Times New Roman" pitchFamily="18" charset="0"/>
                <a:cs typeface="Times New Roman" pitchFamily="18" charset="0"/>
              </a:rPr>
              <a:t>hành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chế</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lý</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trang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thiết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bị</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làm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việc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vị</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bảo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đảm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thiết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quả</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tiết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kiệm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công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khai</a:t>
            </a:r>
            <a:endParaRPr lang="en-US" b="1" dirty="0">
              <a:solidFill>
                <a:srgbClr val="0000FF"/>
              </a:solidFill>
              <a:latin typeface="Times New Roman" pitchFamily="18" charset="0"/>
              <a:cs typeface="Times New Roman" pitchFamily="18" charset="0"/>
            </a:endParaRPr>
          </a:p>
        </p:txBody>
      </p:sp>
      <p:pic>
        <p:nvPicPr>
          <p:cNvPr id="44" name="Picture 43"/>
          <p:cNvPicPr/>
          <p:nvPr/>
        </p:nvPicPr>
        <p:blipFill>
          <a:blip r:embed="rId2"/>
          <a:srcRect/>
          <a:stretch>
            <a:fillRect/>
          </a:stretch>
        </p:blipFill>
        <p:spPr bwMode="auto">
          <a:xfrm>
            <a:off x="1" y="0"/>
            <a:ext cx="1085851" cy="990600"/>
          </a:xfrm>
          <a:prstGeom prst="rect">
            <a:avLst/>
          </a:prstGeom>
          <a:noFill/>
          <a:ln w="9525">
            <a:noFill/>
            <a:miter lim="800000"/>
            <a:headEnd/>
            <a:tailEnd/>
          </a:ln>
        </p:spPr>
      </p:pic>
      <p:sp>
        <p:nvSpPr>
          <p:cNvPr id="56" name="AutoShape 44"/>
          <p:cNvSpPr>
            <a:spLocks noChangeArrowheads="1"/>
          </p:cNvSpPr>
          <p:nvPr/>
        </p:nvSpPr>
        <p:spPr bwMode="gray">
          <a:xfrm>
            <a:off x="2296485" y="5473521"/>
            <a:ext cx="8496011" cy="825500"/>
          </a:xfrm>
          <a:prstGeom prst="roundRect">
            <a:avLst>
              <a:gd name="adj" fmla="val 50000"/>
            </a:avLst>
          </a:prstGeom>
          <a:noFill/>
          <a:ln w="28575" algn="ctr">
            <a:solidFill>
              <a:srgbClr val="FF0000"/>
            </a:solidFill>
            <a:round/>
            <a:headEnd/>
            <a:tailEnd/>
          </a:ln>
          <a:effectLst/>
          <a:extLst>
            <a:ext uri="{909E8E84-426E-40DD-AFC4-6F175D3DCCD1}">
              <a14:hiddenFill xmlns:a14="http://schemas.microsoft.com/office/drawing/2010/main">
                <a:gradFill rotWithShape="1">
                  <a:gsLst>
                    <a:gs pos="0">
                      <a:srgbClr val="FFFFFF"/>
                    </a:gs>
                    <a:gs pos="100000">
                      <a:schemeClr val="fo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lIns="91415" tIns="45708" rIns="91415" bIns="45708"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b="1" dirty="0" err="1">
                <a:solidFill>
                  <a:srgbClr val="0000FF"/>
                </a:solidFill>
                <a:latin typeface="Times New Roman"/>
                <a:cs typeface="Times New Roman"/>
              </a:rPr>
              <a:t>Kịp</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thời</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xử</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lý</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người</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có</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hành</a:t>
            </a:r>
            <a:r>
              <a:rPr lang="en-US" sz="1900" b="1" dirty="0">
                <a:solidFill>
                  <a:srgbClr val="0000FF"/>
                </a:solidFill>
                <a:latin typeface="Times New Roman"/>
                <a:cs typeface="Times New Roman"/>
              </a:rPr>
              <a:t> vi </a:t>
            </a:r>
            <a:r>
              <a:rPr lang="en-US" sz="1900" b="1" dirty="0" err="1">
                <a:solidFill>
                  <a:srgbClr val="0000FF"/>
                </a:solidFill>
                <a:latin typeface="Times New Roman"/>
                <a:cs typeface="Times New Roman"/>
              </a:rPr>
              <a:t>cản</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trở</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việc</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thực</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hiện</a:t>
            </a:r>
            <a:r>
              <a:rPr lang="en-US" sz="1900" b="1" dirty="0">
                <a:solidFill>
                  <a:srgbClr val="0000FF"/>
                </a:solidFill>
                <a:latin typeface="Times New Roman"/>
                <a:cs typeface="Times New Roman"/>
              </a:rPr>
              <a:t> QCDC </a:t>
            </a:r>
            <a:r>
              <a:rPr lang="en-US" sz="1900" b="1" dirty="0" err="1">
                <a:solidFill>
                  <a:srgbClr val="0000FF"/>
                </a:solidFill>
                <a:latin typeface="Times New Roman"/>
                <a:cs typeface="Times New Roman"/>
              </a:rPr>
              <a:t>trong</a:t>
            </a:r>
            <a:r>
              <a:rPr lang="en-US" sz="1900" b="1" dirty="0">
                <a:solidFill>
                  <a:srgbClr val="0000FF"/>
                </a:solidFill>
                <a:latin typeface="Times New Roman"/>
                <a:cs typeface="Times New Roman"/>
              </a:rPr>
              <a:t>  CQ,ĐV</a:t>
            </a:r>
          </a:p>
          <a:p>
            <a:pPr fontAlgn="base">
              <a:spcBef>
                <a:spcPct val="0"/>
              </a:spcBef>
              <a:spcAft>
                <a:spcPct val="0"/>
              </a:spcAft>
              <a:buClrTx/>
              <a:buNone/>
            </a:pP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và</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người</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có</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hành</a:t>
            </a:r>
            <a:r>
              <a:rPr lang="en-US" sz="1900" b="1" dirty="0">
                <a:solidFill>
                  <a:srgbClr val="0000FF"/>
                </a:solidFill>
                <a:latin typeface="Times New Roman"/>
                <a:cs typeface="Times New Roman"/>
              </a:rPr>
              <a:t> vi </a:t>
            </a:r>
            <a:r>
              <a:rPr lang="en-US" sz="1900" b="1" dirty="0" err="1">
                <a:solidFill>
                  <a:srgbClr val="0000FF"/>
                </a:solidFill>
                <a:latin typeface="Times New Roman"/>
                <a:cs typeface="Times New Roman"/>
              </a:rPr>
              <a:t>trù</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dập</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trả</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thù</a:t>
            </a:r>
            <a:r>
              <a:rPr lang="en-US" sz="1900" b="1" dirty="0">
                <a:solidFill>
                  <a:srgbClr val="0000FF"/>
                </a:solidFill>
                <a:latin typeface="Times New Roman"/>
                <a:cs typeface="Times New Roman"/>
              </a:rPr>
              <a:t> CBCCVC KN, </a:t>
            </a:r>
            <a:r>
              <a:rPr lang="en-US" sz="1900" b="1" dirty="0" err="1">
                <a:solidFill>
                  <a:srgbClr val="0000FF"/>
                </a:solidFill>
                <a:latin typeface="Times New Roman"/>
                <a:cs typeface="Times New Roman"/>
              </a:rPr>
              <a:t>tố</a:t>
            </a:r>
            <a:r>
              <a:rPr lang="en-US" sz="1900" b="1" dirty="0">
                <a:solidFill>
                  <a:srgbClr val="0000FF"/>
                </a:solidFill>
                <a:latin typeface="Times New Roman"/>
                <a:cs typeface="Times New Roman"/>
              </a:rPr>
              <a:t> </a:t>
            </a:r>
            <a:r>
              <a:rPr lang="en-US" sz="1900" b="1" dirty="0" err="1">
                <a:solidFill>
                  <a:srgbClr val="0000FF"/>
                </a:solidFill>
                <a:latin typeface="Times New Roman"/>
                <a:cs typeface="Times New Roman"/>
              </a:rPr>
              <a:t>cáo</a:t>
            </a:r>
            <a:endParaRPr lang="en-US" sz="1900" dirty="0">
              <a:solidFill>
                <a:srgbClr val="0000FF"/>
              </a:solidFill>
              <a:latin typeface="Times New Roman"/>
              <a:cs typeface="Times New Roman"/>
            </a:endParaRPr>
          </a:p>
        </p:txBody>
      </p:sp>
      <p:sp>
        <p:nvSpPr>
          <p:cNvPr id="2" name="Rectangle 1"/>
          <p:cNvSpPr/>
          <p:nvPr/>
        </p:nvSpPr>
        <p:spPr>
          <a:xfrm>
            <a:off x="3270249" y="2835278"/>
            <a:ext cx="7703403" cy="969484"/>
          </a:xfrm>
          <a:prstGeom prst="rect">
            <a:avLst/>
          </a:prstGeom>
        </p:spPr>
        <p:txBody>
          <a:bodyPr wrap="square" lIns="91415" tIns="45708" rIns="91415" bIns="45708">
            <a:spAutoFit/>
          </a:bodyPr>
          <a:lstStyle/>
          <a:p>
            <a:pPr fontAlgn="base">
              <a:spcBef>
                <a:spcPct val="0"/>
              </a:spcBef>
              <a:spcAft>
                <a:spcPct val="0"/>
              </a:spcAft>
            </a:pPr>
            <a:r>
              <a:rPr lang="en-US" b="1" dirty="0">
                <a:solidFill>
                  <a:srgbClr val="08087E"/>
                </a:solidFill>
                <a:latin typeface="Times New Roman" pitchFamily="18" charset="0"/>
                <a:cs typeface="Times New Roman" pitchFamily="18" charset="0"/>
              </a:rPr>
              <a:t> </a:t>
            </a:r>
            <a:r>
              <a:rPr lang="en-US" b="1" dirty="0" smtClean="0">
                <a:solidFill>
                  <a:srgbClr val="08087E"/>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Thực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biện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pháp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phòng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ngừa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ngăn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chặn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hành</a:t>
            </a:r>
            <a:r>
              <a:rPr lang="en-US" b="1" dirty="0">
                <a:solidFill>
                  <a:srgbClr val="0000FF"/>
                </a:solidFill>
                <a:latin typeface="Times New Roman" pitchFamily="18" charset="0"/>
                <a:cs typeface="Times New Roman" pitchFamily="18" charset="0"/>
              </a:rPr>
              <a:t> vi </a:t>
            </a:r>
            <a:r>
              <a:rPr lang="en-US" b="1" dirty="0" err="1">
                <a:solidFill>
                  <a:srgbClr val="0000FF"/>
                </a:solidFill>
                <a:latin typeface="Times New Roman" pitchFamily="18" charset="0"/>
                <a:cs typeface="Times New Roman" pitchFamily="18" charset="0"/>
              </a:rPr>
              <a:t>tham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nhũng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chịu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nhiệm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trước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Pháp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luật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nếu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để</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xảy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ra</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tham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nhũng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trong</a:t>
            </a:r>
            <a:r>
              <a:rPr lang="en-US" b="1" dirty="0">
                <a:solidFill>
                  <a:srgbClr val="0000FF"/>
                </a:solidFill>
                <a:latin typeface="Times New Roman" pitchFamily="18" charset="0"/>
                <a:cs typeface="Times New Roman" pitchFamily="18" charset="0"/>
              </a:rPr>
              <a:t> </a:t>
            </a:r>
            <a:r>
              <a:rPr lang="en-US" b="1" dirty="0" smtClean="0">
                <a:solidFill>
                  <a:srgbClr val="0000FF"/>
                </a:solidFill>
                <a:latin typeface="Times New Roman" pitchFamily="18" charset="0"/>
                <a:cs typeface="Times New Roman" pitchFamily="18" charset="0"/>
              </a:rPr>
              <a:t>CQ, ĐV.</a:t>
            </a:r>
            <a:endParaRPr lang="en-US" b="1" dirty="0">
              <a:solidFill>
                <a:srgbClr val="0000FF"/>
              </a:solidFill>
              <a:latin typeface="Times New Roman" pitchFamily="18" charset="0"/>
              <a:cs typeface="Times New Roman" pitchFamily="18" charset="0"/>
            </a:endParaRPr>
          </a:p>
        </p:txBody>
      </p:sp>
      <p:sp>
        <p:nvSpPr>
          <p:cNvPr id="9" name="Rectangle 8"/>
          <p:cNvSpPr/>
          <p:nvPr/>
        </p:nvSpPr>
        <p:spPr>
          <a:xfrm>
            <a:off x="3302712" y="3654378"/>
            <a:ext cx="7596393" cy="969484"/>
          </a:xfrm>
          <a:prstGeom prst="rect">
            <a:avLst/>
          </a:prstGeom>
        </p:spPr>
        <p:txBody>
          <a:bodyPr wrap="square" lIns="91415" tIns="45708" rIns="91415" bIns="45708">
            <a:spAutoFit/>
          </a:bodyPr>
          <a:lstStyle/>
          <a:p>
            <a:pPr fontAlgn="base">
              <a:spcBef>
                <a:spcPct val="0"/>
              </a:spcBef>
              <a:spcAft>
                <a:spcPct val="0"/>
              </a:spcAft>
            </a:pPr>
            <a:r>
              <a:rPr lang="en-US" b="1" dirty="0" err="1">
                <a:solidFill>
                  <a:srgbClr val="0000FF"/>
                </a:solidFill>
                <a:latin typeface="Times New Roman" pitchFamily="18" charset="0"/>
                <a:cs typeface="Times New Roman" pitchFamily="18" charset="0"/>
              </a:rPr>
              <a:t>Cung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cấp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đầy</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đủ</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những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thông</a:t>
            </a:r>
            <a:r>
              <a:rPr lang="en-US" b="1" dirty="0">
                <a:solidFill>
                  <a:srgbClr val="0000FF"/>
                </a:solidFill>
                <a:latin typeface="Times New Roman" pitchFamily="18" charset="0"/>
                <a:cs typeface="Times New Roman" pitchFamily="18" charset="0"/>
              </a:rPr>
              <a:t> tin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trách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nhiệm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trình</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với</a:t>
            </a:r>
            <a:r>
              <a:rPr lang="en-US" b="1" dirty="0">
                <a:solidFill>
                  <a:srgbClr val="0000FF"/>
                </a:solidFill>
                <a:latin typeface="Times New Roman" pitchFamily="18" charset="0"/>
                <a:cs typeface="Times New Roman" pitchFamily="18" charset="0"/>
              </a:rPr>
              <a:t> CQ </a:t>
            </a:r>
            <a:r>
              <a:rPr lang="en-US" b="1" dirty="0" err="1">
                <a:solidFill>
                  <a:srgbClr val="0000FF"/>
                </a:solidFill>
                <a:latin typeface="Times New Roman" pitchFamily="18" charset="0"/>
                <a:cs typeface="Times New Roman" pitchFamily="18" charset="0"/>
              </a:rPr>
              <a:t>có</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thẩm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quyền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về</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những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nội</a:t>
            </a:r>
            <a:r>
              <a:rPr lang="en-US" b="1" dirty="0">
                <a:solidFill>
                  <a:srgbClr val="0000FF"/>
                </a:solidFill>
                <a:latin typeface="Times New Roman" pitchFamily="18" charset="0"/>
                <a:cs typeface="Times New Roman" pitchFamily="18" charset="0"/>
              </a:rPr>
              <a:t> dung </a:t>
            </a:r>
            <a:r>
              <a:rPr lang="en-US" b="1" dirty="0" err="1">
                <a:solidFill>
                  <a:srgbClr val="0000FF"/>
                </a:solidFill>
                <a:latin typeface="Times New Roman" pitchFamily="18" charset="0"/>
                <a:cs typeface="Times New Roman" pitchFamily="18" charset="0"/>
              </a:rPr>
              <a:t>phải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công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khai</a:t>
            </a:r>
            <a:r>
              <a:rPr lang="en-US" b="1" dirty="0">
                <a:solidFill>
                  <a:srgbClr val="0000FF"/>
                </a:solidFill>
                <a:latin typeface="Times New Roman" pitchFamily="18" charset="0"/>
                <a:cs typeface="Times New Roman" pitchFamily="18" charset="0"/>
              </a:rPr>
              <a:t> (Đ7)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những</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việc</a:t>
            </a:r>
            <a:r>
              <a:rPr lang="en-US" b="1" dirty="0">
                <a:solidFill>
                  <a:srgbClr val="0000FF"/>
                </a:solidFill>
                <a:latin typeface="Times New Roman" pitchFamily="18" charset="0"/>
                <a:cs typeface="Times New Roman" pitchFamily="18" charset="0"/>
              </a:rPr>
              <a:t> CCVC </a:t>
            </a:r>
            <a:r>
              <a:rPr lang="en-US" b="1" dirty="0" err="1">
                <a:solidFill>
                  <a:srgbClr val="0000FF"/>
                </a:solidFill>
                <a:latin typeface="Times New Roman" pitchFamily="18" charset="0"/>
                <a:cs typeface="Times New Roman" pitchFamily="18" charset="0"/>
              </a:rPr>
              <a:t>tham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gia</a:t>
            </a:r>
            <a:r>
              <a:rPr lang="en-US" b="1" dirty="0">
                <a:solidFill>
                  <a:srgbClr val="0000FF"/>
                </a:solidFill>
                <a:latin typeface="Times New Roman" pitchFamily="18" charset="0"/>
                <a:cs typeface="Times New Roman" pitchFamily="18" charset="0"/>
              </a:rPr>
              <a:t> ý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(Đ9)</a:t>
            </a:r>
          </a:p>
        </p:txBody>
      </p:sp>
      <p:sp>
        <p:nvSpPr>
          <p:cNvPr id="11" name="Rectangle 10"/>
          <p:cNvSpPr/>
          <p:nvPr/>
        </p:nvSpPr>
        <p:spPr>
          <a:xfrm>
            <a:off x="2983353" y="4671347"/>
            <a:ext cx="7313539" cy="677096"/>
          </a:xfrm>
          <a:prstGeom prst="rect">
            <a:avLst/>
          </a:prstGeom>
        </p:spPr>
        <p:txBody>
          <a:bodyPr wrap="square" lIns="91415" tIns="45708" rIns="91415" bIns="45708">
            <a:spAutoFit/>
          </a:bodyPr>
          <a:lstStyle/>
          <a:p>
            <a:pPr fontAlgn="base">
              <a:spcBef>
                <a:spcPct val="0"/>
              </a:spcBef>
              <a:spcAft>
                <a:spcPct val="0"/>
              </a:spcAft>
            </a:pPr>
            <a:r>
              <a:rPr lang="en-US" b="1" dirty="0" err="1">
                <a:solidFill>
                  <a:srgbClr val="0000FF"/>
                </a:solidFill>
                <a:latin typeface="Times New Roman" pitchFamily="18" charset="0"/>
                <a:cs typeface="Times New Roman" pitchFamily="18" charset="0"/>
              </a:rPr>
              <a:t>Xem</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xét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giải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quyết</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kịp</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thời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các</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khiếu</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nại</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tố</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cáo</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nghị</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CBCCVC </a:t>
            </a:r>
            <a:r>
              <a:rPr lang="en-US" b="1" dirty="0" err="1">
                <a:solidFill>
                  <a:srgbClr val="0000FF"/>
                </a:solidFill>
                <a:latin typeface="Times New Roman" pitchFamily="18" charset="0"/>
                <a:cs typeface="Times New Roman" pitchFamily="18" charset="0"/>
              </a:rPr>
              <a:t>và</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kiến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nghị</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Ban TTND </a:t>
            </a:r>
            <a:r>
              <a:rPr lang="en-US" b="1" dirty="0" err="1">
                <a:solidFill>
                  <a:srgbClr val="0000FF"/>
                </a:solidFill>
                <a:latin typeface="Times New Roman" pitchFamily="18" charset="0"/>
                <a:cs typeface="Times New Roman" pitchFamily="18" charset="0"/>
              </a:rPr>
              <a:t>của</a:t>
            </a:r>
            <a:r>
              <a:rPr lang="en-US" b="1" dirty="0">
                <a:solidFill>
                  <a:srgbClr val="0000FF"/>
                </a:solidFill>
                <a:latin typeface="Times New Roman" pitchFamily="18" charset="0"/>
                <a:cs typeface="Times New Roman" pitchFamily="18" charset="0"/>
              </a:rPr>
              <a:t> CQ, </a:t>
            </a:r>
            <a:r>
              <a:rPr lang="en-US" b="1" dirty="0" err="1">
                <a:solidFill>
                  <a:srgbClr val="0000FF"/>
                </a:solidFill>
                <a:latin typeface="Times New Roman" pitchFamily="18" charset="0"/>
                <a:cs typeface="Times New Roman" pitchFamily="18" charset="0"/>
              </a:rPr>
              <a:t>đơn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vị</a:t>
            </a:r>
            <a:endParaRPr lang="en-US" b="1" dirty="0">
              <a:solidFill>
                <a:srgbClr val="0000FF"/>
              </a:solidFill>
              <a:latin typeface="Times New Roman" pitchFamily="18" charset="0"/>
              <a:cs typeface="Times New Roman" pitchFamily="18" charset="0"/>
            </a:endParaRPr>
          </a:p>
        </p:txBody>
      </p:sp>
      <p:sp>
        <p:nvSpPr>
          <p:cNvPr id="55" name="Oval 54"/>
          <p:cNvSpPr>
            <a:spLocks noChangeArrowheads="1"/>
          </p:cNvSpPr>
          <p:nvPr/>
        </p:nvSpPr>
        <p:spPr bwMode="gray">
          <a:xfrm>
            <a:off x="2280164" y="2976429"/>
            <a:ext cx="845699" cy="540972"/>
          </a:xfrm>
          <a:prstGeom prst="ellipse">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7</a:t>
            </a:r>
          </a:p>
        </p:txBody>
      </p:sp>
      <p:sp>
        <p:nvSpPr>
          <p:cNvPr id="71" name="Oval 70"/>
          <p:cNvSpPr>
            <a:spLocks noChangeArrowheads="1"/>
          </p:cNvSpPr>
          <p:nvPr/>
        </p:nvSpPr>
        <p:spPr bwMode="gray">
          <a:xfrm>
            <a:off x="2280164" y="3845560"/>
            <a:ext cx="845699" cy="540972"/>
          </a:xfrm>
          <a:prstGeom prst="ellipse">
            <a:avLst/>
          </a:prstGeom>
          <a:ln/>
          <a:extLst/>
        </p:spPr>
        <p:style>
          <a:lnRef idx="1">
            <a:schemeClr val="dk1"/>
          </a:lnRef>
          <a:fillRef idx="2">
            <a:schemeClr val="dk1"/>
          </a:fillRef>
          <a:effectRef idx="1">
            <a:schemeClr val="dk1"/>
          </a:effectRef>
          <a:fontRef idx="minor">
            <a:schemeClr val="dk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8</a:t>
            </a:r>
          </a:p>
        </p:txBody>
      </p:sp>
      <p:sp>
        <p:nvSpPr>
          <p:cNvPr id="72" name="Oval 71"/>
          <p:cNvSpPr>
            <a:spLocks noChangeArrowheads="1"/>
          </p:cNvSpPr>
          <p:nvPr/>
        </p:nvSpPr>
        <p:spPr bwMode="gray">
          <a:xfrm>
            <a:off x="2099860" y="4816974"/>
            <a:ext cx="845699" cy="540972"/>
          </a:xfrm>
          <a:prstGeom prst="ellipse">
            <a:avLst/>
          </a:prstGeom>
          <a:ln/>
          <a:extLst/>
        </p:spPr>
        <p:style>
          <a:lnRef idx="2">
            <a:schemeClr val="accent2">
              <a:shade val="50000"/>
            </a:schemeClr>
          </a:lnRef>
          <a:fillRef idx="1">
            <a:schemeClr val="accent2"/>
          </a:fillRef>
          <a:effectRef idx="0">
            <a:schemeClr val="accent2"/>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9</a:t>
            </a:r>
          </a:p>
        </p:txBody>
      </p:sp>
      <p:sp>
        <p:nvSpPr>
          <p:cNvPr id="73" name="Oval 72"/>
          <p:cNvSpPr>
            <a:spLocks noChangeArrowheads="1"/>
          </p:cNvSpPr>
          <p:nvPr/>
        </p:nvSpPr>
        <p:spPr bwMode="gray">
          <a:xfrm>
            <a:off x="1434465" y="5655251"/>
            <a:ext cx="845699" cy="540972"/>
          </a:xfrm>
          <a:prstGeom prst="ellipse">
            <a:avLst/>
          </a:prstGeom>
          <a:ln/>
          <a:extLst/>
        </p:spPr>
        <p:style>
          <a:lnRef idx="3">
            <a:schemeClr val="lt1"/>
          </a:lnRef>
          <a:fillRef idx="1">
            <a:schemeClr val="accent5"/>
          </a:fillRef>
          <a:effectRef idx="1">
            <a:schemeClr val="accent5"/>
          </a:effectRef>
          <a:fontRef idx="minor">
            <a:schemeClr val="lt1"/>
          </a:fontRef>
        </p:style>
        <p:txBody>
          <a:bodyPr wrap="square" lIns="91415" tIns="45708" rIns="91415" bIns="45708" anchor="ct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r>
              <a:rPr lang="en-US" sz="1900" dirty="0">
                <a:solidFill>
                  <a:srgbClr val="08087E"/>
                </a:solidFill>
              </a:rPr>
              <a:t> 10</a:t>
            </a:r>
          </a:p>
        </p:txBody>
      </p:sp>
      <p:pic>
        <p:nvPicPr>
          <p:cNvPr id="22" name="Picture 21"/>
          <p:cNvPicPr/>
          <p:nvPr/>
        </p:nvPicPr>
        <p:blipFill>
          <a:blip r:embed="rId2"/>
          <a:srcRect/>
          <a:stretch>
            <a:fillRect/>
          </a:stretch>
        </p:blipFill>
        <p:spPr bwMode="auto">
          <a:xfrm>
            <a:off x="0" y="2"/>
            <a:ext cx="1223493" cy="1120462"/>
          </a:xfrm>
          <a:prstGeom prst="rect">
            <a:avLst/>
          </a:prstGeom>
          <a:noFill/>
          <a:ln w="9525">
            <a:noFill/>
            <a:miter lim="800000"/>
            <a:headEnd/>
            <a:tailEnd/>
          </a:ln>
        </p:spPr>
      </p:pic>
    </p:spTree>
    <p:extLst>
      <p:ext uri="{BB962C8B-B14F-4D97-AF65-F5344CB8AC3E}">
        <p14:creationId xmlns:p14="http://schemas.microsoft.com/office/powerpoint/2010/main" val="69273276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_rels/them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088TGP_GlobalGreen_v2">
  <a:themeElements>
    <a:clrScheme name="088TGP_GlobalGreen_v2 2">
      <a:dk1>
        <a:srgbClr val="08087E"/>
      </a:dk1>
      <a:lt1>
        <a:srgbClr val="FFFFFF"/>
      </a:lt1>
      <a:dk2>
        <a:srgbClr val="5965DB"/>
      </a:dk2>
      <a:lt2>
        <a:srgbClr val="B2B2B2"/>
      </a:lt2>
      <a:accent1>
        <a:srgbClr val="45A0F3"/>
      </a:accent1>
      <a:accent2>
        <a:srgbClr val="32BA9D"/>
      </a:accent2>
      <a:accent3>
        <a:srgbClr val="FFFFFF"/>
      </a:accent3>
      <a:accent4>
        <a:srgbClr val="06066B"/>
      </a:accent4>
      <a:accent5>
        <a:srgbClr val="B0CDF8"/>
      </a:accent5>
      <a:accent6>
        <a:srgbClr val="2CA88E"/>
      </a:accent6>
      <a:hlink>
        <a:srgbClr val="4438DE"/>
      </a:hlink>
      <a:folHlink>
        <a:srgbClr val="55B028"/>
      </a:folHlink>
    </a:clrScheme>
    <a:fontScheme name="088TGP_GlobalGreen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88TGP_GlobalGreen_v2 1">
        <a:dk1>
          <a:srgbClr val="14179C"/>
        </a:dk1>
        <a:lt1>
          <a:srgbClr val="FFFFFF"/>
        </a:lt1>
        <a:dk2>
          <a:srgbClr val="0774C5"/>
        </a:dk2>
        <a:lt2>
          <a:srgbClr val="B2B2B2"/>
        </a:lt2>
        <a:accent1>
          <a:srgbClr val="1CAE49"/>
        </a:accent1>
        <a:accent2>
          <a:srgbClr val="E57B1B"/>
        </a:accent2>
        <a:accent3>
          <a:srgbClr val="FFFFFF"/>
        </a:accent3>
        <a:accent4>
          <a:srgbClr val="0F1285"/>
        </a:accent4>
        <a:accent5>
          <a:srgbClr val="ABD3B1"/>
        </a:accent5>
        <a:accent6>
          <a:srgbClr val="CF6F17"/>
        </a:accent6>
        <a:hlink>
          <a:srgbClr val="3366FF"/>
        </a:hlink>
        <a:folHlink>
          <a:srgbClr val="9AC763"/>
        </a:folHlink>
      </a:clrScheme>
      <a:clrMap bg1="lt1" tx1="dk1" bg2="lt2" tx2="dk2" accent1="accent1" accent2="accent2" accent3="accent3" accent4="accent4" accent5="accent5" accent6="accent6" hlink="hlink" folHlink="folHlink"/>
    </a:extraClrScheme>
    <a:extraClrScheme>
      <a:clrScheme name="088TGP_GlobalGreen_v2 2">
        <a:dk1>
          <a:srgbClr val="08087E"/>
        </a:dk1>
        <a:lt1>
          <a:srgbClr val="FFFFFF"/>
        </a:lt1>
        <a:dk2>
          <a:srgbClr val="5965DB"/>
        </a:dk2>
        <a:lt2>
          <a:srgbClr val="B2B2B2"/>
        </a:lt2>
        <a:accent1>
          <a:srgbClr val="45A0F3"/>
        </a:accent1>
        <a:accent2>
          <a:srgbClr val="32BA9D"/>
        </a:accent2>
        <a:accent3>
          <a:srgbClr val="FFFFFF"/>
        </a:accent3>
        <a:accent4>
          <a:srgbClr val="06066B"/>
        </a:accent4>
        <a:accent5>
          <a:srgbClr val="B0CDF8"/>
        </a:accent5>
        <a:accent6>
          <a:srgbClr val="2CA88E"/>
        </a:accent6>
        <a:hlink>
          <a:srgbClr val="4438DE"/>
        </a:hlink>
        <a:folHlink>
          <a:srgbClr val="55B028"/>
        </a:folHlink>
      </a:clrScheme>
      <a:clrMap bg1="lt1" tx1="dk1" bg2="lt2" tx2="dk2" accent1="accent1" accent2="accent2" accent3="accent3" accent4="accent4" accent5="accent5" accent6="accent6" hlink="hlink" folHlink="folHlink"/>
    </a:extraClrScheme>
    <a:extraClrScheme>
      <a:clrScheme name="088TGP_GlobalGreen_v2 3">
        <a:dk1>
          <a:srgbClr val="08087E"/>
        </a:dk1>
        <a:lt1>
          <a:srgbClr val="FFFFFF"/>
        </a:lt1>
        <a:dk2>
          <a:srgbClr val="5965DB"/>
        </a:dk2>
        <a:lt2>
          <a:srgbClr val="B2B2B2"/>
        </a:lt2>
        <a:accent1>
          <a:srgbClr val="A370EA"/>
        </a:accent1>
        <a:accent2>
          <a:srgbClr val="32BA9D"/>
        </a:accent2>
        <a:accent3>
          <a:srgbClr val="FFFFFF"/>
        </a:accent3>
        <a:accent4>
          <a:srgbClr val="06066B"/>
        </a:accent4>
        <a:accent5>
          <a:srgbClr val="CEBBF3"/>
        </a:accent5>
        <a:accent6>
          <a:srgbClr val="2CA88E"/>
        </a:accent6>
        <a:hlink>
          <a:srgbClr val="4438DE"/>
        </a:hlink>
        <a:folHlink>
          <a:srgbClr val="94AC2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Median">
  <a:themeElements>
    <a:clrScheme name="Custom 38">
      <a:dk1>
        <a:sysClr val="windowText" lastClr="000000"/>
      </a:dk1>
      <a:lt1>
        <a:sysClr val="window" lastClr="FFFFFF"/>
      </a:lt1>
      <a:dk2>
        <a:srgbClr val="775F55"/>
      </a:dk2>
      <a:lt2>
        <a:srgbClr val="EBDDC3"/>
      </a:lt2>
      <a:accent1>
        <a:srgbClr val="94B6D2"/>
      </a:accent1>
      <a:accent2>
        <a:srgbClr val="F9BD66"/>
      </a:accent2>
      <a:accent3>
        <a:srgbClr val="A5AB81"/>
      </a:accent3>
      <a:accent4>
        <a:srgbClr val="FAD372"/>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Custom 38">
      <a:dk1>
        <a:sysClr val="windowText" lastClr="000000"/>
      </a:dk1>
      <a:lt1>
        <a:sysClr val="window" lastClr="FFFFFF"/>
      </a:lt1>
      <a:dk2>
        <a:srgbClr val="775F55"/>
      </a:dk2>
      <a:lt2>
        <a:srgbClr val="EBDDC3"/>
      </a:lt2>
      <a:accent1>
        <a:srgbClr val="94B6D2"/>
      </a:accent1>
      <a:accent2>
        <a:srgbClr val="F9BD66"/>
      </a:accent2>
      <a:accent3>
        <a:srgbClr val="A5AB81"/>
      </a:accent3>
      <a:accent4>
        <a:srgbClr val="FAD372"/>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6123</Words>
  <Application>Microsoft Office PowerPoint</Application>
  <PresentationFormat>Custom</PresentationFormat>
  <Paragraphs>679</Paragraphs>
  <Slides>67</Slides>
  <Notes>8</Notes>
  <HiddenSlides>0</HiddenSlides>
  <MMClips>0</MMClips>
  <ScaleCrop>false</ScaleCrop>
  <HeadingPairs>
    <vt:vector size="4" baseType="variant">
      <vt:variant>
        <vt:lpstr>Theme</vt:lpstr>
      </vt:variant>
      <vt:variant>
        <vt:i4>3</vt:i4>
      </vt:variant>
      <vt:variant>
        <vt:lpstr>Slide Titles</vt:lpstr>
      </vt:variant>
      <vt:variant>
        <vt:i4>67</vt:i4>
      </vt:variant>
    </vt:vector>
  </HeadingPairs>
  <TitlesOfParts>
    <vt:vector size="70" baseType="lpstr">
      <vt:lpstr>088TGP_GlobalGreen_v2</vt:lpstr>
      <vt:lpstr>1_Median</vt:lpstr>
      <vt:lpstr>Median</vt:lpstr>
      <vt:lpstr>PowerPoint Presentation</vt:lpstr>
      <vt:lpstr>PowerPoint Presentation</vt:lpstr>
      <vt:lpstr>PowerPoint Presentation</vt:lpstr>
      <vt:lpstr>PowerPoint Presentation</vt:lpstr>
      <vt:lpstr>PowerPoint Presentation</vt:lpstr>
      <vt:lpstr>PowerPoint Presentation</vt:lpstr>
      <vt:lpstr>PHẦN II</vt:lpstr>
      <vt:lpstr>PHẦN III</vt:lpstr>
      <vt:lpstr>PHẦN III</vt:lpstr>
      <vt:lpstr>PowerPoint Presentation</vt:lpstr>
      <vt:lpstr>PowerPoint Presentation</vt:lpstr>
      <vt:lpstr>PHẦN IV</vt:lpstr>
      <vt:lpstr>PHẦN IV</vt:lpstr>
      <vt:lpstr>PHẦN IV</vt:lpstr>
      <vt:lpstr>PHẦN IV</vt:lpstr>
      <vt:lpstr>PHẦN V</vt:lpstr>
      <vt:lpstr>PHẦN V</vt:lpstr>
      <vt:lpstr>PowerPoint Presentation</vt:lpstr>
      <vt:lpstr>HN CBCC, VIÊN CHỨC</vt:lpstr>
      <vt:lpstr>PHẦN I</vt:lpstr>
      <vt:lpstr>PowerPoint Presentation</vt:lpstr>
      <vt:lpstr>PHẦN I</vt:lpstr>
      <vt:lpstr>PHẦN II</vt:lpstr>
      <vt:lpstr>PHẦN II</vt:lpstr>
      <vt:lpstr>PHẦN II</vt:lpstr>
      <vt:lpstr>PHẦN II</vt:lpstr>
      <vt:lpstr>PHẦN II:  NỘI DUNG HỘI NGHỊ</vt:lpstr>
      <vt:lpstr>PHẦN II</vt:lpstr>
      <vt:lpstr>PHẦN II</vt:lpstr>
      <vt:lpstr>PHẦN II</vt:lpstr>
      <vt:lpstr>PHẦN II</vt:lpstr>
      <vt:lpstr>PowerPoint Presentation</vt:lpstr>
      <vt:lpstr>PHẦN II</vt:lpstr>
      <vt:lpstr>PHẦN II</vt:lpstr>
      <vt:lpstr>PHẦN III</vt:lpstr>
      <vt:lpstr>HỒ SƠ GỬI VỀ LĐLĐ QUẬN</vt:lpstr>
      <vt:lpstr>HỒ SƠ LƯU TẠI CQ, ĐV, TH</vt:lpstr>
      <vt:lpstr>PowerPoint Presentation</vt:lpstr>
      <vt:lpstr>PowerPoint Presentation</vt:lpstr>
      <vt:lpstr>PowerPoint Presentation</vt:lpstr>
      <vt:lpstr>PHẦN I: TỔ CHỨC BAN THANH TRA NHÂN DÂN</vt:lpstr>
      <vt:lpstr>PHẦN I: TỔ CHỨC BAN THANH TRA NHÂN DÂN</vt:lpstr>
      <vt:lpstr>PHẦN I: TỔ CHỨC BAN THANH TRA NHÂN DÂN</vt:lpstr>
      <vt:lpstr>PHẦN I: TỔ CHỨC BAN THANH TRA NHÂN DÂN</vt:lpstr>
      <vt:lpstr>PHẦN I: TỔ CHỨC BAN THANH TRA NHÂN DÂN</vt:lpstr>
      <vt:lpstr>PHẦN I: TỔ CHỨC BAN THANH TRA NHÂN DÂN</vt:lpstr>
      <vt:lpstr> PHẦN II: HOẠT ĐỘNG CỦA BAN TTND </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vt:lpstr>
      <vt:lpstr>PHẦN II: HOẠT ĐỘNG CỦA BAN THANH TRA NHÂN DÂN </vt:lpstr>
      <vt:lpstr>PHẦN II: HOẠT ĐỘNG CỦA BAN THANH TRA NHÂN DÂN</vt:lpstr>
      <vt:lpstr> PHẦN III:TRÁCH NHIỆM BCH CÔNG ĐOÀN CƠ SỞ XEM XÉT GIẢI QUYẾT KIẾN NGHỊ CỦA BAN TTND </vt:lpstr>
      <vt:lpstr> PHẦN III:TRÁCH NHIỆM BCH CÔNG ĐOÀN CƠ SỞ XEM XÉT GIẢI QUYẾT KIẾN NGHỊ CỦA BAN TTND </vt:lpstr>
      <vt:lpstr> PHẦN III:TRÁCH NHIỆM BCH CÔNG ĐOÀN CƠ SỞ XEM XÉT GIẢI QUYẾT KIẾN NGHỊ CỦA BAN TTND </vt:lpstr>
      <vt:lpstr>NỘI DUNG THỨ TƯ</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CNTTQU</dc:creator>
  <cp:lastModifiedBy>PC</cp:lastModifiedBy>
  <cp:revision>108</cp:revision>
  <dcterms:created xsi:type="dcterms:W3CDTF">2021-10-29T08:56:28Z</dcterms:created>
  <dcterms:modified xsi:type="dcterms:W3CDTF">2021-11-05T07:17:24Z</dcterms:modified>
</cp:coreProperties>
</file>