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4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4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8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CC61-E847-4427-9770-21BD14AF4C1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5536-FD73-415A-9637-8958F17D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ÌNH NỀN\hinh-nen-powerpoint-de-thuong_092351464_1508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8" y="49848"/>
            <a:ext cx="9173028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5448" y="152400"/>
            <a:ext cx="4258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 smtClean="0"/>
              <a:t> </a:t>
            </a:r>
            <a:r>
              <a:rPr lang="en-US" sz="2400" b="1" dirty="0" smtClean="0">
                <a:solidFill>
                  <a:srgbClr val="FF0000"/>
                </a:solidFill>
              </a:rPr>
              <a:t>UBND QUẬN LONG BIÊN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TRƯỜNG MẦM NON TRÀNG 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8891" y="2651420"/>
            <a:ext cx="5562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LĨNH VỰC PHÁT TRIỂN THẨM MĨ</a:t>
            </a:r>
          </a:p>
          <a:p>
            <a:endParaRPr lang="en-US" sz="2000" dirty="0" smtClean="0"/>
          </a:p>
          <a:p>
            <a:r>
              <a:rPr lang="en-US" b="1" dirty="0" err="1" smtClean="0"/>
              <a:t>Đề</a:t>
            </a:r>
            <a:r>
              <a:rPr lang="en-US" b="1" dirty="0" smtClean="0"/>
              <a:t> </a:t>
            </a:r>
            <a:r>
              <a:rPr lang="en-US" b="1" dirty="0" err="1" smtClean="0"/>
              <a:t>tài</a:t>
            </a:r>
            <a:r>
              <a:rPr lang="en-US" b="1" dirty="0" smtClean="0"/>
              <a:t> :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hát</a:t>
            </a:r>
            <a:r>
              <a:rPr lang="en-US" b="1" dirty="0"/>
              <a:t> </a:t>
            </a:r>
            <a:r>
              <a:rPr lang="en-US" b="1" dirty="0" smtClean="0"/>
              <a:t>“ </a:t>
            </a:r>
            <a:r>
              <a:rPr lang="en-US" b="1" i="1" dirty="0" err="1" smtClean="0"/>
              <a:t>Trời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nắng</a:t>
            </a:r>
            <a:r>
              <a:rPr lang="en-US" b="1" i="1" dirty="0" smtClean="0"/>
              <a:t> </a:t>
            </a:r>
            <a:r>
              <a:rPr lang="en-US" b="1" i="1" dirty="0" err="1" smtClean="0"/>
              <a:t>trời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mưa</a:t>
            </a:r>
            <a:r>
              <a:rPr lang="en-US" b="1" i="1" dirty="0" smtClean="0"/>
              <a:t>”</a:t>
            </a:r>
          </a:p>
          <a:p>
            <a:r>
              <a:rPr lang="en-US" b="1" dirty="0" err="1" smtClean="0"/>
              <a:t>Đối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err="1" smtClean="0"/>
              <a:t>trẻ</a:t>
            </a:r>
            <a:r>
              <a:rPr lang="en-US" b="1" dirty="0" smtClean="0"/>
              <a:t>:    </a:t>
            </a:r>
            <a:r>
              <a:rPr lang="en-US" b="1" i="1" dirty="0" smtClean="0"/>
              <a:t>25 – 36 </a:t>
            </a:r>
            <a:r>
              <a:rPr lang="en-US" b="1" i="1" dirty="0" err="1" smtClean="0"/>
              <a:t>tháng</a:t>
            </a:r>
            <a:endParaRPr lang="en-US" b="1" i="1" dirty="0" smtClean="0"/>
          </a:p>
          <a:p>
            <a:r>
              <a:rPr lang="en-US" b="1" dirty="0" err="1" smtClean="0"/>
              <a:t>Người</a:t>
            </a:r>
            <a:r>
              <a:rPr lang="en-US" b="1" dirty="0" smtClean="0"/>
              <a:t> </a:t>
            </a:r>
            <a:r>
              <a:rPr lang="en-US" b="1" dirty="0" err="1" smtClean="0"/>
              <a:t>dạy</a:t>
            </a:r>
            <a:r>
              <a:rPr lang="en-US" b="1" dirty="0" smtClean="0"/>
              <a:t>:         </a:t>
            </a:r>
            <a:r>
              <a:rPr lang="en-US" b="1" i="1" dirty="0" err="1" smtClean="0"/>
              <a:t>Nguyễn</a:t>
            </a:r>
            <a:r>
              <a:rPr lang="en-US" b="1" i="1" dirty="0" smtClean="0"/>
              <a:t> </a:t>
            </a:r>
            <a:r>
              <a:rPr lang="en-US" b="1" i="1" dirty="0" err="1" smtClean="0"/>
              <a:t>Thị</a:t>
            </a:r>
            <a:r>
              <a:rPr lang="en-US" b="1" i="1" dirty="0" smtClean="0"/>
              <a:t> </a:t>
            </a:r>
            <a:r>
              <a:rPr lang="en-US" b="1" i="1" dirty="0"/>
              <a:t> </a:t>
            </a:r>
            <a:r>
              <a:rPr lang="en-US" b="1" i="1" smtClean="0"/>
              <a:t>Tâm</a:t>
            </a:r>
            <a:endParaRPr lang="en-US" b="1" i="1" dirty="0" smtClean="0"/>
          </a:p>
          <a:p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dạy</a:t>
            </a:r>
            <a:r>
              <a:rPr lang="en-US" b="1" dirty="0" smtClean="0"/>
              <a:t>:           </a:t>
            </a:r>
            <a:r>
              <a:rPr lang="en-US" b="1" i="1" dirty="0" smtClean="0"/>
              <a:t>12/4/2021</a:t>
            </a:r>
            <a:endParaRPr lang="en-US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5181600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Năm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học</a:t>
            </a:r>
            <a:r>
              <a:rPr lang="en-US" sz="1600" i="1" dirty="0" smtClean="0"/>
              <a:t> 2020-2021</a:t>
            </a:r>
            <a:endParaRPr lang="en-US" sz="1600" i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06507"/>
            <a:ext cx="1187450" cy="11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ÌNH NỀN\Background-Powerpoint-dep-nhat-10-600x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6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9286" y="1676400"/>
            <a:ext cx="3754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Ổn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định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tổ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chức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Cô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và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trẻ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trò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chuyện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vào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bài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in\Desktop\HÌNH NỀN\b8b56a9c098f87c8019b6d7141188c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2114" y="144779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Hoạt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động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86000"/>
            <a:ext cx="491839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1: </a:t>
            </a:r>
            <a:r>
              <a:rPr lang="en-US" sz="2000" dirty="0" err="1"/>
              <a:t>Dạy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: “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nắng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mưa</a:t>
            </a:r>
            <a:r>
              <a:rPr lang="en-US" sz="2000" dirty="0" smtClean="0"/>
              <a:t>”</a:t>
            </a:r>
            <a:endParaRPr lang="en-US" sz="2000" dirty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Cô</a:t>
            </a:r>
            <a:r>
              <a:rPr lang="en-US" sz="2000" dirty="0" smtClean="0"/>
              <a:t> </a:t>
            </a:r>
            <a:r>
              <a:rPr lang="en-US" sz="2000" dirty="0" err="1" smtClean="0"/>
              <a:t>giới</a:t>
            </a:r>
            <a:r>
              <a:rPr lang="en-US" sz="2000" dirty="0" smtClean="0"/>
              <a:t> </a:t>
            </a:r>
            <a:r>
              <a:rPr lang="en-US" sz="2000" dirty="0" err="1" smtClean="0"/>
              <a:t>thiệu</a:t>
            </a:r>
            <a:r>
              <a:rPr lang="en-US" sz="2000" dirty="0" smtClean="0"/>
              <a:t>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hát</a:t>
            </a:r>
            <a:r>
              <a:rPr lang="en-US" sz="2000" dirty="0" smtClean="0"/>
              <a:t>,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giả</a:t>
            </a:r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4" name="Trời Nắng Trời Mư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1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HÌNH NỀN\background-mam-non-dep_03415245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5"/>
            <a:ext cx="9144000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643743"/>
            <a:ext cx="4665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3200" b="1" dirty="0" err="1" smtClean="0"/>
              <a:t>Hoạt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 2: </a:t>
            </a:r>
          </a:p>
          <a:p>
            <a:r>
              <a:rPr lang="en-US" sz="3200" b="1" dirty="0" smtClean="0"/>
              <a:t>-</a:t>
            </a:r>
            <a:r>
              <a:rPr lang="en-US" sz="3200" b="1" dirty="0" err="1" smtClean="0"/>
              <a:t>Nghe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hát</a:t>
            </a:r>
            <a:r>
              <a:rPr lang="en-US" sz="3200" b="1" dirty="0" smtClean="0"/>
              <a:t>: “</a:t>
            </a:r>
            <a:r>
              <a:rPr lang="en-US" sz="3200" b="1" dirty="0" err="1" smtClean="0"/>
              <a:t>Cái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đón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mưa</a:t>
            </a:r>
            <a:r>
              <a:rPr lang="en-US" sz="3200" b="1" dirty="0" smtClean="0"/>
              <a:t>”</a:t>
            </a:r>
            <a:endParaRPr lang="en-US" sz="3200" b="1" dirty="0"/>
          </a:p>
        </p:txBody>
      </p:sp>
      <p:pic>
        <p:nvPicPr>
          <p:cNvPr id="8" name="Cái Cò Đi Đón Cơn Mư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8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ÌNH NỀN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-76200"/>
            <a:ext cx="9144001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2362200"/>
            <a:ext cx="373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thúc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" name="Đi Đường Em Nhớ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101</Words>
  <Application>Microsoft Office PowerPoint</Application>
  <PresentationFormat>On-screen Show (4:3)</PresentationFormat>
  <Paragraphs>17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2021-03-20T18:47:44Z</dcterms:created>
  <dcterms:modified xsi:type="dcterms:W3CDTF">2021-05-19T19:50:44Z</dcterms:modified>
</cp:coreProperties>
</file>