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2819400"/>
            <a:ext cx="701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thuyền trên biển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MGB C1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phút</a:t>
            </a:r>
          </a:p>
          <a:p>
            <a:pPr>
              <a:spcBef>
                <a:spcPct val="0"/>
              </a:spcBef>
            </a:pPr>
            <a:r>
              <a:rPr lang="it-IT" altLang="en-US" sz="2800" b="1" smtClean="0">
                <a:solidFill>
                  <a:srgbClr val="0000CC"/>
                </a:solidFill>
              </a:rPr>
              <a:t>Người dạy</a:t>
            </a:r>
            <a:r>
              <a:rPr lang="it-IT" altLang="en-US" sz="2800" b="1" smtClean="0">
                <a:solidFill>
                  <a:srgbClr val="0000CC"/>
                </a:solidFill>
              </a:rPr>
              <a:t>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Hoàng Thị Thùy Dung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729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484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TRƯỜNG MẦM NON TRÀNG AN</a:t>
            </a:r>
            <a:endParaRPr lang="en-US" sz="2800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182</Words>
  <Application>Microsoft Office PowerPoint</Application>
  <PresentationFormat>On-screen Show (4:3)</PresentationFormat>
  <Paragraphs>38</Paragraphs>
  <Slides>21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52</cp:revision>
  <dcterms:created xsi:type="dcterms:W3CDTF">2016-11-23T13:34:46Z</dcterms:created>
  <dcterms:modified xsi:type="dcterms:W3CDTF">2021-05-14T13:49:07Z</dcterms:modified>
</cp:coreProperties>
</file>