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9" r:id="rId6"/>
    <p:sldId id="261" r:id="rId7"/>
    <p:sldId id="275" r:id="rId8"/>
    <p:sldId id="263" r:id="rId9"/>
    <p:sldId id="264" r:id="rId10"/>
    <p:sldId id="265" r:id="rId11"/>
    <p:sldId id="273" r:id="rId12"/>
    <p:sldId id="267" r:id="rId13"/>
    <p:sldId id="272" r:id="rId14"/>
    <p:sldId id="276" r:id="rId15"/>
    <p:sldId id="277" r:id="rId16"/>
    <p:sldId id="278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4/3/2020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4/3/2020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338138"/>
            <a:ext cx="8229600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0" y="1465263"/>
            <a:ext cx="431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3730625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4030663"/>
            <a:ext cx="4667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04470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3600"/>
            <a:ext cx="476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949825"/>
            <a:ext cx="363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2006600"/>
            <a:ext cx="6896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0536"/>
            <a:ext cx="9135270" cy="6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64" y="40707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75" y="1203653"/>
            <a:ext cx="46809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v, r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3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0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6146" name="Picture 2" descr="E:\BGĐT\LQCC v, r\Tệp nguồn\31543665_2028231274110742_70465136343436492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429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8" y="42952"/>
            <a:ext cx="3062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1050068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0" y="0"/>
            <a:ext cx="7149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2651" y="4287226"/>
            <a:ext cx="63834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310" y="5528990"/>
            <a:ext cx="7080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938" y="5538949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7170" name="Picture 2" descr="E:\BGĐT\LQCC v, r\Tệp nguồn\bun-r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4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114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2112" y="5288340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8194" name="Picture 2" descr="E:\BGĐT\LQCC v, r\Tệp nguồn\vo-o-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1" y="0"/>
            <a:ext cx="46767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2586" y="5506522"/>
            <a:ext cx="5480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3080" y="5490012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1705" y="4419599"/>
            <a:ext cx="4783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026" name="Picture 2" descr="E:\BGĐT\LQCC v, r\Tệp nguồn\trong-cai-gia-bao-nhieu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7244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9851" y="4038600"/>
            <a:ext cx="4126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293" y="5561524"/>
            <a:ext cx="4291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…¶i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2329" y="5534559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050" name="Picture 2" descr="E:\BGĐT\LQCC v, r\Tệp nguồn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25" y="0"/>
            <a:ext cx="8018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6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25" y="1657350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4"/>
        </p:xfrm>
        <a:graphic>
          <a:graphicData uri="http://schemas.openxmlformats.org/drawingml/2006/table">
            <a:tbl>
              <a:tblPr/>
              <a:tblGrid>
                <a:gridCol w="681037"/>
                <a:gridCol w="5567363"/>
                <a:gridCol w="20827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3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8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3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290888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88" y="2071688"/>
            <a:ext cx="1927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19" y="2424857"/>
            <a:ext cx="4017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4" name="YeuHaNoi-V.A-37630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07523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7698" y="5016734"/>
            <a:ext cx="67601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Th¸p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latin typeface=".VnAvant" pitchFamily="34" charset="0"/>
                <a:cs typeface="Times New Roman" pitchFamily="18" charset="0"/>
              </a:rPr>
              <a:t>R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ïa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040" y="5032712"/>
            <a:ext cx="11865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4406" y="501969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1055" y="5018522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3349" y="5022034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8109" y="501969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5018522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3074" name="Picture 2" descr="E:\BGĐT\LQCC v, r\Tệp nguồn\thap r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" y="0"/>
            <a:ext cx="9123947" cy="4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93105" y="5033883"/>
            <a:ext cx="104067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5200" y="17585"/>
            <a:ext cx="187904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pic>
        <p:nvPicPr>
          <p:cNvPr id="1027" name="Picture 3" descr="E:\BGĐT\LQCC v, r\Tệp nguồn\31956966_2028228174111052_1905030502167871488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0" y="1841665"/>
            <a:ext cx="1371600" cy="17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BGĐT\LQCC v, r\Tệp nguồn\31958875_2028228170777719_7437764766799495168_n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6509"/>
            <a:ext cx="923104" cy="379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045535" y="2895600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873082" y="2133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68 -0.05555 L -0.65468 0.4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545 -0.01227 L -0.59636 -0.06459 C -0.59271 -0.07616 -0.5842 -0.08658 -0.57396 -0.09398 C -0.56233 -0.10232 -0.55174 -0.10625 -0.54236 -0.1044 L -0.49913 -0.09861 " pathEditMode="relative" rAng="-1736401" ptsTypes="FffFF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0" y="1371600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26092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2" name="Picture 2" descr="E:\BGĐT\LQCC v, r\Tệp nguồn\31636180_2028231284110741_16696110052330700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9718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951" y="5016734"/>
            <a:ext cx="80425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VÞnh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H¹ Long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224" y="5005223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sz="9600" b="1" dirty="0">
              <a:solidFill>
                <a:srgbClr val="FF0066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1758" y="5005223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2389" y="5017427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0701" y="5005223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3567" y="5005657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1307" y="5005223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89439" y="501682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pic>
        <p:nvPicPr>
          <p:cNvPr id="4098" name="Picture 2" descr="E:\BGĐT\LQCC v, r\Tệp nguồn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131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81800" y="5016992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29128" y="5017341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658" y="5017427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896" y="228600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2 L -0.5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1 L -0.49688 0.477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233</Words>
  <Application>Microsoft Office PowerPoint</Application>
  <PresentationFormat>On-screen Show (4:3)</PresentationFormat>
  <Paragraphs>73</Paragraphs>
  <Slides>17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Concourse</vt:lpstr>
      <vt:lpstr>1_Concourse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103</cp:revision>
  <dcterms:created xsi:type="dcterms:W3CDTF">2018-01-11T16:02:56Z</dcterms:created>
  <dcterms:modified xsi:type="dcterms:W3CDTF">2020-04-02T18:27:16Z</dcterms:modified>
</cp:coreProperties>
</file>