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2" r:id="rId2"/>
    <p:sldId id="280" r:id="rId3"/>
    <p:sldId id="274" r:id="rId4"/>
    <p:sldId id="276" r:id="rId5"/>
    <p:sldId id="277" r:id="rId6"/>
    <p:sldId id="283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FB5"/>
    <a:srgbClr val="1CB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A7F12-D7F1-45C8-B18D-45BDFD67A82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492FA-520F-45E4-B7FA-500C9D9DB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4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9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467" y="-48460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8382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“ Ai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? “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o, ô, ơ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5s,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e chon dung ro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0700" y="5771356"/>
            <a:ext cx="609600" cy="609600"/>
          </a:xfrm>
        </p:spPr>
      </p:pic>
      <p:sp>
        <p:nvSpPr>
          <p:cNvPr id="4" name="Action Button: Back or Previous 3">
            <a:hlinkClick r:id="" action="ppaction://noaction" highlightClick="1"/>
          </p:cNvPr>
          <p:cNvSpPr/>
          <p:nvPr/>
        </p:nvSpPr>
        <p:spPr>
          <a:xfrm>
            <a:off x="0" y="-12700"/>
            <a:ext cx="533400" cy="4699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2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743325" y="889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813967" y="76200"/>
            <a:ext cx="1143000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773485" y="889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802854" y="762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37779" y="635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11" name="Decagon 10"/>
          <p:cNvSpPr/>
          <p:nvPr/>
        </p:nvSpPr>
        <p:spPr>
          <a:xfrm>
            <a:off x="215900" y="17780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cagon 11"/>
          <p:cNvSpPr/>
          <p:nvPr/>
        </p:nvSpPr>
        <p:spPr>
          <a:xfrm>
            <a:off x="1816100" y="17653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ecagon 12"/>
          <p:cNvSpPr/>
          <p:nvPr/>
        </p:nvSpPr>
        <p:spPr>
          <a:xfrm>
            <a:off x="3461542" y="1768476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ecagon 13"/>
          <p:cNvSpPr/>
          <p:nvPr/>
        </p:nvSpPr>
        <p:spPr>
          <a:xfrm>
            <a:off x="5052217" y="17780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ecagon 14"/>
          <p:cNvSpPr/>
          <p:nvPr/>
        </p:nvSpPr>
        <p:spPr>
          <a:xfrm>
            <a:off x="6642892" y="17653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ecagon 16"/>
          <p:cNvSpPr/>
          <p:nvPr/>
        </p:nvSpPr>
        <p:spPr>
          <a:xfrm>
            <a:off x="3367088" y="4618832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ecagon 17"/>
          <p:cNvSpPr/>
          <p:nvPr/>
        </p:nvSpPr>
        <p:spPr>
          <a:xfrm>
            <a:off x="5001417" y="4618832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ecagon 18"/>
          <p:cNvSpPr/>
          <p:nvPr/>
        </p:nvSpPr>
        <p:spPr>
          <a:xfrm>
            <a:off x="6600822" y="4628356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2113" y="1417638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5805" y="1427242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smtClean="0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  <a:endParaRPr lang="en-US" sz="125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3475" y="1427242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7713" y="1427242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smtClean="0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  <a:endParaRPr lang="en-US" sz="125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1079" y="4319699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smtClean="0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  <a:endParaRPr lang="en-US" sz="125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69688" y="4283185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3784" y="4275327"/>
            <a:ext cx="533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4" y="3951099"/>
            <a:ext cx="2028031" cy="202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9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8056 -0.409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63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be chon dung ro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6016625"/>
            <a:ext cx="609600" cy="609600"/>
          </a:xfrm>
        </p:spPr>
      </p:pic>
      <p:pic>
        <p:nvPicPr>
          <p:cNvPr id="4" name="Picture 12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657600" y="381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696491" y="254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683791" y="381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709191" y="381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683791" y="-127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sp>
        <p:nvSpPr>
          <p:cNvPr id="10" name="Action Button: Back or Previous 9">
            <a:hlinkClick r:id="" action="ppaction://noaction" highlightClick="1"/>
          </p:cNvPr>
          <p:cNvSpPr/>
          <p:nvPr/>
        </p:nvSpPr>
        <p:spPr>
          <a:xfrm>
            <a:off x="0" y="-12700"/>
            <a:ext cx="609600" cy="4699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cagon 11"/>
          <p:cNvSpPr/>
          <p:nvPr/>
        </p:nvSpPr>
        <p:spPr>
          <a:xfrm>
            <a:off x="-7943" y="1930400"/>
            <a:ext cx="1627979" cy="1485295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Decagon 12"/>
          <p:cNvSpPr/>
          <p:nvPr/>
        </p:nvSpPr>
        <p:spPr>
          <a:xfrm>
            <a:off x="1513679" y="19304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ecagon 13"/>
          <p:cNvSpPr/>
          <p:nvPr/>
        </p:nvSpPr>
        <p:spPr>
          <a:xfrm>
            <a:off x="2971800" y="19177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ecagon 14"/>
          <p:cNvSpPr/>
          <p:nvPr/>
        </p:nvSpPr>
        <p:spPr>
          <a:xfrm>
            <a:off x="4485479" y="19304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ecagon 15"/>
          <p:cNvSpPr/>
          <p:nvPr/>
        </p:nvSpPr>
        <p:spPr>
          <a:xfrm>
            <a:off x="6004721" y="19304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ecagon 16"/>
          <p:cNvSpPr/>
          <p:nvPr/>
        </p:nvSpPr>
        <p:spPr>
          <a:xfrm>
            <a:off x="7437442" y="19177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ecagon 17"/>
          <p:cNvSpPr/>
          <p:nvPr/>
        </p:nvSpPr>
        <p:spPr>
          <a:xfrm>
            <a:off x="4224342" y="5178425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ecagon 18"/>
          <p:cNvSpPr/>
          <p:nvPr/>
        </p:nvSpPr>
        <p:spPr>
          <a:xfrm>
            <a:off x="5837242" y="5178425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ecagon 19"/>
          <p:cNvSpPr/>
          <p:nvPr/>
        </p:nvSpPr>
        <p:spPr>
          <a:xfrm>
            <a:off x="7450142" y="5178425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4" y="3951099"/>
            <a:ext cx="2028031" cy="202803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1915" y="164941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51548" y="4903808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89834" y="4826606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1341" y="484206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00032" y="1638908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smtClean="0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  <a:endParaRPr lang="en-US" sz="125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8742" y="1665079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19832" y="164941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0032" y="162401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17086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35156 -0.4634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-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63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be chon dung ro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6172200"/>
            <a:ext cx="609600" cy="609600"/>
          </a:xfrm>
        </p:spPr>
      </p:pic>
      <p:sp>
        <p:nvSpPr>
          <p:cNvPr id="4" name="Action Button: Back or Previous 3">
            <a:hlinkClick r:id="" action="ppaction://noaction" highlightClick="1"/>
          </p:cNvPr>
          <p:cNvSpPr/>
          <p:nvPr/>
        </p:nvSpPr>
        <p:spPr>
          <a:xfrm>
            <a:off x="53973" y="20638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2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743325" y="889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813967" y="76200"/>
            <a:ext cx="1143000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773485" y="889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802854" y="762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37779" y="635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4" y="3951099"/>
            <a:ext cx="2028031" cy="2028031"/>
          </a:xfrm>
          <a:prstGeom prst="rect">
            <a:avLst/>
          </a:prstGeom>
        </p:spPr>
      </p:pic>
      <p:sp>
        <p:nvSpPr>
          <p:cNvPr id="15" name="Decagon 14"/>
          <p:cNvSpPr/>
          <p:nvPr/>
        </p:nvSpPr>
        <p:spPr>
          <a:xfrm>
            <a:off x="1512442" y="2066737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ecagon 15"/>
          <p:cNvSpPr/>
          <p:nvPr/>
        </p:nvSpPr>
        <p:spPr>
          <a:xfrm>
            <a:off x="-11558" y="2066737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ecagon 16"/>
          <p:cNvSpPr/>
          <p:nvPr/>
        </p:nvSpPr>
        <p:spPr>
          <a:xfrm>
            <a:off x="3061842" y="2066737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ecagon 17"/>
          <p:cNvSpPr/>
          <p:nvPr/>
        </p:nvSpPr>
        <p:spPr>
          <a:xfrm>
            <a:off x="4582417" y="2087562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ecagon 18"/>
          <p:cNvSpPr/>
          <p:nvPr/>
        </p:nvSpPr>
        <p:spPr>
          <a:xfrm>
            <a:off x="6106417" y="20701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ecagon 19"/>
          <p:cNvSpPr/>
          <p:nvPr/>
        </p:nvSpPr>
        <p:spPr>
          <a:xfrm>
            <a:off x="7554217" y="2070100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cagon 20"/>
          <p:cNvSpPr/>
          <p:nvPr/>
        </p:nvSpPr>
        <p:spPr>
          <a:xfrm>
            <a:off x="7327900" y="5102224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ecagon 21"/>
          <p:cNvSpPr/>
          <p:nvPr/>
        </p:nvSpPr>
        <p:spPr>
          <a:xfrm>
            <a:off x="5727700" y="5084762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ecagon 22"/>
          <p:cNvSpPr/>
          <p:nvPr/>
        </p:nvSpPr>
        <p:spPr>
          <a:xfrm>
            <a:off x="4127500" y="5084762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1915" y="164941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4001" y="1654176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85450" y="164941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42644" y="1701613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0602" y="1671638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53290" y="476586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74532" y="476586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74332" y="476586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val="20553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20365 -0.4314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-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6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be chon dung ro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6096000"/>
            <a:ext cx="609600" cy="609600"/>
          </a:xfrm>
        </p:spPr>
      </p:pic>
      <p:sp>
        <p:nvSpPr>
          <p:cNvPr id="4" name="Action Button: Back or Previous 3">
            <a:hlinkClick r:id="" action="ppaction://noaction" highlightClick="1"/>
          </p:cNvPr>
          <p:cNvSpPr/>
          <p:nvPr/>
        </p:nvSpPr>
        <p:spPr>
          <a:xfrm>
            <a:off x="0" y="0"/>
            <a:ext cx="5334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2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1819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743325" y="889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813967" y="76200"/>
            <a:ext cx="1143000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773485" y="889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802854" y="762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37779" y="635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6" y="3911620"/>
            <a:ext cx="2028031" cy="2028031"/>
          </a:xfrm>
          <a:prstGeom prst="rect">
            <a:avLst/>
          </a:prstGeom>
        </p:spPr>
      </p:pic>
      <p:sp>
        <p:nvSpPr>
          <p:cNvPr id="13" name="Decagon 12"/>
          <p:cNvSpPr/>
          <p:nvPr/>
        </p:nvSpPr>
        <p:spPr>
          <a:xfrm>
            <a:off x="-49659" y="1868904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ecagon 13"/>
          <p:cNvSpPr/>
          <p:nvPr/>
        </p:nvSpPr>
        <p:spPr>
          <a:xfrm>
            <a:off x="1480589" y="1884988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ecagon 14"/>
          <p:cNvSpPr/>
          <p:nvPr/>
        </p:nvSpPr>
        <p:spPr>
          <a:xfrm>
            <a:off x="2966547" y="1868904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ecagon 15"/>
          <p:cNvSpPr/>
          <p:nvPr/>
        </p:nvSpPr>
        <p:spPr>
          <a:xfrm>
            <a:off x="4524375" y="1868904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ecagon 16"/>
          <p:cNvSpPr/>
          <p:nvPr/>
        </p:nvSpPr>
        <p:spPr>
          <a:xfrm>
            <a:off x="6027042" y="1860843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ecagon 17"/>
          <p:cNvSpPr/>
          <p:nvPr/>
        </p:nvSpPr>
        <p:spPr>
          <a:xfrm>
            <a:off x="7550621" y="1860863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ecagon 18"/>
          <p:cNvSpPr/>
          <p:nvPr/>
        </p:nvSpPr>
        <p:spPr>
          <a:xfrm>
            <a:off x="3837779" y="5199688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ecagon 19"/>
          <p:cNvSpPr/>
          <p:nvPr/>
        </p:nvSpPr>
        <p:spPr>
          <a:xfrm>
            <a:off x="5486400" y="5215771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cagon 20"/>
          <p:cNvSpPr/>
          <p:nvPr/>
        </p:nvSpPr>
        <p:spPr>
          <a:xfrm>
            <a:off x="7086600" y="5215751"/>
            <a:ext cx="1600200" cy="1447800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6892" y="1564463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9075" y="1576775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0097" y="1600920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7431" y="1576775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70678" y="1576775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81061" y="4931683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FFFF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89596" y="4845428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>
                <a:solidFill>
                  <a:srgbClr val="7030A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52089" y="4842064"/>
            <a:ext cx="795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2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2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22587 -0.486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5" y="-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6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1371600" y="3287624"/>
            <a:ext cx="66159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00B0F0"/>
                </a:solidFill>
                <a:latin typeface=".VnAvant" pitchFamily="34" charset="0"/>
              </a:rPr>
              <a:t>Xin ch©n thµnh </a:t>
            </a:r>
          </a:p>
          <a:p>
            <a:r>
              <a:rPr lang="en-US" sz="4800" b="1">
                <a:solidFill>
                  <a:srgbClr val="00B0F0"/>
                </a:solidFill>
                <a:latin typeface=".VnAvant" pitchFamily="34" charset="0"/>
              </a:rPr>
              <a:t> </a:t>
            </a:r>
            <a:r>
              <a:rPr lang="en-US" sz="4800" b="1" smtClean="0">
                <a:solidFill>
                  <a:srgbClr val="00B0F0"/>
                </a:solidFill>
                <a:latin typeface=".VnAvant" pitchFamily="34" charset="0"/>
              </a:rPr>
              <a:t>                      c¶m ¬n!</a:t>
            </a:r>
            <a:endParaRPr lang="en-US" sz="4800" b="1">
              <a:solidFill>
                <a:srgbClr val="00B0F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4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16&quot;&gt;&lt;property id=&quot;20148&quot; value=&quot;5&quot;/&gt;&lt;property id=&quot;20300&quot; value=&quot;Slide 2&quot;/&gt;&lt;property id=&quot;20307&quot; value=&quot;257&quot;/&gt;&lt;/object&gt;&lt;object type=&quot;3&quot; unique_id=&quot;10017&quot;&gt;&lt;property id=&quot;20148&quot; value=&quot;5&quot;/&gt;&lt;property id=&quot;20300&quot; value=&quot;Slide 3&quot;/&gt;&lt;property id=&quot;20307&quot; value=&quot;258&quot;/&gt;&lt;/object&gt;&lt;object type=&quot;3&quot; unique_id=&quot;10034&quot;&gt;&lt;property id=&quot;20148&quot; value=&quot;5&quot;/&gt;&lt;property id=&quot;20300&quot; value=&quot;Slide 6&quot;/&gt;&lt;property id=&quot;20307&quot; value=&quot;259&quot;/&gt;&lt;/object&gt;&lt;object type=&quot;3&quot; unique_id=&quot;17685&quot;&gt;&lt;property id=&quot;20148&quot; value=&quot;5&quot;/&gt;&lt;property id=&quot;20300&quot; value=&quot;Slide 4&quot;/&gt;&lt;property id=&quot;20307&quot; value=&quot;260&quot;/&gt;&lt;/object&gt;&lt;object type=&quot;3&quot; unique_id=&quot;17888&quot;&gt;&lt;property id=&quot;20148&quot; value=&quot;5&quot;/&gt;&lt;property id=&quot;20300&quot; value=&quot;Slide 5&quot;/&gt;&lt;property id=&quot;20307&quot; value=&quot;261&quot;/&gt;&lt;/object&gt;&lt;object type=&quot;3&quot; unique_id=&quot;18220&quot;&gt;&lt;property id=&quot;20148&quot; value=&quot;5&quot;/&gt;&lt;property id=&quot;20300&quot; value=&quot;Slide 7&quot;/&gt;&lt;property id=&quot;20307&quot; value=&quot;263&quot;/&gt;&lt;/object&gt;&lt;object type=&quot;3&quot; unique_id=&quot;18221&quot;&gt;&lt;property id=&quot;20148&quot; value=&quot;5&quot;/&gt;&lt;property id=&quot;20300&quot; value=&quot;Slide 8&quot;/&gt;&lt;property id=&quot;20307&quot; value=&quot;264&quot;/&gt;&lt;/object&gt;&lt;object type=&quot;3&quot; unique_id=&quot;18222&quot;&gt;&lt;property id=&quot;20148&quot; value=&quot;5&quot;/&gt;&lt;property id=&quot;20300&quot; value=&quot;Slide 9&quot;/&gt;&lt;property id=&quot;20307&quot; value=&quot;265&quot;/&gt;&lt;/object&gt;&lt;object type=&quot;3&quot; unique_id=&quot;18223&quot;&gt;&lt;property id=&quot;20148&quot; value=&quot;5&quot;/&gt;&lt;property id=&quot;20300&quot; value=&quot;Slide 10&quot;/&gt;&lt;property id=&quot;20307&quot; value=&quot;266&quot;/&gt;&lt;/object&gt;&lt;object type=&quot;3&quot; unique_id=&quot;18563&quot;&gt;&lt;property id=&quot;20148&quot; value=&quot;5&quot;/&gt;&lt;property id=&quot;20300&quot; value=&quot;Slide 11&quot;/&gt;&lt;property id=&quot;20307&quot; value=&quot;268&quot;/&gt;&lt;/object&gt;&lt;object type=&quot;3&quot; unique_id=&quot;18564&quot;&gt;&lt;property id=&quot;20148&quot; value=&quot;5&quot;/&gt;&lt;property id=&quot;20300&quot; value=&quot;Slide 12&quot;/&gt;&lt;property id=&quot;20307&quot; value=&quot;267&quot;/&gt;&lt;/object&gt;&lt;object type=&quot;3&quot; unique_id=&quot;18565&quot;&gt;&lt;property id=&quot;20148&quot; value=&quot;5&quot;/&gt;&lt;property id=&quot;20300&quot; value=&quot;Slide 13&quot;/&gt;&lt;property id=&quot;20307&quot; value=&quot;269&quot;/&gt;&lt;/object&gt;&lt;object type=&quot;3&quot; unique_id=&quot;18566&quot;&gt;&lt;property id=&quot;20148&quot; value=&quot;5&quot;/&gt;&lt;property id=&quot;20300&quot; value=&quot;Slide 14&quot;/&gt;&lt;property id=&quot;20307&quot; value=&quot;270&quot;/&gt;&lt;/object&gt;&lt;object type=&quot;3&quot; unique_id=&quot;18567&quot;&gt;&lt;property id=&quot;20148&quot; value=&quot;5&quot;/&gt;&lt;property id=&quot;20300&quot; value=&quot;Slide 15&quot;/&gt;&lt;property id=&quot;20307&quot; value=&quot;271&quot;/&gt;&lt;/object&gt;&lt;object type=&quot;3&quot; unique_id=&quot;18568&quot;&gt;&lt;property id=&quot;20148&quot; value=&quot;5&quot;/&gt;&lt;property id=&quot;20300&quot; value=&quot;Slide 16&quot;/&gt;&lt;property id=&quot;20307&quot; value=&quot;273&quot;/&gt;&lt;/object&gt;&lt;object type=&quot;3&quot; unique_id=&quot;18569&quot;&gt;&lt;property id=&quot;20148&quot; value=&quot;5&quot;/&gt;&lt;property id=&quot;20300&quot; value=&quot;Slide 17&quot;/&gt;&lt;property id=&quot;20307&quot; value=&quot;272&quot;/&gt;&lt;/object&gt;&lt;object type=&quot;3&quot; unique_id=&quot;18571&quot;&gt;&lt;property id=&quot;20148&quot; value=&quot;5&quot;/&gt;&lt;property id=&quot;20300&quot; value=&quot;Slide 20&quot;/&gt;&lt;property id=&quot;20307&quot; value=&quot;274&quot;/&gt;&lt;/object&gt;&lt;object type=&quot;3&quot; unique_id=&quot;18880&quot;&gt;&lt;property id=&quot;20148&quot; value=&quot;5&quot;/&gt;&lt;property id=&quot;20300&quot; value=&quot;Slide 18&quot;/&gt;&lt;property id=&quot;20307&quot; value=&quot;275&quot;/&gt;&lt;/object&gt;&lt;object type=&quot;3&quot; unique_id=&quot;18881&quot;&gt;&lt;property id=&quot;20148&quot; value=&quot;5&quot;/&gt;&lt;property id=&quot;20300&quot; value=&quot;Slide 19&quot;/&gt;&lt;property id=&quot;20307&quot; value=&quot;280&quot;/&gt;&lt;/object&gt;&lt;object type=&quot;3&quot; unique_id=&quot;18882&quot;&gt;&lt;property id=&quot;20148&quot; value=&quot;5&quot;/&gt;&lt;property id=&quot;20300&quot; value=&quot;Slide 21&quot;/&gt;&lt;property id=&quot;20307&quot; value=&quot;276&quot;/&gt;&lt;/object&gt;&lt;object type=&quot;3&quot; unique_id=&quot;18883&quot;&gt;&lt;property id=&quot;20148&quot; value=&quot;5&quot;/&gt;&lt;property id=&quot;20300&quot; value=&quot;Slide 22&quot;/&gt;&lt;property id=&quot;20307&quot; value=&quot;277&quot;/&gt;&lt;/object&gt;&lt;object type=&quot;3&quot; unique_id=&quot;18884&quot;&gt;&lt;property id=&quot;20148&quot; value=&quot;5&quot;/&gt;&lt;property id=&quot;20300&quot; value=&quot;Slide 23&quot;/&gt;&lt;property id=&quot;20307&quot; value=&quot;278&quot;/&gt;&lt;/object&gt;&lt;object type=&quot;3&quot; unique_id=&quot;18885&quot;&gt;&lt;property id=&quot;20148&quot; value=&quot;5&quot;/&gt;&lt;property id=&quot;20300&quot; value=&quot;Slide 24&quot;/&gt;&lt;property id=&quot;20307&quot; value=&quot;279&quot;/&gt;&lt;/object&gt;&lt;/object&gt;&lt;object type=&quot;8&quot; unique_id=&quot;10006&quot;&gt;&lt;/object&gt;&lt;/object&gt;&lt;/database&gt;"/>
  <p:tag name="SECTOMILLISECCONVERTED" val="1"/>
  <p:tag name="ISPRING_UUID" val="{2CB0E930-78D8-43F6-B5A5-09B28AFF5925}"/>
  <p:tag name="ISPRING_RESOURCE_FOLDER" val="D:\Ảnh powerpoint\2017 - 2018\chữ cai o,ô, ơ\"/>
  <p:tag name="ISPRING_PRESENTATION_PATH" val="D:\Ảnh powerpoint\2017 - 2018\chữ cai o,ô, ơ.pptx"/>
  <p:tag name="ISPRING_PROJECT_FOLDER_UPDATED" val="1"/>
  <p:tag name="ISPRING_SCREEN_RECS_UPDATED" val="D:\Ảnh powerpoint\2017 - 2018\chữ cai o,ô, ơ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145</Words>
  <Application>Microsoft Office PowerPoint</Application>
  <PresentationFormat>On-screen Show (4:3)</PresentationFormat>
  <Paragraphs>56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DELL</cp:lastModifiedBy>
  <cp:revision>57</cp:revision>
  <dcterms:created xsi:type="dcterms:W3CDTF">2017-09-08T00:30:58Z</dcterms:created>
  <dcterms:modified xsi:type="dcterms:W3CDTF">2020-04-05T09:34:23Z</dcterms:modified>
</cp:coreProperties>
</file>