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4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1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2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5444-3F1B-4DE0-BCEB-BF820DC0A1A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39D0-C70C-4DE8-B80C-E4BCAA0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thơ dán hoa tặng mẹ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1</cp:revision>
  <dcterms:created xsi:type="dcterms:W3CDTF">2022-04-29T16:39:01Z</dcterms:created>
  <dcterms:modified xsi:type="dcterms:W3CDTF">2022-04-29T16:39:41Z</dcterms:modified>
</cp:coreProperties>
</file>