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6" r:id="rId17"/>
    <p:sldId id="277" r:id="rId18"/>
    <p:sldId id="280" r:id="rId19"/>
    <p:sldId id="281" r:id="rId20"/>
    <p:sldId id="282" r:id="rId21"/>
    <p:sldId id="283" r:id="rId22"/>
    <p:sldId id="284" r:id="rId23"/>
    <p:sldId id="293" r:id="rId24"/>
    <p:sldId id="294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858" y="-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5A7E81E-BE18-E35E-4431-FFD9FB6F95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0A590EE5-250D-54D6-D945-236FAE4A9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8DB7B090-6DD5-0940-4A85-535E6E925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BABB-9DCA-964E-9A74-0A56548E1046}" type="datetimeFigureOut">
              <a:rPr lang="vi-VN" smtClean="0"/>
              <a:pPr/>
              <a:t>30/04/2022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1840A255-B272-4142-1A4A-F30BFD6F5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A677593E-07DF-8932-3472-C25EE7B9A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F9BE4-CA80-644C-94C3-23129F36789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629003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EA40A55-16E2-B4F3-C4A8-71E21CABF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0E42D4DD-47C3-58F4-3540-8666E195FC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3B072F93-F433-5199-B576-5AE987792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BABB-9DCA-964E-9A74-0A56548E1046}" type="datetimeFigureOut">
              <a:rPr lang="vi-VN" smtClean="0"/>
              <a:pPr/>
              <a:t>30/04/2022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F2D0966-E4C5-1E26-CD9B-47CF46BDE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0D364367-76D1-B615-DFCB-EEC9592AF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F9BE4-CA80-644C-94C3-23129F36789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4026733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F08B7448-CDE1-F55B-B9B2-500EA6349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14383917-DA84-B787-52B4-80F29F9E4F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6916D2D-8DAC-1959-B5E8-4BADB0476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BABB-9DCA-964E-9A74-0A56548E1046}" type="datetimeFigureOut">
              <a:rPr lang="vi-VN" smtClean="0"/>
              <a:pPr/>
              <a:t>30/04/2022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05E64B6-FC73-2539-3740-9004821D5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555F04AF-3739-503D-2010-C10842C0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F9BE4-CA80-644C-94C3-23129F36789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233581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45EE1F7-7002-15E8-9422-46D517684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5BA97BD5-0D48-7BAF-E825-05B773C07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AECCC9E8-D083-F9A1-F6B1-FB86B4E57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BABB-9DCA-964E-9A74-0A56548E1046}" type="datetimeFigureOut">
              <a:rPr lang="vi-VN" smtClean="0"/>
              <a:pPr/>
              <a:t>30/04/2022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3E6CB20C-ADF5-D90E-FFF4-E610A9B1C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87A8F7A4-094D-7976-B62B-C1FD9DA86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F9BE4-CA80-644C-94C3-23129F36789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825856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1FF6E18-EED5-359D-98C8-CF8937416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7D923779-2EB4-EB3D-B11D-683892C69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EF439B71-4F32-5744-A548-EC6A992EF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BABB-9DCA-964E-9A74-0A56548E1046}" type="datetimeFigureOut">
              <a:rPr lang="vi-VN" smtClean="0"/>
              <a:pPr/>
              <a:t>30/04/2022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2A0F0122-0C01-CBC5-F68A-B037056F1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7C9C878-A6E2-443B-B19C-E051FCB9C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F9BE4-CA80-644C-94C3-23129F36789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969227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03D5C79-55B3-8440-7EDF-914ABFD58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86D8B6E1-A2D0-194F-4198-4E1F07D8DB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D69E0329-51A4-93E4-06E3-E0CC69E21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A741CC78-7224-35EF-1CA8-CF15EB409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BABB-9DCA-964E-9A74-0A56548E1046}" type="datetimeFigureOut">
              <a:rPr lang="vi-VN" smtClean="0"/>
              <a:pPr/>
              <a:t>30/04/2022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3775D208-00FA-CFF8-C534-23C72E608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14ACF56D-9F12-BB9B-A318-D01139903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F9BE4-CA80-644C-94C3-23129F36789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939728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D831B03-DC72-3EF8-3D2D-17A1B516E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CE672AC0-B76C-8226-DD07-37B8A89D9B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62397360-0BBA-4E7E-8F9C-51643BE59D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9EB47A82-8E19-2B83-845B-7020A2FEDE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84044FC1-8664-6603-B69B-61DEF5CB63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9024081C-0F85-184F-4884-E0813BB88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BABB-9DCA-964E-9A74-0A56548E1046}" type="datetimeFigureOut">
              <a:rPr lang="vi-VN" smtClean="0"/>
              <a:pPr/>
              <a:t>30/04/2022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D9C845B1-7E77-D14D-F2C0-49DC45530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B05EA092-8D0E-F987-AF62-1D409C0B3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F9BE4-CA80-644C-94C3-23129F36789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101726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A00AFCB-38C4-5D42-A20F-8553A2B42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96058124-63FB-43E0-90A0-14FAD43F2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BABB-9DCA-964E-9A74-0A56548E1046}" type="datetimeFigureOut">
              <a:rPr lang="vi-VN" smtClean="0"/>
              <a:pPr/>
              <a:t>30/04/2022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0DF5B288-F4DC-D606-8011-7D6E1BCCA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7C1583D0-C8FD-003A-3FD0-F434E3849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F9BE4-CA80-644C-94C3-23129F36789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687022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C781A63C-05ED-F87B-DE29-CAE029071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BABB-9DCA-964E-9A74-0A56548E1046}" type="datetimeFigureOut">
              <a:rPr lang="vi-VN" smtClean="0"/>
              <a:pPr/>
              <a:t>30/04/2022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542BD582-D928-3399-E5EF-65169069E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4004E892-859C-46B9-85E9-78071221B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F9BE4-CA80-644C-94C3-23129F36789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863270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CA92016-7AC4-5970-74F2-E4847A5F1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0082776C-B572-C81D-133B-F3EF7792F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4DDA5DE6-5626-EB8A-9572-49D2027200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5045D58E-3417-4292-B705-42E7AA333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BABB-9DCA-964E-9A74-0A56548E1046}" type="datetimeFigureOut">
              <a:rPr lang="vi-VN" smtClean="0"/>
              <a:pPr/>
              <a:t>30/04/2022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95F2CDC7-5317-F090-1EBF-45D34FDCF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BFDA47B3-CA53-468F-1D76-206A15B3F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F9BE4-CA80-644C-94C3-23129F36789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748943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E46864E-6B88-9F8D-382A-8059F2383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41AA818F-215A-076D-7D1B-5689A93D07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210A40E3-FF93-15BC-B2F4-20286590B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D566ACA8-AF2F-C01F-9617-01419DD03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BABB-9DCA-964E-9A74-0A56548E1046}" type="datetimeFigureOut">
              <a:rPr lang="vi-VN" smtClean="0"/>
              <a:pPr/>
              <a:t>30/04/2022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AD4C76B4-81F4-A55D-3C77-BF1F449C0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2C85837D-ECCC-46E3-2444-5F7EF4CF0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F9BE4-CA80-644C-94C3-23129F36789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089745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E0CB2322-F0C5-92F3-7F0F-465851639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78D2F1E1-626F-9B63-C18E-08D424861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F75B7391-ECD4-7B12-FE40-0EB33296BD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1BABB-9DCA-964E-9A74-0A56548E1046}" type="datetimeFigureOut">
              <a:rPr lang="vi-VN" smtClean="0"/>
              <a:pPr/>
              <a:t>30/04/2022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C287FCFF-824D-503B-FAC0-02F59502FA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A590791-7ECA-47DD-4853-07FDD80AA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F9BE4-CA80-644C-94C3-23129F36789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49195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3F9F794-2AE6-BDF4-D1B5-4E6AE3A02D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E91712DE-E08D-E704-9D4A-96A12CAB63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xmlns="" id="{34DD888D-9267-E3D5-A4D9-B2E81BFEEB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0556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xmlns="" id="{C13CE18C-AA26-152D-5E5E-4AA265446F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072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xmlns="" id="{A731466B-6A8F-73F2-C241-8B7E792BE3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49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603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xmlns="" id="{E6117721-D07C-7977-8BAC-A85E50202E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572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xmlns="" id="{BA51826B-F62C-5719-74E8-9211498DA7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409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xmlns="" id="{CBC33AA3-33EF-CEB9-B0D2-D0508135E1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000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xmlns="" id="{191D85C5-37E6-4B9A-226B-3A65E74D03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096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048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xmlns="" id="{4D130189-8A69-4E2B-0B67-641FD6DF75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98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823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Hình ảnh 7">
            <a:extLst>
              <a:ext uri="{FF2B5EF4-FFF2-40B4-BE49-F238E27FC236}">
                <a16:creationId xmlns:a16="http://schemas.microsoft.com/office/drawing/2014/main" xmlns="" id="{9750BF3B-ECFD-7D5A-6BF3-B5A05839CD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096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593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216BB327-7AA9-4EC5-815F-9D8E6BC53E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Hình ảnh 7">
            <a:extLst>
              <a:ext uri="{FF2B5EF4-FFF2-40B4-BE49-F238E27FC236}">
                <a16:creationId xmlns:a16="http://schemas.microsoft.com/office/drawing/2014/main" xmlns="" id="{631A8FA6-25B3-D87E-2953-164F611877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423"/>
          <a:stretch/>
        </p:blipFill>
        <p:spPr>
          <a:xfrm>
            <a:off x="126206" y="115193"/>
            <a:ext cx="12065794" cy="6742807"/>
          </a:xfrm>
        </p:spPr>
      </p:pic>
    </p:spTree>
    <p:extLst>
      <p:ext uri="{BB962C8B-B14F-4D97-AF65-F5344CB8AC3E}">
        <p14:creationId xmlns:p14="http://schemas.microsoft.com/office/powerpoint/2010/main" xmlns="" val="55851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8274F6C-0450-DE7E-7849-300F03940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xmlns="" id="{A3C82763-2E48-B680-30D6-DD3860AF61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889"/>
          <a:stretch/>
        </p:blipFill>
        <p:spPr>
          <a:xfrm>
            <a:off x="-1" y="0"/>
            <a:ext cx="12452195" cy="6858000"/>
          </a:xfrm>
        </p:spPr>
      </p:pic>
    </p:spTree>
    <p:extLst>
      <p:ext uri="{BB962C8B-B14F-4D97-AF65-F5344CB8AC3E}">
        <p14:creationId xmlns:p14="http://schemas.microsoft.com/office/powerpoint/2010/main" xmlns="" val="280455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xmlns="" id="{C5A85B09-4C0B-7174-C0D2-19BB193275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5" r="607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11135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4">
            <a:extLst>
              <a:ext uri="{FF2B5EF4-FFF2-40B4-BE49-F238E27FC236}">
                <a16:creationId xmlns:a16="http://schemas.microsoft.com/office/drawing/2014/main" xmlns="" id="{BDED6992-1BE4-C19D-0811-042B23A532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16BB327-7AA9-4EC5-815F-9D8E6BC53E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863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4">
            <a:extLst>
              <a:ext uri="{FF2B5EF4-FFF2-40B4-BE49-F238E27FC236}">
                <a16:creationId xmlns:a16="http://schemas.microsoft.com/office/drawing/2014/main" xmlns="" id="{321F3215-BAF9-E69C-A44D-2E44BA0E80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16BB327-7AA9-4EC5-815F-9D8E6BC53E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3758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A9B33A9-0E73-4CEC-BFBE-F623A6FD9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xmlns="" id="{1D77C9C0-4C88-28AD-3E04-1BD837AA51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A1816A69-0640-9C10-BEA6-F70A51942CFA}"/>
              </a:ext>
            </a:extLst>
          </p:cNvPr>
          <p:cNvSpPr txBox="1"/>
          <p:nvPr/>
        </p:nvSpPr>
        <p:spPr>
          <a:xfrm>
            <a:off x="4181708" y="2523893"/>
            <a:ext cx="3902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+mj-lt"/>
              </a:rPr>
              <a:t>Dạy trẻ đọc thơ</a:t>
            </a:r>
          </a:p>
        </p:txBody>
      </p:sp>
    </p:spTree>
    <p:extLst>
      <p:ext uri="{BB962C8B-B14F-4D97-AF65-F5344CB8AC3E}">
        <p14:creationId xmlns:p14="http://schemas.microsoft.com/office/powerpoint/2010/main" xmlns="" val="145008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902D069-B658-D7F4-B475-DB74F6C12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xmlns="" id="{F5D6624A-BD86-4463-062A-DBF508DF17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FF50E07D-4E20-73A2-6D9B-BDA47FF5C6F1}"/>
              </a:ext>
            </a:extLst>
          </p:cNvPr>
          <p:cNvSpPr txBox="1"/>
          <p:nvPr/>
        </p:nvSpPr>
        <p:spPr>
          <a:xfrm>
            <a:off x="0" y="3995678"/>
            <a:ext cx="5141950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vi-VN" sz="3600" b="1" dirty="0">
                <a:solidFill>
                  <a:srgbClr val="FF0000"/>
                </a:solidFill>
                <a:latin typeface="+mj-lt"/>
              </a:rPr>
              <a:t>Giáo dục: khi đi trên đường chúng mình phải đi cùng người lớn, và phải quan sát các tín hiệu đường nhé.</a:t>
            </a:r>
          </a:p>
        </p:txBody>
      </p:sp>
    </p:spTree>
    <p:extLst>
      <p:ext uri="{BB962C8B-B14F-4D97-AF65-F5344CB8AC3E}">
        <p14:creationId xmlns:p14="http://schemas.microsoft.com/office/powerpoint/2010/main" xmlns="" val="17389023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281EC41-04B6-9173-1822-D32B06C8A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xmlns="" id="{A38743CF-9638-ED96-3558-91707A75F1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2534038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xmlns="" id="{9434E70F-2B23-8538-F8E7-D0CDB2D6A6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0E65B35C-A176-382E-0D97-20D990546410}"/>
              </a:ext>
            </a:extLst>
          </p:cNvPr>
          <p:cNvSpPr txBox="1"/>
          <p:nvPr/>
        </p:nvSpPr>
        <p:spPr>
          <a:xfrm>
            <a:off x="4708292" y="2782669"/>
            <a:ext cx="368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+mj-lt"/>
              </a:rPr>
              <a:t>Cô đọc thơ lần 1</a:t>
            </a:r>
          </a:p>
        </p:txBody>
      </p:sp>
    </p:spTree>
    <p:extLst>
      <p:ext uri="{BB962C8B-B14F-4D97-AF65-F5344CB8AC3E}">
        <p14:creationId xmlns:p14="http://schemas.microsoft.com/office/powerpoint/2010/main" xmlns="" val="780095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Hình ảnh 7">
            <a:extLst>
              <a:ext uri="{FF2B5EF4-FFF2-40B4-BE49-F238E27FC236}">
                <a16:creationId xmlns:a16="http://schemas.microsoft.com/office/drawing/2014/main" xmlns="" id="{2F9B6C59-EEC5-D329-7379-06337AC0DE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0476" cy="6858000"/>
          </a:xfrm>
        </p:spPr>
      </p:pic>
    </p:spTree>
    <p:extLst>
      <p:ext uri="{BB962C8B-B14F-4D97-AF65-F5344CB8AC3E}">
        <p14:creationId xmlns:p14="http://schemas.microsoft.com/office/powerpoint/2010/main" xmlns="" val="505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B2D4573-1AFB-440C-D06A-FF743BA23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xmlns="" id="{87322E8E-4C2D-152D-43A3-23C72C9C37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269522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xmlns="" id="{0D94C68D-6CBE-EADE-0FDC-F9C4965234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38C979FC-4ECF-6BFF-DEDB-A69BFE108139}"/>
              </a:ext>
            </a:extLst>
          </p:cNvPr>
          <p:cNvSpPr txBox="1"/>
          <p:nvPr/>
        </p:nvSpPr>
        <p:spPr>
          <a:xfrm>
            <a:off x="4275873" y="2523892"/>
            <a:ext cx="3640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+mj-lt"/>
              </a:rPr>
              <a:t>Cô đọc thơ lần 2</a:t>
            </a:r>
          </a:p>
        </p:txBody>
      </p:sp>
    </p:spTree>
    <p:extLst>
      <p:ext uri="{BB962C8B-B14F-4D97-AF65-F5344CB8AC3E}">
        <p14:creationId xmlns:p14="http://schemas.microsoft.com/office/powerpoint/2010/main" xmlns="" val="86815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xmlns="" id="{8EDBFE4E-44A1-6F5F-0120-12EDE137DF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49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363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xmlns="" id="{4A55932D-193E-4923-436D-79D42C1531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725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xmlns="" id="{246EBBBE-0A70-036C-E815-13FE609A7B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777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39</Words>
  <Application>Microsoft Office PowerPoint</Application>
  <PresentationFormat>Custom</PresentationFormat>
  <Paragraphs>4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Chủ đề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Mai Ngọc</dc:creator>
  <cp:lastModifiedBy>TAComputer</cp:lastModifiedBy>
  <cp:revision>6</cp:revision>
  <dcterms:created xsi:type="dcterms:W3CDTF">2022-04-23T01:10:12Z</dcterms:created>
  <dcterms:modified xsi:type="dcterms:W3CDTF">2022-04-30T13:37:55Z</dcterms:modified>
</cp:coreProperties>
</file>