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9" r:id="rId3"/>
    <p:sldId id="261" r:id="rId4"/>
    <p:sldId id="262" r:id="rId5"/>
    <p:sldId id="268" r:id="rId6"/>
    <p:sldId id="263" r:id="rId7"/>
    <p:sldId id="264" r:id="rId8"/>
    <p:sldId id="265" r:id="rId9"/>
    <p:sldId id="266" r:id="rId10"/>
  </p:sldIdLst>
  <p:sldSz cx="12192000" cy="6858000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73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0576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0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906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459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9332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6983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8065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325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7603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524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7814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133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5337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0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921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506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6599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8637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977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9065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240866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847163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998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0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2935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0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832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0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367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9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050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9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6977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9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3842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9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687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9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792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6898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9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5858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9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102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9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2658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9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040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9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408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0339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513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234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6773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630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6216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9644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23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3860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9774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3452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903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3029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9069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431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6922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557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8163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19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896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6758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116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8617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0279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3325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3778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277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30951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8594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2145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094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862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284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4819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2056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9581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659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2040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00945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3620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861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9576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641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7731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484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0343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486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027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973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4881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4483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190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549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1985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8519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170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794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419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2939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225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0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056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8155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355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0868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643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15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385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5386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7413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104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9268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0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257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429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378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0599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30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2002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5776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6443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9418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244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619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117" Type="http://schemas.openxmlformats.org/officeDocument/2006/relationships/slideLayout" Target="../slideLayouts/slideLayout117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84" Type="http://schemas.openxmlformats.org/officeDocument/2006/relationships/slideLayout" Target="../slideLayouts/slideLayout84.xml"/><Relationship Id="rId89" Type="http://schemas.openxmlformats.org/officeDocument/2006/relationships/slideLayout" Target="../slideLayouts/slideLayout89.xml"/><Relationship Id="rId112" Type="http://schemas.openxmlformats.org/officeDocument/2006/relationships/slideLayout" Target="../slideLayouts/slideLayout112.xml"/><Relationship Id="rId16" Type="http://schemas.openxmlformats.org/officeDocument/2006/relationships/slideLayout" Target="../slideLayouts/slideLayout16.xml"/><Relationship Id="rId107" Type="http://schemas.openxmlformats.org/officeDocument/2006/relationships/slideLayout" Target="../slideLayouts/slideLayout107.xml"/><Relationship Id="rId11" Type="http://schemas.openxmlformats.org/officeDocument/2006/relationships/slideLayout" Target="../slideLayouts/slideLayout11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74" Type="http://schemas.openxmlformats.org/officeDocument/2006/relationships/slideLayout" Target="../slideLayouts/slideLayout74.xml"/><Relationship Id="rId79" Type="http://schemas.openxmlformats.org/officeDocument/2006/relationships/slideLayout" Target="../slideLayouts/slideLayout79.xml"/><Relationship Id="rId102" Type="http://schemas.openxmlformats.org/officeDocument/2006/relationships/slideLayout" Target="../slideLayouts/slideLayout102.xml"/><Relationship Id="rId5" Type="http://schemas.openxmlformats.org/officeDocument/2006/relationships/slideLayout" Target="../slideLayouts/slideLayout5.xml"/><Relationship Id="rId90" Type="http://schemas.openxmlformats.org/officeDocument/2006/relationships/slideLayout" Target="../slideLayouts/slideLayout90.xml"/><Relationship Id="rId95" Type="http://schemas.openxmlformats.org/officeDocument/2006/relationships/slideLayout" Target="../slideLayouts/slideLayout95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113" Type="http://schemas.openxmlformats.org/officeDocument/2006/relationships/slideLayout" Target="../slideLayouts/slideLayout113.xml"/><Relationship Id="rId118" Type="http://schemas.openxmlformats.org/officeDocument/2006/relationships/theme" Target="../theme/theme1.xml"/><Relationship Id="rId80" Type="http://schemas.openxmlformats.org/officeDocument/2006/relationships/slideLayout" Target="../slideLayouts/slideLayout80.xml"/><Relationship Id="rId85" Type="http://schemas.openxmlformats.org/officeDocument/2006/relationships/slideLayout" Target="../slideLayouts/slideLayout85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59" Type="http://schemas.openxmlformats.org/officeDocument/2006/relationships/slideLayout" Target="../slideLayouts/slideLayout59.xml"/><Relationship Id="rId103" Type="http://schemas.openxmlformats.org/officeDocument/2006/relationships/slideLayout" Target="../slideLayouts/slideLayout103.xml"/><Relationship Id="rId108" Type="http://schemas.openxmlformats.org/officeDocument/2006/relationships/slideLayout" Target="../slideLayouts/slideLayout108.xml"/><Relationship Id="rId54" Type="http://schemas.openxmlformats.org/officeDocument/2006/relationships/slideLayout" Target="../slideLayouts/slideLayout54.xml"/><Relationship Id="rId70" Type="http://schemas.openxmlformats.org/officeDocument/2006/relationships/slideLayout" Target="../slideLayouts/slideLayout70.xml"/><Relationship Id="rId75" Type="http://schemas.openxmlformats.org/officeDocument/2006/relationships/slideLayout" Target="../slideLayouts/slideLayout75.xml"/><Relationship Id="rId91" Type="http://schemas.openxmlformats.org/officeDocument/2006/relationships/slideLayout" Target="../slideLayouts/slideLayout91.xml"/><Relationship Id="rId96" Type="http://schemas.openxmlformats.org/officeDocument/2006/relationships/slideLayout" Target="../slideLayouts/slideLayout9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49" Type="http://schemas.openxmlformats.org/officeDocument/2006/relationships/slideLayout" Target="../slideLayouts/slideLayout49.xml"/><Relationship Id="rId114" Type="http://schemas.openxmlformats.org/officeDocument/2006/relationships/slideLayout" Target="../slideLayouts/slideLayout114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slideLayout" Target="../slideLayouts/slideLayout73.xml"/><Relationship Id="rId78" Type="http://schemas.openxmlformats.org/officeDocument/2006/relationships/slideLayout" Target="../slideLayouts/slideLayout78.xml"/><Relationship Id="rId81" Type="http://schemas.openxmlformats.org/officeDocument/2006/relationships/slideLayout" Target="../slideLayouts/slideLayout81.xml"/><Relationship Id="rId86" Type="http://schemas.openxmlformats.org/officeDocument/2006/relationships/slideLayout" Target="../slideLayouts/slideLayout86.xml"/><Relationship Id="rId94" Type="http://schemas.openxmlformats.org/officeDocument/2006/relationships/slideLayout" Target="../slideLayouts/slideLayout94.xml"/><Relationship Id="rId99" Type="http://schemas.openxmlformats.org/officeDocument/2006/relationships/slideLayout" Target="../slideLayouts/slideLayout99.xml"/><Relationship Id="rId101" Type="http://schemas.openxmlformats.org/officeDocument/2006/relationships/slideLayout" Target="../slideLayouts/slideLayout10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109" Type="http://schemas.openxmlformats.org/officeDocument/2006/relationships/slideLayout" Target="../slideLayouts/slideLayout10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6" Type="http://schemas.openxmlformats.org/officeDocument/2006/relationships/slideLayout" Target="../slideLayouts/slideLayout76.xml"/><Relationship Id="rId97" Type="http://schemas.openxmlformats.org/officeDocument/2006/relationships/slideLayout" Target="../slideLayouts/slideLayout97.xml"/><Relationship Id="rId104" Type="http://schemas.openxmlformats.org/officeDocument/2006/relationships/slideLayout" Target="../slideLayouts/slideLayout104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Relationship Id="rId92" Type="http://schemas.openxmlformats.org/officeDocument/2006/relationships/slideLayout" Target="../slideLayouts/slideLayout92.xml"/><Relationship Id="rId2" Type="http://schemas.openxmlformats.org/officeDocument/2006/relationships/slideLayout" Target="../slideLayouts/slideLayout2.xml"/><Relationship Id="rId29" Type="http://schemas.openxmlformats.org/officeDocument/2006/relationships/slideLayout" Target="../slideLayouts/slideLayout29.xml"/><Relationship Id="rId24" Type="http://schemas.openxmlformats.org/officeDocument/2006/relationships/slideLayout" Target="../slideLayouts/slideLayout24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66" Type="http://schemas.openxmlformats.org/officeDocument/2006/relationships/slideLayout" Target="../slideLayouts/slideLayout66.xml"/><Relationship Id="rId87" Type="http://schemas.openxmlformats.org/officeDocument/2006/relationships/slideLayout" Target="../slideLayouts/slideLayout87.xml"/><Relationship Id="rId110" Type="http://schemas.openxmlformats.org/officeDocument/2006/relationships/slideLayout" Target="../slideLayouts/slideLayout110.xml"/><Relationship Id="rId115" Type="http://schemas.openxmlformats.org/officeDocument/2006/relationships/slideLayout" Target="../slideLayouts/slideLayout115.xml"/><Relationship Id="rId61" Type="http://schemas.openxmlformats.org/officeDocument/2006/relationships/slideLayout" Target="../slideLayouts/slideLayout61.xml"/><Relationship Id="rId82" Type="http://schemas.openxmlformats.org/officeDocument/2006/relationships/slideLayout" Target="../slideLayouts/slideLayout82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56" Type="http://schemas.openxmlformats.org/officeDocument/2006/relationships/slideLayout" Target="../slideLayouts/slideLayout56.xml"/><Relationship Id="rId77" Type="http://schemas.openxmlformats.org/officeDocument/2006/relationships/slideLayout" Target="../slideLayouts/slideLayout77.xml"/><Relationship Id="rId100" Type="http://schemas.openxmlformats.org/officeDocument/2006/relationships/slideLayout" Target="../slideLayouts/slideLayout100.xml"/><Relationship Id="rId105" Type="http://schemas.openxmlformats.org/officeDocument/2006/relationships/slideLayout" Target="../slideLayouts/slideLayout105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93" Type="http://schemas.openxmlformats.org/officeDocument/2006/relationships/slideLayout" Target="../slideLayouts/slideLayout93.xml"/><Relationship Id="rId98" Type="http://schemas.openxmlformats.org/officeDocument/2006/relationships/slideLayout" Target="../slideLayouts/slideLayout98.xml"/><Relationship Id="rId3" Type="http://schemas.openxmlformats.org/officeDocument/2006/relationships/slideLayout" Target="../slideLayouts/slideLayout3.xml"/><Relationship Id="rId25" Type="http://schemas.openxmlformats.org/officeDocument/2006/relationships/slideLayout" Target="../slideLayouts/slideLayout25.xml"/><Relationship Id="rId46" Type="http://schemas.openxmlformats.org/officeDocument/2006/relationships/slideLayout" Target="../slideLayouts/slideLayout46.xml"/><Relationship Id="rId67" Type="http://schemas.openxmlformats.org/officeDocument/2006/relationships/slideLayout" Target="../slideLayouts/slideLayout67.xml"/><Relationship Id="rId116" Type="http://schemas.openxmlformats.org/officeDocument/2006/relationships/slideLayout" Target="../slideLayouts/slideLayout11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62" Type="http://schemas.openxmlformats.org/officeDocument/2006/relationships/slideLayout" Target="../slideLayouts/slideLayout62.xml"/><Relationship Id="rId83" Type="http://schemas.openxmlformats.org/officeDocument/2006/relationships/slideLayout" Target="../slideLayouts/slideLayout83.xml"/><Relationship Id="rId88" Type="http://schemas.openxmlformats.org/officeDocument/2006/relationships/slideLayout" Target="../slideLayouts/slideLayout88.xml"/><Relationship Id="rId111" Type="http://schemas.openxmlformats.org/officeDocument/2006/relationships/slideLayout" Target="../slideLayouts/slideLayout111.xml"/><Relationship Id="rId15" Type="http://schemas.openxmlformats.org/officeDocument/2006/relationships/slideLayout" Target="../slideLayouts/slideLayout15.xml"/><Relationship Id="rId36" Type="http://schemas.openxmlformats.org/officeDocument/2006/relationships/slideLayout" Target="../slideLayouts/slideLayout36.xml"/><Relationship Id="rId57" Type="http://schemas.openxmlformats.org/officeDocument/2006/relationships/slideLayout" Target="../slideLayouts/slideLayout57.xml"/><Relationship Id="rId106" Type="http://schemas.openxmlformats.org/officeDocument/2006/relationships/slideLayout" Target="../slideLayouts/slideLayout10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E1944-8F70-40C6-8692-2217296E0E4D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801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765" r:id="rId8"/>
    <p:sldLayoutId id="2147483764" r:id="rId9"/>
    <p:sldLayoutId id="2147483763" r:id="rId10"/>
    <p:sldLayoutId id="2147483762" r:id="rId11"/>
    <p:sldLayoutId id="2147483761" r:id="rId12"/>
    <p:sldLayoutId id="2147483760" r:id="rId13"/>
    <p:sldLayoutId id="2147483759" r:id="rId14"/>
    <p:sldLayoutId id="2147483758" r:id="rId15"/>
    <p:sldLayoutId id="2147483757" r:id="rId16"/>
    <p:sldLayoutId id="2147483756" r:id="rId17"/>
    <p:sldLayoutId id="2147483755" r:id="rId18"/>
    <p:sldLayoutId id="2147483754" r:id="rId19"/>
    <p:sldLayoutId id="2147483753" r:id="rId20"/>
    <p:sldLayoutId id="2147483752" r:id="rId21"/>
    <p:sldLayoutId id="2147483751" r:id="rId22"/>
    <p:sldLayoutId id="2147483750" r:id="rId23"/>
    <p:sldLayoutId id="2147483749" r:id="rId24"/>
    <p:sldLayoutId id="2147483748" r:id="rId25"/>
    <p:sldLayoutId id="2147483747" r:id="rId26"/>
    <p:sldLayoutId id="2147483746" r:id="rId27"/>
    <p:sldLayoutId id="2147483745" r:id="rId28"/>
    <p:sldLayoutId id="2147483744" r:id="rId29"/>
    <p:sldLayoutId id="2147483743" r:id="rId30"/>
    <p:sldLayoutId id="2147483742" r:id="rId31"/>
    <p:sldLayoutId id="2147483741" r:id="rId32"/>
    <p:sldLayoutId id="2147483740" r:id="rId33"/>
    <p:sldLayoutId id="2147483739" r:id="rId34"/>
    <p:sldLayoutId id="2147483738" r:id="rId35"/>
    <p:sldLayoutId id="2147483737" r:id="rId36"/>
    <p:sldLayoutId id="2147483736" r:id="rId37"/>
    <p:sldLayoutId id="2147483735" r:id="rId38"/>
    <p:sldLayoutId id="2147483734" r:id="rId39"/>
    <p:sldLayoutId id="2147483733" r:id="rId40"/>
    <p:sldLayoutId id="2147483732" r:id="rId41"/>
    <p:sldLayoutId id="2147483731" r:id="rId42"/>
    <p:sldLayoutId id="2147483730" r:id="rId43"/>
    <p:sldLayoutId id="2147483729" r:id="rId44"/>
    <p:sldLayoutId id="2147483728" r:id="rId45"/>
    <p:sldLayoutId id="2147483727" r:id="rId46"/>
    <p:sldLayoutId id="2147483726" r:id="rId47"/>
    <p:sldLayoutId id="2147483725" r:id="rId48"/>
    <p:sldLayoutId id="2147483724" r:id="rId49"/>
    <p:sldLayoutId id="2147483723" r:id="rId50"/>
    <p:sldLayoutId id="2147483722" r:id="rId51"/>
    <p:sldLayoutId id="2147483721" r:id="rId52"/>
    <p:sldLayoutId id="2147483720" r:id="rId53"/>
    <p:sldLayoutId id="2147483719" r:id="rId54"/>
    <p:sldLayoutId id="2147483718" r:id="rId55"/>
    <p:sldLayoutId id="2147483717" r:id="rId56"/>
    <p:sldLayoutId id="2147483716" r:id="rId57"/>
    <p:sldLayoutId id="2147483715" r:id="rId58"/>
    <p:sldLayoutId id="2147483714" r:id="rId59"/>
    <p:sldLayoutId id="2147483713" r:id="rId60"/>
    <p:sldLayoutId id="2147483712" r:id="rId61"/>
    <p:sldLayoutId id="2147483711" r:id="rId62"/>
    <p:sldLayoutId id="2147483710" r:id="rId63"/>
    <p:sldLayoutId id="2147483709" r:id="rId64"/>
    <p:sldLayoutId id="2147483708" r:id="rId65"/>
    <p:sldLayoutId id="2147483707" r:id="rId66"/>
    <p:sldLayoutId id="2147483706" r:id="rId67"/>
    <p:sldLayoutId id="2147483705" r:id="rId68"/>
    <p:sldLayoutId id="2147483704" r:id="rId69"/>
    <p:sldLayoutId id="2147483703" r:id="rId70"/>
    <p:sldLayoutId id="2147483702" r:id="rId71"/>
    <p:sldLayoutId id="2147483701" r:id="rId72"/>
    <p:sldLayoutId id="2147483700" r:id="rId73"/>
    <p:sldLayoutId id="2147483699" r:id="rId74"/>
    <p:sldLayoutId id="2147483698" r:id="rId75"/>
    <p:sldLayoutId id="2147483697" r:id="rId76"/>
    <p:sldLayoutId id="2147483696" r:id="rId77"/>
    <p:sldLayoutId id="2147483695" r:id="rId78"/>
    <p:sldLayoutId id="2147483694" r:id="rId79"/>
    <p:sldLayoutId id="2147483693" r:id="rId80"/>
    <p:sldLayoutId id="2147483692" r:id="rId81"/>
    <p:sldLayoutId id="2147483691" r:id="rId82"/>
    <p:sldLayoutId id="2147483690" r:id="rId83"/>
    <p:sldLayoutId id="2147483689" r:id="rId84"/>
    <p:sldLayoutId id="2147483688" r:id="rId85"/>
    <p:sldLayoutId id="2147483687" r:id="rId86"/>
    <p:sldLayoutId id="2147483686" r:id="rId87"/>
    <p:sldLayoutId id="2147483685" r:id="rId88"/>
    <p:sldLayoutId id="2147483684" r:id="rId89"/>
    <p:sldLayoutId id="2147483683" r:id="rId90"/>
    <p:sldLayoutId id="2147483682" r:id="rId91"/>
    <p:sldLayoutId id="2147483681" r:id="rId92"/>
    <p:sldLayoutId id="2147483680" r:id="rId93"/>
    <p:sldLayoutId id="2147483679" r:id="rId94"/>
    <p:sldLayoutId id="2147483678" r:id="rId95"/>
    <p:sldLayoutId id="2147483677" r:id="rId96"/>
    <p:sldLayoutId id="2147483676" r:id="rId97"/>
    <p:sldLayoutId id="2147483675" r:id="rId98"/>
    <p:sldLayoutId id="2147483674" r:id="rId99"/>
    <p:sldLayoutId id="2147483673" r:id="rId100"/>
    <p:sldLayoutId id="2147483672" r:id="rId101"/>
    <p:sldLayoutId id="2147483671" r:id="rId102"/>
    <p:sldLayoutId id="2147483670" r:id="rId103"/>
    <p:sldLayoutId id="2147483669" r:id="rId104"/>
    <p:sldLayoutId id="2147483668" r:id="rId105"/>
    <p:sldLayoutId id="2147483667" r:id="rId106"/>
    <p:sldLayoutId id="2147483666" r:id="rId107"/>
    <p:sldLayoutId id="2147483665" r:id="rId108"/>
    <p:sldLayoutId id="2147483664" r:id="rId109"/>
    <p:sldLayoutId id="2147483663" r:id="rId110"/>
    <p:sldLayoutId id="2147483662" r:id="rId111"/>
    <p:sldLayoutId id="2147483661" r:id="rId112"/>
    <p:sldLayoutId id="2147483660" r:id="rId113"/>
    <p:sldLayoutId id="2147483656" r:id="rId114"/>
    <p:sldLayoutId id="2147483657" r:id="rId115"/>
    <p:sldLayoutId id="2147483658" r:id="rId116"/>
    <p:sldLayoutId id="2147483659" r:id="rId1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" y="0"/>
            <a:ext cx="12192000" cy="6858000"/>
          </a:xfrm>
          <a:prstGeom prst="rect">
            <a:avLst/>
          </a:prstGeom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047338" y="288200"/>
            <a:ext cx="4463081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UBND QUẬN LONG BIÊN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MN TUỔI HOA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874067" y="2635005"/>
            <a:ext cx="7324441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Lĩnh</a:t>
            </a:r>
            <a:r>
              <a:rPr lang="en-US" alt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alt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4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alt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alt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thẩm</a:t>
            </a:r>
            <a:r>
              <a:rPr lang="en-US" alt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mỹ</a:t>
            </a:r>
            <a:endParaRPr lang="en-US" altLang="en-US" sz="4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alt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alt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4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en-US" alt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alt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altLang="en-US" sz="4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alt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sớm</a:t>
            </a:r>
            <a:r>
              <a:rPr lang="en-US" alt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altLang="en-US" sz="4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alt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alt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4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</a:t>
            </a:r>
            <a:r>
              <a:rPr lang="en-US" alt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Ngọc</a:t>
            </a:r>
            <a:r>
              <a:rPr lang="en-US" alt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Bích</a:t>
            </a:r>
            <a:endParaRPr lang="en-US" altLang="en-US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alt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alt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4 – 5 </a:t>
            </a:r>
            <a:r>
              <a:rPr lang="en-US" altLang="en-US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endParaRPr lang="en-US" altLang="en-US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alt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alt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</a:t>
            </a:r>
            <a:r>
              <a:rPr lang="en-US" alt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alt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Kim </a:t>
            </a:r>
            <a:r>
              <a:rPr lang="en-US" altLang="en-US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Phượng</a:t>
            </a:r>
            <a:endParaRPr lang="en-US" altLang="en-US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3242" y="1180752"/>
            <a:ext cx="131127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89670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24805">
        <p14:ripple/>
      </p:transition>
    </mc:Choice>
    <mc:Fallback xmlns="">
      <p:transition spd="slow" advTm="2480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64480" y="4804136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 TÁC: HOÀNG VĂN YẾN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88608" y="1204626"/>
            <a:ext cx="19383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4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99269" y="2480423"/>
            <a:ext cx="456449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Gà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gáy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ó o</a:t>
            </a:r>
          </a:p>
          <a:p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ló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endParaRPr lang="en-US" sz="3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endParaRPr lang="en-US" sz="3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42288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412"/>
    </mc:Choice>
    <mc:Fallback xmlns="">
      <p:transition spd="slow" advTm="1341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531894" y="657460"/>
            <a:ext cx="23374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endParaRPr lang="en-US" sz="4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3735" y="1703671"/>
            <a:ext cx="7074567" cy="4462061"/>
          </a:xfrm>
          <a:prstGeom prst="rect">
            <a:avLst/>
          </a:prstGeom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76680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342"/>
    </mc:Choice>
    <mc:Fallback xmlns="">
      <p:transition spd="slow" advTm="2434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64480" y="4804136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 TÁC: HOÀNG VĂN YẾN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84344" y="2422829"/>
            <a:ext cx="7806090" cy="157821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 HÁT: “NẮNG SỚM”</a:t>
            </a:r>
          </a:p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SÁNG TÁC: HÀN NGỌC BÍCH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42755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990"/>
    </mc:Choice>
    <mc:Fallback xmlns="">
      <p:transition spd="slow" advTm="999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64480" y="4804136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 TÁC: HOÀNG VĂN YẾN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0" cy="683846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59" b="1660"/>
          <a:stretch/>
        </p:blipFill>
        <p:spPr>
          <a:xfrm>
            <a:off x="2015232" y="1209031"/>
            <a:ext cx="7946915" cy="4420402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9" name="Rectangle 8"/>
          <p:cNvSpPr/>
          <p:nvPr/>
        </p:nvSpPr>
        <p:spPr>
          <a:xfrm>
            <a:off x="3609474" y="1919957"/>
            <a:ext cx="5370897" cy="24159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LƠI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11653" y="1900113"/>
            <a:ext cx="39154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HÁT: NẮNG SỚM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34448" y="2628176"/>
            <a:ext cx="567495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sớm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múa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khuyên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khen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sớm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ôi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356399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Tm="72199">
        <p15:prstTrans prst="curtains"/>
      </p:transition>
    </mc:Choice>
    <mc:Fallback xmlns="">
      <p:transition spd="slow" advTm="72199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77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64480" y="4804136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 TÁC: HOÀNG VĂN YẾN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42450" y="228323"/>
            <a:ext cx="712086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ctr"/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2450" y="1657413"/>
            <a:ext cx="6903605" cy="4522006"/>
          </a:xfrm>
          <a:prstGeom prst="rect">
            <a:avLst/>
          </a:prstGeom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9" name="TextBox 8"/>
          <p:cNvSpPr txBox="1"/>
          <p:nvPr/>
        </p:nvSpPr>
        <p:spPr>
          <a:xfrm>
            <a:off x="5650030" y="2695074"/>
            <a:ext cx="2700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ST: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Ngọc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Bích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21223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734"/>
    </mc:Choice>
    <mc:Fallback xmlns="">
      <p:transition spd="slow" advTm="2273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64480" y="4804136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 TÁC: HOÀNG VĂN YẾN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93269" y="1087226"/>
            <a:ext cx="59346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giai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điệu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83095" y="2759227"/>
            <a:ext cx="875498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điệu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nhí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nhảnh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điệu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niềm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niềm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hứng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sớm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đón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sớm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4173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716"/>
    </mc:Choice>
    <mc:Fallback xmlns="">
      <p:transition spd="slow" advTm="3671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64480" y="4804136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 TÁC: HOÀNG VĂN YẾN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82128" y="993773"/>
            <a:ext cx="73831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sớm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92720" y="2480094"/>
            <a:ext cx="875498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dậy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đón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sớm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khỏe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nhé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dậy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sớm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đón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sớm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hấp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thụ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vitamin D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khỏe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nhé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8350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658"/>
    </mc:Choice>
    <mc:Fallback xmlns="">
      <p:transition spd="slow" advTm="4865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64480" y="4804136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 TÁC: HOÀNG VĂN YẾN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07917" y="2551837"/>
            <a:ext cx="932848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Xin </a:t>
            </a:r>
            <a:r>
              <a:rPr lang="en-US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chào</a:t>
            </a: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và</a:t>
            </a: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hẹn</a:t>
            </a: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gặp</a:t>
            </a: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lại</a:t>
            </a: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các</a:t>
            </a: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con </a:t>
            </a:r>
            <a:r>
              <a:rPr lang="en-US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trong</a:t>
            </a: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các</a:t>
            </a: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tiết</a:t>
            </a: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học</a:t>
            </a: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sau</a:t>
            </a: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!</a:t>
            </a:r>
            <a:endParaRPr lang="en-US" sz="5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409889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Tm="43432">
        <p15:prstTrans prst="curtains"/>
      </p:transition>
    </mc:Choice>
    <mc:Fallback xmlns="">
      <p:transition spd="slow" advTm="4343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178867457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|8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6.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1|5.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347</Words>
  <Application>Microsoft Office PowerPoint</Application>
  <PresentationFormat>Widescreen</PresentationFormat>
  <Paragraphs>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33</cp:revision>
  <dcterms:created xsi:type="dcterms:W3CDTF">2021-12-03T10:55:52Z</dcterms:created>
  <dcterms:modified xsi:type="dcterms:W3CDTF">2022-04-27T04:17:24Z</dcterms:modified>
</cp:coreProperties>
</file>