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7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4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6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7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49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8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2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6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6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8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7B5C1-2F77-4E5B-BCE7-4A2786F2C7F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6B70-1322-4AE5-9E24-CBAC3BA3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9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n số lượng và chữ số trong phạm vi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1</cp:revision>
  <dcterms:created xsi:type="dcterms:W3CDTF">2022-06-11T05:03:26Z</dcterms:created>
  <dcterms:modified xsi:type="dcterms:W3CDTF">2022-06-11T05:04:27Z</dcterms:modified>
</cp:coreProperties>
</file>