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1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9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9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3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7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7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19.mp3"/><Relationship Id="rId16" Type="http://schemas.openxmlformats.org/officeDocument/2006/relationships/image" Target="../media/image23.jpeg"/><Relationship Id="rId1" Type="http://schemas.microsoft.com/office/2007/relationships/media" Target="../media/media19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1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1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3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3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5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8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7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7.mp3"/><Relationship Id="rId6" Type="http://schemas.openxmlformats.org/officeDocument/2006/relationships/image" Target="../media/image3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8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://truongton.net/forum/vcheckvirus.php?url%3Dhttp%3A%2F%2F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50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9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29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29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3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4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4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5.mp3"/><Relationship Id="rId16" Type="http://schemas.openxmlformats.org/officeDocument/2006/relationships/image" Target="../media/image23.jpeg"/><Relationship Id="rId1" Type="http://schemas.microsoft.com/office/2007/relationships/media" Target="../media/media5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6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6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7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7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3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8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6" y="0"/>
            <a:ext cx="912993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914467"/>
            <a:ext cx="9125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Quận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Long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Biên</a:t>
            </a:r>
            <a:endParaRPr lang="en-US" altLang="vi-V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762100" y="1997382"/>
            <a:ext cx="7619800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828872" y="3261360"/>
            <a:ext cx="6324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 algn="ctr"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3 - 4 tuổi</a:t>
            </a:r>
          </a:p>
          <a:p>
            <a:pPr algn="ctr"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Trịnh</a:t>
            </a:r>
            <a:r>
              <a:rPr lang="en-US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Thanh </a:t>
            </a:r>
            <a:r>
              <a:rPr lang="en-US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Hiền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270</Words>
  <Application>Microsoft Office PowerPoint</Application>
  <PresentationFormat>On-screen Show (4:3)</PresentationFormat>
  <Paragraphs>36</Paragraphs>
  <Slides>33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47</cp:revision>
  <dcterms:created xsi:type="dcterms:W3CDTF">2004-12-31T20:22:00Z</dcterms:created>
  <dcterms:modified xsi:type="dcterms:W3CDTF">2022-07-29T07:43:31Z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