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83" r:id="rId6"/>
    <p:sldId id="284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8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FF"/>
    <a:srgbClr val="FFFF00"/>
    <a:srgbClr val="392328"/>
    <a:srgbClr val="009A46"/>
    <a:srgbClr val="263F8E"/>
    <a:srgbClr val="0E7EFA"/>
    <a:srgbClr val="FF00FF"/>
    <a:srgbClr val="FFCCFF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0FB74-A3F3-43D0-AC34-91F0B0180691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5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191B1-A38F-4ADF-8DAC-6942C045C3F3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9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21346-CAB7-44DD-B5DB-7361F354C73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5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FFC5F-D786-49E9-A889-F9ECD651F947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3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9F33-CBAB-4AF4-9CED-D7727E5B1BAF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9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0F0C3-1160-4D9E-ABB4-7019D60295C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6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2CCDE-2067-401D-B4A6-F3255ACE86D0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9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7CC1-6665-4A23-80DF-A202DFC45A6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5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24D0E-A55C-46F8-BB4D-9B8B633869C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3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4371E-D31D-4EEE-8A8F-8169E68A150A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92CE2-BF68-4779-AAFE-73E3B05878D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380E7-8C8D-493E-B88E-CE7C19D97B9C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8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6479-7E05-47B9-AE74-FEACA80CDF53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8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8EB3-4AF5-45BB-B1E8-F5E9CE9404B5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7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D9788-548E-464C-842B-46D1ED6F7CCB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3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FFC5F-D786-49E9-A889-F9ECD651F947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4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9F33-CBAB-4AF4-9CED-D7727E5B1BAF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4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0F0C3-1160-4D9E-ABB4-7019D60295C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2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2CCDE-2067-401D-B4A6-F3255ACE86D0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7CC1-6665-4A23-80DF-A202DFC45A6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5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24D0E-A55C-46F8-BB4D-9B8B633869C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2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4371E-D31D-4EEE-8A8F-8169E68A150A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2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AB164-8A51-4DBD-ADCB-72C61614F73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4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92CE2-BF68-4779-AAFE-73E3B05878D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3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6479-7E05-47B9-AE74-FEACA80CDF53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0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8EB3-4AF5-45BB-B1E8-F5E9CE9404B5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3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D9788-548E-464C-842B-46D1ED6F7CCB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3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FFC5F-D786-49E9-A889-F9ECD651F947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9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9F33-CBAB-4AF4-9CED-D7727E5B1BAF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8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0F0C3-1160-4D9E-ABB4-7019D60295C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5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2CCDE-2067-401D-B4A6-F3255ACE86D0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0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7CC1-6665-4A23-80DF-A202DFC45A6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5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24D0E-A55C-46F8-BB4D-9B8B633869C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3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4CA91-547C-4301-8A47-68200EE74F11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4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4371E-D31D-4EEE-8A8F-8169E68A150A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3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92CE2-BF68-4779-AAFE-73E3B05878DD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3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6479-7E05-47B9-AE74-FEACA80CDF53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8EB3-4AF5-45BB-B1E8-F5E9CE9404B5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5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D9788-548E-464C-842B-46D1ED6F7CCB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6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4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9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8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8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6CED1-4DB4-4E48-88E7-7BF3CB77550C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7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3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4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1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51AC0-E6A9-46AF-A4EF-8A6E064ABDEB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29766-3921-46A5-989B-9EF23510BAF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1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94B51-15A4-4091-9ED9-3DF8C7F384DB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9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9E10D-3F4D-4FDB-92C5-302AD9A276F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2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4DE52A-8984-4721-91D3-753A24304693}" type="slidenum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5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DEBAC-E19E-4A8C-AF77-6B1253F35EFB}" type="slidenum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7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DEBAC-E19E-4A8C-AF77-6B1253F35EFB}" type="slidenum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DEBAC-E19E-4A8C-AF77-6B1253F35EFB}" type="slidenum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6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DEB03-ADA2-479A-A2E4-FA1CC15556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143E6-789C-4A6A-A65A-FE3251ACF3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0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500" y="254000"/>
            <a:ext cx="901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473" y="961783"/>
            <a:ext cx="1647028" cy="1700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0100" y="2608273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2003" y="3220495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GÀ HỌC CHỮ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9005" y="4548229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Vân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94D21F-EC60-4D7D-A953-248FD6552F6D}"/>
              </a:ext>
            </a:extLst>
          </p:cNvPr>
          <p:cNvSpPr txBox="1"/>
          <p:nvPr/>
        </p:nvSpPr>
        <p:spPr>
          <a:xfrm>
            <a:off x="4366643" y="3936007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5 - 6 TUỔI </a:t>
            </a:r>
          </a:p>
        </p:txBody>
      </p:sp>
    </p:spTree>
    <p:extLst>
      <p:ext uri="{BB962C8B-B14F-4D97-AF65-F5344CB8AC3E}">
        <p14:creationId xmlns:p14="http://schemas.microsoft.com/office/powerpoint/2010/main" val="40168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992112" y="156262"/>
            <a:ext cx="5047488" cy="1408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31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494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65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71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3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8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94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26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062"/>
            <a:ext cx="12192000" cy="6969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52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008"/>
            <a:ext cx="12192000" cy="6986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74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154"/>
            <a:ext cx="12192000" cy="6943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82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252"/>
            <a:ext cx="12192000" cy="7152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26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02"/>
            <a:ext cx="12192000" cy="6933602"/>
          </a:xfrm>
        </p:spPr>
      </p:pic>
    </p:spTree>
    <p:extLst>
      <p:ext uri="{BB962C8B-B14F-4D97-AF65-F5344CB8AC3E}">
        <p14:creationId xmlns:p14="http://schemas.microsoft.com/office/powerpoint/2010/main" val="389496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9550"/>
            <a:ext cx="12192000" cy="6994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71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631"/>
            <a:ext cx="12192000" cy="6938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92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4"/>
            <a:ext cx="12192000" cy="6853237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2667001"/>
            <a:ext cx="510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của bài thơ Gà học chữ là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91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848600" cy="533400"/>
          </a:xfrm>
        </p:spPr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học chữ</a:t>
            </a:r>
          </a:p>
        </p:txBody>
      </p:sp>
      <p:sp>
        <p:nvSpPr>
          <p:cNvPr id="6148" name="Content Placeholder 3"/>
          <p:cNvSpPr>
            <a:spLocks noGrp="1"/>
          </p:cNvSpPr>
          <p:nvPr>
            <p:ph sz="half" idx="1"/>
          </p:nvPr>
        </p:nvSpPr>
        <p:spPr>
          <a:xfrm>
            <a:off x="1981200" y="1143001"/>
            <a:ext cx="3733800" cy="49831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đầu đến lớp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chữ </a:t>
            </a: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thích chí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 vang “Ó…ò”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cô 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vần chẳng xong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 cà lục cục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 ổ 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môn tập viết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bới cào</a:t>
            </a:r>
          </a:p>
        </p:txBody>
      </p:sp>
      <p:sp>
        <p:nvSpPr>
          <p:cNvPr id="6149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143001"/>
            <a:ext cx="4038600" cy="49831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chữ xiêu vẹo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thấp hàng cao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hớn hở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 bài cho cô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ta tục tác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tròn vo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hay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chữ cả đêm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 trứng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ai cũng thèm</a:t>
            </a:r>
          </a:p>
          <a:p>
            <a:pPr marL="0" indent="0">
              <a:buNone/>
            </a:pPr>
            <a:endParaRPr lang="en-US" altLang="en-US" smtClean="0"/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6432550" y="685800"/>
            <a:ext cx="3092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Phan Trung Hiếu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947864"/>
            <a:ext cx="10239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4068764"/>
            <a:ext cx="9334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1"/>
            <a:ext cx="7683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919663"/>
            <a:ext cx="7683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3238501"/>
            <a:ext cx="892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9" y="3633788"/>
            <a:ext cx="8032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693193"/>
            <a:ext cx="7175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04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6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88"/>
            <a:ext cx="12192000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43200" y="2209800"/>
            <a:ext cx="7010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ở những giờ học sau!</a:t>
            </a:r>
          </a:p>
        </p:txBody>
      </p:sp>
      <p:pic>
        <p:nvPicPr>
          <p:cNvPr id="7172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74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494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35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72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16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008"/>
            <a:ext cx="12192000" cy="6986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15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252"/>
            <a:ext cx="12192000" cy="7152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34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631"/>
            <a:ext cx="12192000" cy="6938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229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771138"/>
              </p:ext>
            </p:extLst>
          </p:nvPr>
        </p:nvGraphicFramePr>
        <p:xfrm>
          <a:off x="0" y="0"/>
          <a:ext cx="12192000" cy="6850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resentation" r:id="rId3" imgW="4570586" imgH="3427608" progId="PowerPoint.Show.8">
                  <p:embed/>
                </p:oleObj>
              </mc:Choice>
              <mc:Fallback>
                <p:oleObj name="Presentation" r:id="rId3" imgW="4570586" imgH="342760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0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918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|1.3|2|2.8|1.3|1.7|2.8|1.2|1.4|2.3|2.7|1.7|1.7|2|1.5|1.5|2.4|2.5|1.3|1.7|2.4|2.8|1.2|1.5|1.8|1.3|2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161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Default Design</vt:lpstr>
      <vt:lpstr>1_Default Design</vt:lpstr>
      <vt:lpstr>2_Default Design</vt:lpstr>
      <vt:lpstr>3_Default Design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Gà học chữ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213</cp:revision>
  <dcterms:created xsi:type="dcterms:W3CDTF">2021-09-01T02:27:57Z</dcterms:created>
  <dcterms:modified xsi:type="dcterms:W3CDTF">2022-09-11T04:28:58Z</dcterms:modified>
</cp:coreProperties>
</file>