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266" r:id="rId3"/>
    <p:sldId id="267" r:id="rId4"/>
    <p:sldId id="268" r:id="rId5"/>
    <p:sldId id="269" r:id="rId6"/>
    <p:sldId id="270" r:id="rId7"/>
    <p:sldId id="272" r:id="rId8"/>
    <p:sldId id="275" r:id="rId9"/>
    <p:sldId id="274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4" r:id="rId18"/>
    <p:sldId id="285" r:id="rId19"/>
    <p:sldId id="287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D767C-CCC8-43A6-B532-F816C89FE19F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2C62C-57C9-4664-8663-F5E96D21B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44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1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89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0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4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90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6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5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4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6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1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256B2-A2D9-4188-94DE-DBABF38AB1D2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253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256B2-A2D9-4188-94DE-DBABF38AB1D2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2C825-0672-4B96-954D-53F9124E2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2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141883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pPr algn="ctr"/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74" y="889099"/>
            <a:ext cx="1098451" cy="10984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41131" y="2740187"/>
            <a:ext cx="9759659" cy="45750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cap="none" spc="0" smtClean="0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  <a:endParaRPr lang="en-US" sz="4000" b="1" cap="none" spc="0">
              <a:ln w="0"/>
              <a:solidFill>
                <a:srgbClr val="FF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3743325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“ Trung thu của bé”</a:t>
            </a:r>
          </a:p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Mẫu giáo bé C2</a:t>
            </a:r>
          </a:p>
          <a:p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Thanh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62298" y="6335892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2022- 2023</a:t>
            </a:r>
            <a:endParaRPr lang="en-US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98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ounded Rectangle 4"/>
          <p:cNvSpPr/>
          <p:nvPr/>
        </p:nvSpPr>
        <p:spPr>
          <a:xfrm>
            <a:off x="457200" y="1219200"/>
            <a:ext cx="8458200" cy="4038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 thoại nội dung bài thơ</a:t>
            </a:r>
            <a:endParaRPr lang="en-US" sz="4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9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928"/>
            <a:ext cx="9336309" cy="6864928"/>
          </a:xfrm>
        </p:spPr>
      </p:pic>
      <p:sp>
        <p:nvSpPr>
          <p:cNvPr id="5" name="TextBox 4"/>
          <p:cNvSpPr txBox="1"/>
          <p:nvPr/>
        </p:nvSpPr>
        <p:spPr>
          <a:xfrm>
            <a:off x="1524000" y="1524000"/>
            <a:ext cx="662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Thu  đến cả nhà bé thế nào?</a:t>
            </a:r>
            <a:endParaRPr lang="en-US" sz="4400" b="1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8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2465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71650" y="1305342"/>
            <a:ext cx="5600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Bố, mẹ và bà của bạn nhỏ đã chuẩn bị Trung Thu ra sao?</a:t>
            </a:r>
            <a:endParaRPr lang="en-US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22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407" y="3838566"/>
            <a:ext cx="3161748" cy="838857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9218" name="Picture 2" descr="Phạm Hoan: Trung thu của bé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138817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3733800" y="0"/>
            <a:ext cx="3276600" cy="25908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69408" y="181551"/>
            <a:ext cx="24409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 nhà đều 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 mua ô tô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 mua bánh kẹo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 thì khéo léo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Gọt bưởi, gọt hồng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con chó bông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 lên mâm cỗ</a:t>
            </a:r>
            <a:endParaRPr kumimoji="0" lang="en-US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08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0"/>
            <a:ext cx="918274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66900" y="1463676"/>
            <a:ext cx="541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thấy thế nào?</a:t>
            </a:r>
            <a:endParaRPr lang="en-US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7019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Phạm Hoan: tháng tám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6927"/>
            <a:ext cx="9261764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1600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 nhà đều 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loud 5"/>
          <p:cNvSpPr/>
          <p:nvPr/>
        </p:nvSpPr>
        <p:spPr>
          <a:xfrm>
            <a:off x="34636" y="21111"/>
            <a:ext cx="3851564" cy="2177832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380239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 vui hớn hở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 quà:  Cảm ơn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 càng vui hơn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 thu của bé.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98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7583" cy="6858000"/>
          </a:xfrm>
        </p:spPr>
      </p:pic>
      <p:sp>
        <p:nvSpPr>
          <p:cNvPr id="5" name="TextBox 4"/>
          <p:cNvSpPr txBox="1"/>
          <p:nvPr/>
        </p:nvSpPr>
        <p:spPr>
          <a:xfrm>
            <a:off x="2663790" y="2955948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thơ lần 3</a:t>
            </a:r>
            <a:endParaRPr lang="en-US" sz="4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615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Background Trung Thu - Hình nền trung thu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3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2285652"/>
            <a:ext cx="7620000" cy="41873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thơ “ Trung Thu của bé”</a:t>
            </a:r>
            <a:endParaRPr kumimoji="0" lang="en-US" sz="4000" b="1" i="0" u="none" strike="noStrike" kern="1200" cap="none" spc="0" normalizeH="0" baseline="0" noProof="0">
              <a:ln w="0"/>
              <a:solidFill>
                <a:srgbClr val="FF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3700" y="5490955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 giả: Phạm Hoan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1622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407" y="3838566"/>
            <a:ext cx="3161748" cy="838857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9218" name="Picture 2" descr="Phạm Hoan: Trung thu của bé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381" y="13855"/>
            <a:ext cx="5292436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6927" y="381000"/>
            <a:ext cx="3886200" cy="3277457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227" y="1004065"/>
            <a:ext cx="2600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 nhà đều 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Bố mua ô tô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 mua bánh kẹo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 thì khéo léo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Gọt bưởi, gọt hồng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con chó bông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Bày lên mâm cỗ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9230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Phạm Hoan: tháng tám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6927"/>
            <a:ext cx="5029675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1600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 nhà đều 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loud 5"/>
          <p:cNvSpPr/>
          <p:nvPr/>
        </p:nvSpPr>
        <p:spPr>
          <a:xfrm>
            <a:off x="5092020" y="533400"/>
            <a:ext cx="4017344" cy="332978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600" y="1417638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 vui hớn hở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 quà:  Cảm ơn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 càng vui hơn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 thu của bé.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7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Những Hình Ảnh Trung Thu - Ý Nghĩa Các Hình Ảnh Biểu Tượng Trung T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89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Rectangle 4"/>
          <p:cNvSpPr/>
          <p:nvPr/>
        </p:nvSpPr>
        <p:spPr>
          <a:xfrm>
            <a:off x="1219200" y="2286000"/>
            <a:ext cx="7090404" cy="27688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  <a:endParaRPr lang="en-US" sz="5400" b="1" cap="none" spc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622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án Buôn , Bán Lẻ Đèn Ông Sao , Đèn Hình Các Con Thú Cưng, Đèn Kéo Quân  (Đèn C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694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70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43" y="2416176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ách chọn bánh trung thu đảm bảo an toàn thực phẩm | VI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391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75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ách trang trí mâm ngũ quả Tết Trung thu 2021 đẹp, ý nghĩa nhất - VietNam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0"/>
            <a:ext cx="9189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69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Trung thu 2016: Nét đẹp từ những món đồ chơi truyền thống | Xã hội |  Vietnam+ (VietnamPlu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1955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Background Trung Thu - Hình nền trung thu đẹp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630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2285652"/>
            <a:ext cx="7620000" cy="418737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smtClean="0">
                <a:ln w="0"/>
                <a:solidFill>
                  <a:srgbClr val="FF33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thơ “ Trung Thu của bé”</a:t>
            </a:r>
            <a:endParaRPr lang="en-US" sz="4000" b="1" cap="none" spc="0">
              <a:ln w="0"/>
              <a:solidFill>
                <a:srgbClr val="FF33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3700" y="5490955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giả: Phạm Hoan</a:t>
            </a:r>
            <a:endParaRPr lang="en-US" sz="28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56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407" y="3838566"/>
            <a:ext cx="3161748" cy="838857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9218" name="Picture 2" descr="Phạm Hoan: Trung thu của bé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381" y="13855"/>
            <a:ext cx="5292436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6927" y="381000"/>
            <a:ext cx="3886200" cy="3277457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3227" y="1004065"/>
            <a:ext cx="26009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nhà đều lo</a:t>
            </a:r>
          </a:p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mua ô tô</a:t>
            </a:r>
          </a:p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mua bánh kẹo</a:t>
            </a:r>
          </a:p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 thì khéo léo</a:t>
            </a:r>
          </a:p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Gọt bưởi, gọt hồng</a:t>
            </a:r>
          </a:p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con chó bông</a:t>
            </a:r>
          </a:p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 lên mâm cỗ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77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Phạm Hoan: tháng tám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6927"/>
            <a:ext cx="5029675" cy="685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1600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Cả nhà đều lo</a:t>
            </a:r>
          </a:p>
          <a:p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5092020" y="533400"/>
            <a:ext cx="4017344" cy="3329781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1417638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vui hớn hở</a:t>
            </a:r>
          </a:p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quà:  Cảm ơn !</a:t>
            </a:r>
          </a:p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càng vui hơn</a:t>
            </a:r>
          </a:p>
          <a:p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thu của bé.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8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275</Words>
  <Application>Microsoft Office PowerPoint</Application>
  <PresentationFormat>On-screen Show (4:3)</PresentationFormat>
  <Paragraphs>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Phan Danh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Tommy_Phan</dc:creator>
  <cp:lastModifiedBy>KHANH PRO</cp:lastModifiedBy>
  <cp:revision>34</cp:revision>
  <dcterms:created xsi:type="dcterms:W3CDTF">2021-09-14T10:28:28Z</dcterms:created>
  <dcterms:modified xsi:type="dcterms:W3CDTF">2022-09-03T14:34:28Z</dcterms:modified>
</cp:coreProperties>
</file>