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.VnAvant" pitchFamily="34" charset="0"/>
              </a:defRPr>
            </a:lvl1pPr>
          </a:lstStyle>
          <a:p>
            <a:pPr>
              <a:defRPr/>
            </a:pPr>
            <a:fld id="{3610C3C0-399B-4BAC-9C24-E31F43C2794E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5665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.VnAvant" pitchFamily="34" charset="0"/>
              </a:defRPr>
            </a:lvl1pPr>
          </a:lstStyle>
          <a:p>
            <a:pPr>
              <a:defRPr/>
            </a:pPr>
            <a:fld id="{D2050BA3-C2C4-4A38-977F-FA7740BD0033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49760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.VnAvant" pitchFamily="34" charset="0"/>
              </a:defRPr>
            </a:lvl1pPr>
          </a:lstStyle>
          <a:p>
            <a:pPr>
              <a:defRPr/>
            </a:pPr>
            <a:fld id="{11DD4D00-ACD2-46FA-95F9-E7C70755204E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23976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.VnAvant" pitchFamily="34" charset="0"/>
              </a:defRPr>
            </a:lvl1pPr>
          </a:lstStyle>
          <a:p>
            <a:pPr>
              <a:defRPr/>
            </a:pPr>
            <a:fld id="{F22E6C8F-2EE7-48AA-B664-33C815D73D8D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18298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.VnAvant" pitchFamily="34" charset="0"/>
              </a:defRPr>
            </a:lvl1pPr>
          </a:lstStyle>
          <a:p>
            <a:pPr>
              <a:defRPr/>
            </a:pPr>
            <a:fld id="{4BFB6114-CBCA-40B6-A899-6BF371C1E42E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64940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.VnAvant" pitchFamily="34" charset="0"/>
              </a:defRPr>
            </a:lvl1pPr>
          </a:lstStyle>
          <a:p>
            <a:pPr>
              <a:defRPr/>
            </a:pPr>
            <a:fld id="{458275D7-1896-49F6-9322-3F08AE07EC89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6409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.VnAvant" pitchFamily="34" charset="0"/>
              </a:defRPr>
            </a:lvl1pPr>
          </a:lstStyle>
          <a:p>
            <a:pPr>
              <a:defRPr/>
            </a:pPr>
            <a:fld id="{0D3B10E2-0180-4BA9-9248-40894590C1D2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78036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.VnAvant" pitchFamily="34" charset="0"/>
              </a:defRPr>
            </a:lvl1pPr>
          </a:lstStyle>
          <a:p>
            <a:pPr>
              <a:defRPr/>
            </a:pPr>
            <a:fld id="{94801812-C715-460B-84DB-F8CAB6E0461D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5479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.VnAvant" pitchFamily="34" charset="0"/>
              </a:defRPr>
            </a:lvl1pPr>
          </a:lstStyle>
          <a:p>
            <a:pPr>
              <a:defRPr/>
            </a:pPr>
            <a:fld id="{FB78FE82-EC69-4780-8860-A0131D9D3E0B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46339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.VnAvant" pitchFamily="34" charset="0"/>
              </a:defRPr>
            </a:lvl1pPr>
          </a:lstStyle>
          <a:p>
            <a:pPr>
              <a:defRPr/>
            </a:pPr>
            <a:fld id="{11097237-BE66-47E6-A4F2-7FC4CBEDEADD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3081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.VnAvant" pitchFamily="34" charset="0"/>
              </a:defRPr>
            </a:lvl1pPr>
          </a:lstStyle>
          <a:p>
            <a:pPr>
              <a:defRPr/>
            </a:pPr>
            <a:fld id="{60369D2F-17FD-4BE3-A26E-EA2C5468CC3E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52562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 smtClean="0"/>
              <a:t>Click to edit Master text styles</a:t>
            </a:r>
          </a:p>
          <a:p>
            <a:pPr lvl="1"/>
            <a:r>
              <a:rPr lang="vi-VN" altLang="en-US" smtClean="0"/>
              <a:t>Second level</a:t>
            </a:r>
          </a:p>
          <a:p>
            <a:pPr lvl="2"/>
            <a:r>
              <a:rPr lang="vi-VN" altLang="en-US" smtClean="0"/>
              <a:t>Third level</a:t>
            </a:r>
          </a:p>
          <a:p>
            <a:pPr lvl="3"/>
            <a:r>
              <a:rPr lang="vi-VN" altLang="en-US" smtClean="0"/>
              <a:t>Fourth level</a:t>
            </a:r>
          </a:p>
          <a:p>
            <a:pPr lvl="4"/>
            <a:r>
              <a:rPr lang="vi-VN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vi-V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vi-V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37636A-ECE9-438C-A31C-57248D145A1C}" type="slidenum">
              <a:rPr lang="vi-VN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87681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8" descr="20-khung-hinh-nen-dep-tinh-te-danh-cho-ban-1487828799-2.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1" name="Text Box 2"/>
          <p:cNvSpPr txBox="1">
            <a:spLocks noChangeArrowheads="1"/>
          </p:cNvSpPr>
          <p:nvPr/>
        </p:nvSpPr>
        <p:spPr bwMode="auto">
          <a:xfrm>
            <a:off x="266700" y="266700"/>
            <a:ext cx="861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800" b="1" dirty="0" err="1">
                <a:solidFill>
                  <a:srgbClr val="FF0000"/>
                </a:solidFill>
                <a:latin typeface=".VnTimeH" pitchFamily="34" charset="0"/>
              </a:rPr>
              <a:t>Phßng</a:t>
            </a:r>
            <a:r>
              <a:rPr lang="en-US" altLang="en-US" sz="2800" b="1" dirty="0">
                <a:solidFill>
                  <a:srgbClr val="FF0000"/>
                </a:solidFill>
                <a:latin typeface=".VnTimeH" pitchFamily="34" charset="0"/>
              </a:rPr>
              <a:t> GD- ĐT </a:t>
            </a:r>
            <a:r>
              <a:rPr lang="en-US" altLang="en-US" sz="2800" b="1" dirty="0" smtClean="0">
                <a:solidFill>
                  <a:srgbClr val="FF0000"/>
                </a:solidFill>
                <a:latin typeface=".VnTimeH" pitchFamily="34" charset="0"/>
              </a:rPr>
              <a:t>QUẬN LONG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BIÊN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012" name="Text Box 3"/>
          <p:cNvSpPr txBox="1">
            <a:spLocks noChangeArrowheads="1"/>
          </p:cNvSpPr>
          <p:nvPr/>
        </p:nvSpPr>
        <p:spPr bwMode="auto">
          <a:xfrm>
            <a:off x="214313" y="3786188"/>
            <a:ext cx="8715375" cy="375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0033CC"/>
                </a:solidFill>
                <a:latin typeface="Arial" charset="0"/>
                <a:cs typeface="Times New Roman" pitchFamily="18" charset="0"/>
              </a:rPr>
              <a:t>             </a:t>
            </a:r>
            <a:r>
              <a:rPr lang="en-US" altLang="en-US" sz="2800" b="1" dirty="0" err="1">
                <a:solidFill>
                  <a:srgbClr val="0033CC"/>
                </a:solidFill>
                <a:latin typeface="Arial" charset="0"/>
                <a:cs typeface="Times New Roman" pitchFamily="18" charset="0"/>
              </a:rPr>
              <a:t>Đề</a:t>
            </a:r>
            <a:r>
              <a:rPr lang="en-US" altLang="en-US" sz="2800" b="1" dirty="0">
                <a:solidFill>
                  <a:srgbClr val="0033CC"/>
                </a:solidFill>
                <a:latin typeface="Arial" charset="0"/>
              </a:rPr>
              <a:t> </a:t>
            </a:r>
            <a:r>
              <a:rPr lang="en-US" altLang="en-US" sz="2800" b="1" dirty="0" err="1">
                <a:solidFill>
                  <a:srgbClr val="0033CC"/>
                </a:solidFill>
                <a:latin typeface="Arial" charset="0"/>
              </a:rPr>
              <a:t>tài</a:t>
            </a:r>
            <a:r>
              <a:rPr lang="en-US" altLang="en-US" sz="2800" b="1" dirty="0">
                <a:solidFill>
                  <a:srgbClr val="0033CC"/>
                </a:solidFill>
                <a:latin typeface="Arial" charset="0"/>
              </a:rPr>
              <a:t>: </a:t>
            </a:r>
            <a:r>
              <a:rPr lang="en-US" altLang="en-US" sz="2800" b="1" dirty="0" err="1">
                <a:solidFill>
                  <a:srgbClr val="0033CC"/>
                </a:solidFill>
                <a:latin typeface="Arial" charset="0"/>
              </a:rPr>
              <a:t>Tìm</a:t>
            </a:r>
            <a:r>
              <a:rPr lang="en-US" altLang="en-US" sz="2800" b="1" dirty="0">
                <a:solidFill>
                  <a:srgbClr val="0033CC"/>
                </a:solidFill>
                <a:latin typeface="Arial" charset="0"/>
              </a:rPr>
              <a:t> </a:t>
            </a:r>
            <a:r>
              <a:rPr lang="en-US" altLang="en-US" sz="2800" b="1" dirty="0" err="1">
                <a:solidFill>
                  <a:srgbClr val="0033CC"/>
                </a:solidFill>
                <a:latin typeface="Arial" charset="0"/>
              </a:rPr>
              <a:t>hiểu</a:t>
            </a:r>
            <a:r>
              <a:rPr lang="en-US" altLang="en-US" sz="2800" b="1" dirty="0">
                <a:solidFill>
                  <a:srgbClr val="0033CC"/>
                </a:solidFill>
                <a:latin typeface="Arial" charset="0"/>
              </a:rPr>
              <a:t> </a:t>
            </a:r>
            <a:r>
              <a:rPr lang="en-US" altLang="en-US" sz="2800" b="1" dirty="0" err="1">
                <a:solidFill>
                  <a:srgbClr val="0033CC"/>
                </a:solidFill>
                <a:latin typeface="Arial" charset="0"/>
              </a:rPr>
              <a:t>về</a:t>
            </a:r>
            <a:r>
              <a:rPr lang="en-US" altLang="en-US" sz="2800" b="1" dirty="0">
                <a:solidFill>
                  <a:srgbClr val="0033CC"/>
                </a:solidFill>
                <a:latin typeface="Arial" charset="0"/>
              </a:rPr>
              <a:t> </a:t>
            </a:r>
            <a:r>
              <a:rPr lang="en-US" altLang="en-US" sz="2800" b="1" dirty="0" err="1">
                <a:solidFill>
                  <a:srgbClr val="0033CC"/>
                </a:solidFill>
                <a:latin typeface="Arial" charset="0"/>
              </a:rPr>
              <a:t>nghề</a:t>
            </a:r>
            <a:r>
              <a:rPr lang="en-US" altLang="en-US" sz="2800" b="1" dirty="0">
                <a:solidFill>
                  <a:srgbClr val="0033CC"/>
                </a:solidFill>
                <a:latin typeface="Arial" charset="0"/>
              </a:rPr>
              <a:t> </a:t>
            </a:r>
            <a:r>
              <a:rPr lang="en-US" altLang="en-US" sz="2800" b="1" dirty="0" err="1" smtClean="0">
                <a:solidFill>
                  <a:srgbClr val="0033CC"/>
                </a:solidFill>
                <a:latin typeface="Arial" charset="0"/>
              </a:rPr>
              <a:t>bác</a:t>
            </a:r>
            <a:r>
              <a:rPr lang="en-US" altLang="en-US" sz="2800" b="1" dirty="0" smtClean="0">
                <a:solidFill>
                  <a:srgbClr val="0033CC"/>
                </a:solidFill>
                <a:latin typeface="Arial" charset="0"/>
              </a:rPr>
              <a:t> </a:t>
            </a:r>
            <a:r>
              <a:rPr lang="en-US" altLang="en-US" sz="2800" b="1" dirty="0" err="1" smtClean="0">
                <a:solidFill>
                  <a:srgbClr val="0033CC"/>
                </a:solidFill>
                <a:latin typeface="Arial" charset="0"/>
              </a:rPr>
              <a:t>sĩ</a:t>
            </a:r>
            <a:endParaRPr lang="en-US" altLang="en-US" sz="2800" b="1" dirty="0">
              <a:solidFill>
                <a:srgbClr val="0033CC"/>
              </a:solidFill>
              <a:latin typeface="Arial" charset="0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0033CC"/>
                </a:solidFill>
                <a:latin typeface="Arial" charset="0"/>
              </a:rPr>
              <a:t>             </a:t>
            </a:r>
            <a:r>
              <a:rPr lang="en-US" altLang="en-US" sz="2800" b="1" dirty="0" err="1">
                <a:solidFill>
                  <a:srgbClr val="0033CC"/>
                </a:solidFill>
                <a:latin typeface="Arial" charset="0"/>
              </a:rPr>
              <a:t>Lứa</a:t>
            </a:r>
            <a:r>
              <a:rPr lang="en-US" altLang="en-US" sz="2800" b="1" dirty="0">
                <a:solidFill>
                  <a:srgbClr val="0033CC"/>
                </a:solidFill>
                <a:latin typeface="Arial" charset="0"/>
              </a:rPr>
              <a:t> </a:t>
            </a:r>
            <a:r>
              <a:rPr lang="en-US" altLang="en-US" sz="2800" b="1" dirty="0" err="1">
                <a:solidFill>
                  <a:srgbClr val="0033CC"/>
                </a:solidFill>
                <a:latin typeface="Arial" charset="0"/>
              </a:rPr>
              <a:t>tuổi</a:t>
            </a:r>
            <a:r>
              <a:rPr lang="en-US" altLang="en-US" sz="2800" b="1" dirty="0">
                <a:solidFill>
                  <a:srgbClr val="0033CC"/>
                </a:solidFill>
                <a:latin typeface="Arial" charset="0"/>
              </a:rPr>
              <a:t> : 4-5 </a:t>
            </a:r>
            <a:r>
              <a:rPr lang="en-US" altLang="en-US" sz="2800" b="1" dirty="0" err="1">
                <a:solidFill>
                  <a:srgbClr val="0033CC"/>
                </a:solidFill>
                <a:latin typeface="Arial" charset="0"/>
              </a:rPr>
              <a:t>tuổi</a:t>
            </a:r>
            <a:endParaRPr lang="en-US" altLang="en-US" sz="2800" b="1" dirty="0">
              <a:solidFill>
                <a:srgbClr val="0033CC"/>
              </a:solidFill>
              <a:latin typeface="Arial" charset="0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0033CC"/>
                </a:solidFill>
                <a:latin typeface="Arial" charset="0"/>
              </a:rPr>
              <a:t>             </a:t>
            </a:r>
          </a:p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dirty="0" err="1">
                <a:solidFill>
                  <a:srgbClr val="0033CC"/>
                </a:solidFill>
                <a:latin typeface="Arial" charset="0"/>
              </a:rPr>
              <a:t>Năm</a:t>
            </a:r>
            <a:r>
              <a:rPr lang="en-US" altLang="en-US" sz="2800" b="1" dirty="0">
                <a:solidFill>
                  <a:srgbClr val="0033CC"/>
                </a:solidFill>
                <a:latin typeface="Arial" charset="0"/>
              </a:rPr>
              <a:t> </a:t>
            </a:r>
            <a:r>
              <a:rPr lang="en-US" altLang="en-US" sz="2800" b="1" dirty="0" err="1">
                <a:solidFill>
                  <a:srgbClr val="0033CC"/>
                </a:solidFill>
                <a:latin typeface="Arial" charset="0"/>
              </a:rPr>
              <a:t>học</a:t>
            </a:r>
            <a:r>
              <a:rPr lang="en-US" altLang="en-US" sz="2800" b="1" dirty="0">
                <a:solidFill>
                  <a:srgbClr val="0033CC"/>
                </a:solidFill>
                <a:latin typeface="Arial" charset="0"/>
              </a:rPr>
              <a:t> : 2020-2021</a:t>
            </a:r>
          </a:p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 sz="2800" b="1" dirty="0">
              <a:solidFill>
                <a:srgbClr val="0033CC"/>
              </a:solidFill>
              <a:latin typeface="Arial" charset="0"/>
            </a:endParaRPr>
          </a:p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 sz="2800" b="1" dirty="0">
              <a:solidFill>
                <a:srgbClr val="0033CC"/>
              </a:solidFill>
              <a:latin typeface="Arial" charset="0"/>
            </a:endParaRPr>
          </a:p>
        </p:txBody>
      </p:sp>
      <p:sp>
        <p:nvSpPr>
          <p:cNvPr id="43013" name="WordArt 4"/>
          <p:cNvSpPr>
            <a:spLocks noChangeArrowheads="1" noChangeShapeType="1" noTextEdit="1"/>
          </p:cNvSpPr>
          <p:nvPr/>
        </p:nvSpPr>
        <p:spPr bwMode="auto">
          <a:xfrm>
            <a:off x="2590800" y="1524000"/>
            <a:ext cx="3886200" cy="609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kern="10">
                <a:solidFill>
                  <a:srgbClr val="6600CC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LĨNH VỰC : PHÁT TRIỂN NHẬN THỨC</a:t>
            </a:r>
          </a:p>
        </p:txBody>
      </p:sp>
      <p:sp>
        <p:nvSpPr>
          <p:cNvPr id="43014" name="Text Box 2"/>
          <p:cNvSpPr txBox="1">
            <a:spLocks noChangeArrowheads="1"/>
          </p:cNvSpPr>
          <p:nvPr/>
        </p:nvSpPr>
        <p:spPr bwMode="auto">
          <a:xfrm>
            <a:off x="357188" y="785813"/>
            <a:ext cx="8610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.VnTimeH" pitchFamily="34" charset="0"/>
              </a:rPr>
              <a:t>TRƯỜNG MẦM NON TUỔI HOA</a:t>
            </a:r>
          </a:p>
        </p:txBody>
      </p:sp>
    </p:spTree>
    <p:extLst>
      <p:ext uri="{BB962C8B-B14F-4D97-AF65-F5344CB8AC3E}">
        <p14:creationId xmlns:p14="http://schemas.microsoft.com/office/powerpoint/2010/main" val="10661997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4600" y="152400"/>
            <a:ext cx="354776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36" y="629453"/>
            <a:ext cx="9109364" cy="6228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349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90800" y="226367"/>
            <a:ext cx="4078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" y="838201"/>
            <a:ext cx="9115425" cy="60198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8200"/>
            <a:ext cx="9144000" cy="6019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899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636" y="0"/>
            <a:ext cx="9207357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636" y="0"/>
            <a:ext cx="9233170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636" y="34636"/>
            <a:ext cx="9295988" cy="68233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636" y="6927"/>
            <a:ext cx="9264755" cy="685107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636" y="6926"/>
            <a:ext cx="9295988" cy="6875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284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28064" y="220230"/>
            <a:ext cx="20505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Trang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5005"/>
            <a:ext cx="9144000" cy="603624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8600" y="791150"/>
            <a:ext cx="96012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067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191080"/>
            <a:ext cx="48494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" y="824345"/>
            <a:ext cx="2524125" cy="255703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775855"/>
            <a:ext cx="2676525" cy="26055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2697" y="838200"/>
            <a:ext cx="2648503" cy="25431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810000"/>
            <a:ext cx="3429000" cy="2743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3733800"/>
            <a:ext cx="396240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718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63</Words>
  <Application>Microsoft Office PowerPoint</Application>
  <PresentationFormat>On-screen Show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3_Default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Techsi.vn</dc:creator>
  <cp:lastModifiedBy>Techsi.vn</cp:lastModifiedBy>
  <cp:revision>2</cp:revision>
  <dcterms:created xsi:type="dcterms:W3CDTF">2020-12-03T02:31:10Z</dcterms:created>
  <dcterms:modified xsi:type="dcterms:W3CDTF">2020-12-03T02:50:46Z</dcterms:modified>
</cp:coreProperties>
</file>