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4249F"/>
    <a:srgbClr val="2B2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6B2E-C8BD-4E66-8352-CD6E12FC7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9E848-F2A6-49C9-A165-C2E32A07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0B5D-8C16-4961-A0E9-D41D702B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B7A61-3F8A-41EA-96E9-AC86FFA1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93337-E926-49AB-B041-C85A1D25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48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C013-1E60-48D3-A777-B1608381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7E87F-C282-49C9-AD92-4CFF2E98E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B78AB-4F84-4D7C-B4C6-E4B0FDCB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20601-2D3B-445C-9B1A-419F8F48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DD90-981E-45BE-BAFD-C38B4ED8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8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759B2-79FF-478A-AA66-30990CFCC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B1C00-91D5-4A34-B8BD-A42594A85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81424-4503-4E6F-88E3-1B4B7081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17A9-D898-4544-8CA0-0E3538D1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789F-E547-4524-91C6-DF94DAEA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678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AF26-6035-4B97-BE3A-A7B3420A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5B174-ADE8-4992-802B-8A3EF66A8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D85F4-AA22-49D6-A3CD-DFAE172D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25DC-7A1D-4985-ACE0-87239394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170E9-C1EE-433B-9C93-4BCCC846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27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FAA8-DD51-4DBC-BD5A-06757D2B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057E2-9C47-4A9B-882C-3C1CE99F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04C30-9A01-4DDF-878F-F8269BC6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74BFA-9C83-4C63-8730-DD0E5E1C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30D49-A3C7-4E52-A4DD-FBE9C7CA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11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F45F-EE1A-4AB6-8F69-45247FFD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644DD-BDB0-429C-B0CA-87ECBDE46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03E39-4C26-40DB-BDE7-5C162CA72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E148F-40DF-445D-8D72-C2FCC2B3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14F60-CEFC-4879-AAF2-0A25177B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61E74-4B56-4128-A472-33300AB4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94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7F327-7C49-48FF-B09B-61AB33F3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9FB52-04FB-45BB-9D76-2A59DC32A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85B6D-AAD6-4C2F-97D7-4B83E4B64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46E7E-7ED6-4A7B-980F-FC42BA0CA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43629-DF56-4324-B60F-26799D1E7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DB9E3-569D-4806-8664-2856BF8D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F6F89-9BBF-4D13-BA18-62099FD8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62EFA-0197-4D41-B997-FC779CD3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44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7F03-037A-46AD-92C4-B797190D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F6577-B0CB-4310-A131-91929CA8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9AB5D-4685-46B7-8256-3BA0C1B7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3A62E-A37A-4489-9D55-E47DE1FA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20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7CD9A-563B-4A00-80C5-91153EC2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7F05C-1E66-4537-8EF5-54E072C7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FAD13-5EE1-4C08-B555-F8075675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170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9F0E-AB9C-413C-BCC2-9E867DDA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8A73-464B-4A0E-85E5-905412B2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621D4-1C4A-4E1C-8218-9C6C5C756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4E99F-5ECC-499B-AE17-725D5C11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13C1C-BF1E-4301-A0EC-DF6341C8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ABDFD-C44C-4ED7-97A1-45218FF9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721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D61F-90B8-4A96-AC1A-76FCCB49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D4A77-DAA9-4094-981D-409C0DABF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16EBC-FAED-45B9-AA2D-E5CFE0BAD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74DE2-784F-4257-84E0-9C5B24E5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7D2C8-D851-4B41-8136-F4D74B8F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21640-F523-45B7-ABAF-1C70D382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9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C3FFE-6DAE-4D1F-84CF-8B53E295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18F46-65B2-4593-9C71-55619C985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7676-19F1-41D7-BD94-05A5B6A4E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1EF0-92A2-4D60-AF62-B9DCBCE951AF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A58F3-E601-4E4B-ADC2-3FA5E4CB5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6278-21C1-41D1-A347-FFBFA7A59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06C0-EDD8-483F-B475-B96F8EECB1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69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child, grass&#10;&#10;Description automatically generated">
            <a:extLst>
              <a:ext uri="{FF2B5EF4-FFF2-40B4-BE49-F238E27FC236}">
                <a16:creationId xmlns:a16="http://schemas.microsoft.com/office/drawing/2014/main" id="{DE1EFFE0-44D7-D041-8886-4ECE48A9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3" y="3686060"/>
            <a:ext cx="2596270" cy="3119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children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681D5EE6-BAB5-7969-AA72-5B62F911B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89" y="119416"/>
            <a:ext cx="2994832" cy="3551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picture containing floor, indoor, child, person&#10;&#10;Description automatically generated">
            <a:extLst>
              <a:ext uri="{FF2B5EF4-FFF2-40B4-BE49-F238E27FC236}">
                <a16:creationId xmlns:a16="http://schemas.microsoft.com/office/drawing/2014/main" id="{C0CE71E1-ACB4-361A-BCFD-31EF87869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06" y="706080"/>
            <a:ext cx="3738776" cy="498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group of people sitting on a bench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101363F7-DE28-DCDA-04AB-A2CD0AEA0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79" y="3823082"/>
            <a:ext cx="4012442" cy="3009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group of people posing for a photo in front of a military plane&#10;&#10;Description automatically generated with medium confidence">
            <a:extLst>
              <a:ext uri="{FF2B5EF4-FFF2-40B4-BE49-F238E27FC236}">
                <a16:creationId xmlns:a16="http://schemas.microsoft.com/office/drawing/2014/main" id="{B6EB1ACC-B1F1-49F1-2F96-C345AFDFD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8" y="119416"/>
            <a:ext cx="4735773" cy="355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36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floor, group, standing&#10;&#10;Description automatically generated">
            <a:extLst>
              <a:ext uri="{FF2B5EF4-FFF2-40B4-BE49-F238E27FC236}">
                <a16:creationId xmlns:a16="http://schemas.microsoft.com/office/drawing/2014/main" id="{7A155FE9-6C39-49EE-F0E3-DA25D73CE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50" y="711586"/>
            <a:ext cx="3676065" cy="4901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group of people standing in front of a statue&#10;&#10;Description automatically generated with medium confidence">
            <a:extLst>
              <a:ext uri="{FF2B5EF4-FFF2-40B4-BE49-F238E27FC236}">
                <a16:creationId xmlns:a16="http://schemas.microsoft.com/office/drawing/2014/main" id="{2B4E9D8B-23F1-0A6F-C80C-5F5F83D7B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66" y="711587"/>
            <a:ext cx="3676064" cy="4901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CB958FB2-CAB3-89B1-693F-BBD947E97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711586"/>
            <a:ext cx="3944229" cy="4901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07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14:ripple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B28C1BD7-139E-0ED5-139F-0A2A13DB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42" y="521554"/>
            <a:ext cx="3951263" cy="5268351"/>
          </a:xfrm>
          <a:prstGeom prst="rect">
            <a:avLst/>
          </a:prstGeom>
        </p:spPr>
      </p:pic>
      <p:pic>
        <p:nvPicPr>
          <p:cNvPr id="18" name="Picture 17" descr="A picture containing person, child, floor, indoor&#10;&#10;Description automatically generated">
            <a:extLst>
              <a:ext uri="{FF2B5EF4-FFF2-40B4-BE49-F238E27FC236}">
                <a16:creationId xmlns:a16="http://schemas.microsoft.com/office/drawing/2014/main" id="{F2ED7C3A-F5CE-B6D5-48D4-C1603484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4" y="700796"/>
            <a:ext cx="3667070" cy="4889427"/>
          </a:xfrm>
          <a:prstGeom prst="rect">
            <a:avLst/>
          </a:prstGeom>
        </p:spPr>
      </p:pic>
      <p:pic>
        <p:nvPicPr>
          <p:cNvPr id="20" name="Picture 19" descr="A picture containing child, indoor, person, floor&#10;&#10;Description automatically generated">
            <a:extLst>
              <a:ext uri="{FF2B5EF4-FFF2-40B4-BE49-F238E27FC236}">
                <a16:creationId xmlns:a16="http://schemas.microsoft.com/office/drawing/2014/main" id="{CA14F485-DEE0-4F6C-2B37-DC61C801A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23" y="816976"/>
            <a:ext cx="3579935" cy="47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14:glitter pattern="hexagon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people posing for a photo in front of a military plane&#10;&#10;Description automatically generated with medium confidence">
            <a:extLst>
              <a:ext uri="{FF2B5EF4-FFF2-40B4-BE49-F238E27FC236}">
                <a16:creationId xmlns:a16="http://schemas.microsoft.com/office/drawing/2014/main" id="{8528671B-EDDE-40B8-848A-E0EEDB18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81817"/>
            <a:ext cx="7113563" cy="5637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A group of children standing in front of a military plane&#10;&#10;Description automatically generated with low confidence">
            <a:extLst>
              <a:ext uri="{FF2B5EF4-FFF2-40B4-BE49-F238E27FC236}">
                <a16:creationId xmlns:a16="http://schemas.microsoft.com/office/drawing/2014/main" id="{D16F0A2F-1653-5D02-C5FA-3612D4E31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4" y="450166"/>
            <a:ext cx="4340909" cy="5669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34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dissolve/>
      </p:transition>
    </mc:Choice>
    <mc:Fallback xmlns="">
      <p:transition spd="slow" advClick="0" advTm="8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0240CD-46CC-4A7C-BCFF-41B8C6A9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58438">
            <a:off x="65565" y="152748"/>
            <a:ext cx="2429185" cy="1543708"/>
          </a:xfrm>
          <a:prstGeom prst="rect">
            <a:avLst/>
          </a:prstGeom>
        </p:spPr>
      </p:pic>
      <p:pic>
        <p:nvPicPr>
          <p:cNvPr id="5" name="Picture 4" descr="A group of people posing for a photo next to a plane&#10;&#10;Description automatically generated with medium confidence">
            <a:extLst>
              <a:ext uri="{FF2B5EF4-FFF2-40B4-BE49-F238E27FC236}">
                <a16:creationId xmlns:a16="http://schemas.microsoft.com/office/drawing/2014/main" id="{3BBEBAC8-05DA-C2A9-E07D-F2C8FA5946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/>
          <a:stretch/>
        </p:blipFill>
        <p:spPr>
          <a:xfrm>
            <a:off x="6217920" y="450165"/>
            <a:ext cx="4895557" cy="6008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group of children standing in front of a military plane&#10;&#10;Description automatically generated with low confidence">
            <a:extLst>
              <a:ext uri="{FF2B5EF4-FFF2-40B4-BE49-F238E27FC236}">
                <a16:creationId xmlns:a16="http://schemas.microsoft.com/office/drawing/2014/main" id="{9AC97BE1-C487-373D-F9C7-DFD765FCA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67" y="1423239"/>
            <a:ext cx="3776882" cy="5035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4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14:doors dir="vert"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Lương Quang Anh</dc:creator>
  <cp:lastModifiedBy>Lương Quang Anh</cp:lastModifiedBy>
  <cp:revision>51</cp:revision>
  <dcterms:created xsi:type="dcterms:W3CDTF">2022-04-21T22:37:00Z</dcterms:created>
  <dcterms:modified xsi:type="dcterms:W3CDTF">2022-05-13T12:48:30Z</dcterms:modified>
</cp:coreProperties>
</file>