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286"/>
    <a:srgbClr val="7BE71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5" autoAdjust="0"/>
    <p:restoredTop sz="94671" autoAdjust="0"/>
  </p:normalViewPr>
  <p:slideViewPr>
    <p:cSldViewPr>
      <p:cViewPr varScale="1">
        <p:scale>
          <a:sx n="68" d="100"/>
          <a:sy n="68" d="100"/>
        </p:scale>
        <p:origin x="6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7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2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4791-2297-44CC-B1C2-98CD40EEFF2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E961-6ACF-43E5-8E44-A874248EA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7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AppData\Local\Microsoft\Windows\Temporary Internet Files\Content.IE5\E3LZXLXK\prop_plants_furn[1]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8572"/>
          <a:stretch/>
        </p:blipFill>
        <p:spPr bwMode="auto">
          <a:xfrm>
            <a:off x="0" y="2971800"/>
            <a:ext cx="2057400" cy="38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AppData\Local\Microsoft\Windows\Temporary Internet Files\Content.IE5\BQR6NBRU\happy_pets_fuzzy_dog_by_zivazivc21-d3gslr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29" y="5562599"/>
            <a:ext cx="1588061" cy="126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AppData\Local\Microsoft\Windows\Temporary Internet Files\Content.IE5\E3LZXLXK\prop_plants_furn[1].png">
            <a:extLst>
              <a:ext uri="{FF2B5EF4-FFF2-40B4-BE49-F238E27FC236}">
                <a16:creationId xmlns:a16="http://schemas.microsoft.com/office/drawing/2014/main" id="{344CB733-B667-4064-A0B2-80E766E78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8572"/>
          <a:stretch/>
        </p:blipFill>
        <p:spPr bwMode="auto">
          <a:xfrm>
            <a:off x="8038645" y="4800600"/>
            <a:ext cx="1105355" cy="20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FB59B06-F6D3-4919-A9E1-AA0919C22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488" y="4347213"/>
            <a:ext cx="6417967" cy="1053876"/>
          </a:xfrm>
        </p:spPr>
        <p:txBody>
          <a:bodyPr>
            <a:prstTxWarp prst="textPlain">
              <a:avLst/>
            </a:prstTxWarp>
            <a:normAutofit fontScale="92500" lnSpcReduction="10000"/>
          </a:bodyPr>
          <a:lstStyle/>
          <a:p>
            <a:pPr algn="ctr"/>
            <a:r>
              <a:rPr lang="vi-VN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Đề tài: </a:t>
            </a:r>
            <a:r>
              <a:rPr lang="vi-VN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Bé tìm hiểu về thien nhiên</a:t>
            </a:r>
            <a:endParaRPr lang="vi-VN" b="1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vi-VN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Lứa tuổi: Mẫu giáo bé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FF3C6F47-C3B9-47C5-992A-1EB47DCB8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1299" y="2759352"/>
            <a:ext cx="9713843" cy="874644"/>
          </a:xfrm>
        </p:spPr>
        <p:txBody>
          <a:bodyPr>
            <a:normAutofit/>
          </a:bodyPr>
          <a:lstStyle/>
          <a:p>
            <a:r>
              <a:rPr lang="vi-VN" dirty="0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461811D7-520F-4D6B-86C8-38501C1BC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04800"/>
            <a:ext cx="6716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48C66FB-A913-4CF7-A8DA-A4FBC9F9B7D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399" y="951669"/>
            <a:ext cx="1491175" cy="14356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78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60337"/>
            <a:ext cx="3505200" cy="906463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5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E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762000" y="1219200"/>
            <a:ext cx="7620000" cy="251460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Xin </a:t>
            </a:r>
            <a:r>
              <a:rPr lang="en-US" sz="4400" dirty="0" err="1">
                <a:solidFill>
                  <a:srgbClr val="0070C0"/>
                </a:solidFill>
              </a:rPr>
              <a:t>chào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và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hẹn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gặp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lại</a:t>
            </a:r>
            <a:r>
              <a:rPr lang="en-US" sz="4400" dirty="0">
                <a:solidFill>
                  <a:srgbClr val="0070C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67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>
              <a:buNone/>
            </a:pP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505200" y="4133874"/>
            <a:ext cx="4724400" cy="2247851"/>
          </a:xfrm>
          <a:prstGeom prst="wedgeEllipse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824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Algerian" panose="04020705040A02060702" pitchFamily="82" charset="0"/>
              </a:rPr>
              <a:t>Thiên</a:t>
            </a:r>
            <a:r>
              <a:rPr lang="en-US" dirty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lgerian" panose="04020705040A02060702" pitchFamily="82" charset="0"/>
              </a:rPr>
              <a:t>nhiên</a:t>
            </a:r>
            <a:endParaRPr lang="en-US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46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1360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Algerian" panose="04020705040A02060702" pitchFamily="82" charset="0"/>
              </a:rPr>
              <a:t>Thiên</a:t>
            </a:r>
            <a:r>
              <a:rPr lang="en-US" dirty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lgerian" panose="04020705040A02060702" pitchFamily="82" charset="0"/>
              </a:rPr>
              <a:t>nhiên</a:t>
            </a:r>
            <a:endParaRPr lang="en-US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835593" cy="488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53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>
              <a:buFontTx/>
              <a:buChar char="-"/>
            </a:pP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…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</a:t>
            </a:r>
            <a:r>
              <a:rPr lang="vi-V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2438400" y="4312920"/>
            <a:ext cx="6096000" cy="223996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</a:t>
            </a:r>
            <a:r>
              <a:rPr lang="vi-VN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4979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Algerian" panose="04020705040A02060702" pitchFamily="82" charset="0"/>
              </a:rPr>
              <a:t>Ảnh</a:t>
            </a:r>
            <a:endParaRPr lang="en-US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9" y="1371600"/>
            <a:ext cx="325539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371600"/>
            <a:ext cx="3626135" cy="244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3184304" cy="20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378036"/>
            <a:ext cx="3280353" cy="196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Algerian" panose="04020705040A02060702" pitchFamily="82" charset="0"/>
              </a:rPr>
              <a:t>Ảnh</a:t>
            </a:r>
            <a:endParaRPr lang="en-US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86389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4999"/>
            <a:ext cx="3091723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343868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4258835"/>
            <a:ext cx="3244122" cy="218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8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lgerian" panose="04020705040A02060702" pitchFamily="82" charset="0"/>
              </a:rPr>
              <a:t>Ảnh</a:t>
            </a: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4290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86" y="1600200"/>
            <a:ext cx="326571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3429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86" y="4191000"/>
            <a:ext cx="3265714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1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206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Times New Roman</vt:lpstr>
      <vt:lpstr>Office Theme</vt:lpstr>
      <vt:lpstr>Lĩnh vực phát triển nhận thức</vt:lpstr>
      <vt:lpstr>Thiên nhiên </vt:lpstr>
      <vt:lpstr>Thiên nhiên</vt:lpstr>
      <vt:lpstr>Thiên nhiên</vt:lpstr>
      <vt:lpstr>Thiên nhiên</vt:lpstr>
      <vt:lpstr>Ảnh</vt:lpstr>
      <vt:lpstr>Ảnh</vt:lpstr>
      <vt:lpstr>Thiên nhiên</vt:lpstr>
      <vt:lpstr>Ảnh</vt:lpstr>
      <vt:lpstr>Thiên nhiên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Thiên nhiên</dc:title>
  <dc:creator>Admin</dc:creator>
  <cp:lastModifiedBy>Quang Anh</cp:lastModifiedBy>
  <cp:revision>15</cp:revision>
  <dcterms:created xsi:type="dcterms:W3CDTF">2015-11-23T05:30:12Z</dcterms:created>
  <dcterms:modified xsi:type="dcterms:W3CDTF">2021-08-10T01:48:59Z</dcterms:modified>
</cp:coreProperties>
</file>