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  <p:sldMasterId id="2147483685" r:id="rId4"/>
  </p:sldMasterIdLst>
  <p:notesMasterIdLst>
    <p:notesMasterId r:id="rId12"/>
  </p:notesMasterIdLst>
  <p:sldIdLst>
    <p:sldId id="279" r:id="rId5"/>
    <p:sldId id="273" r:id="rId6"/>
    <p:sldId id="275" r:id="rId7"/>
    <p:sldId id="276" r:id="rId8"/>
    <p:sldId id="277" r:id="rId9"/>
    <p:sldId id="280" r:id="rId10"/>
    <p:sldId id="274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ong Kieu" initials="P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5B9BD5"/>
    <a:srgbClr val="FBEBFA"/>
    <a:srgbClr val="F9DFF8"/>
    <a:srgbClr val="F5F6D2"/>
    <a:srgbClr val="D4E5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60" d="100"/>
          <a:sy n="60" d="100"/>
        </p:scale>
        <p:origin x="-870" y="-3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A1522-15F8-470E-8B47-26D4488B38E1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6EC5-5213-4489-9A2D-13BAC692E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1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6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8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9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2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09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B60-BE75-4F46-ABE8-8FCEC070BD5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0ECD-2454-4432-A92E-E4A27936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1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B60-BE75-4F46-ABE8-8FCEC070BD5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0ECD-2454-4432-A92E-E4A27936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3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3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B60-BE75-4F46-ABE8-8FCEC070BD5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0ECD-2454-4432-A92E-E4A27936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74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95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2" y="1600203"/>
            <a:ext cx="4395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B60-BE75-4F46-ABE8-8FCEC070BD5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0ECD-2454-4432-A92E-E4A27936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6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4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4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82" y="1535113"/>
            <a:ext cx="43790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82" y="2174875"/>
            <a:ext cx="43790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B60-BE75-4F46-ABE8-8FCEC070BD5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0ECD-2454-4432-A92E-E4A27936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7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B60-BE75-4F46-ABE8-8FCEC070BD5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0ECD-2454-4432-A92E-E4A27936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59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B60-BE75-4F46-ABE8-8FCEC070BD5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0ECD-2454-4432-A92E-E4A27936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4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4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03" y="273053"/>
            <a:ext cx="55372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4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B60-BE75-4F46-ABE8-8FCEC070BD5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0ECD-2454-4432-A92E-E4A27936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73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21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21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21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B60-BE75-4F46-ABE8-8FCEC070BD5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0ECD-2454-4432-A92E-E4A27936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7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B60-BE75-4F46-ABE8-8FCEC070BD5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0ECD-2454-4432-A92E-E4A27936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46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627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EB60-BE75-4F46-ABE8-8FCEC070BD5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0ECD-2454-4432-A92E-E4A27936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75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68BDF0-9F16-4BAE-922E-886F20D96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134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24C13A-21C0-452E-BB87-1968008A4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336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B1C93F-5319-4DBB-BCF4-024D9C5F0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838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B8253A-6D85-47E6-820B-BF4EC4E3E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3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B03BF5-D211-41AA-B43F-9B5DBEAAB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166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3C124E-9ACE-4CA4-88C5-BA6791572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58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5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FA4751-F0A5-4D53-B830-9E16EC43E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450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DADDE8-6863-4993-BDA0-2F02BB7A25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003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409D1C-B150-43E3-A869-69190D49A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288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283901-3A81-46E0-B773-390148D45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149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8C6EB-FA63-4D38-AA47-CB81EA22B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01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B3A3C-B590-48A9-B2D4-F19C4D3979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8998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6B9FF-288F-479D-8D33-E89E7D2B7C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0077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B4D7E-FEBA-42DD-BD1F-08481D2A5C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1187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31DD-7053-4C3D-A188-15AABA866E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1774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A333E-D978-47E3-A6A1-A3F847F99D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60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263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23071-1F91-4E45-AAA1-F0922EF3EC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9096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F84C1-5CF0-4FFB-BB80-8989530BB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491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40591-F656-4681-931E-5948FAA48E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5207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29422-0659-4563-95D2-93D7B8B3EA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567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E6AD5-E09F-4BF1-AA4B-CC2EE559E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9654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04CEE-253D-4F63-BE10-A79C818693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922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08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8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1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6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1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6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F56FE-5F5D-44D5-A3D6-0EC21773BDE8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186E-C2EE-49DB-A1CC-B68061699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50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CEB60-BE75-4F46-ABE8-8FCEC070BD5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0ECD-2454-4432-A92E-E4A27936D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6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5E3DD-CBF6-4F45-BABB-6A1FE2777DB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00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A73FEA-7A6E-48FA-B6A7-B30001F307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9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041" y="152400"/>
            <a:ext cx="4841214" cy="9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VỆT HƯNG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53" y="1066806"/>
            <a:ext cx="73779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174679" y="3352802"/>
            <a:ext cx="816343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alt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số 10, số lượng</a:t>
            </a:r>
            <a:r>
              <a:rPr lang="vi-V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 </a:t>
            </a:r>
            <a:r>
              <a:rPr 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</a:t>
            </a:r>
            <a:r>
              <a:rPr lang="vi-V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alt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b="1" i="1" dirty="0" smtClean="0">
              <a:solidFill>
                <a:srgbClr val="00B050"/>
              </a:solidFill>
              <a:latin typeface=".VnTime" pitchFamily="34" charset="0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7924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3234248036"/>
      </p:ext>
    </p:extLst>
  </p:cSld>
  <p:clrMapOvr>
    <a:masterClrMapping/>
  </p:clrMapOvr>
  <p:transition spd="slow" advTm="14461">
    <p:blinds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0572" y="1493952"/>
            <a:ext cx="5137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6000" dirty="0"/>
          </a:p>
        </p:txBody>
      </p:sp>
      <p:sp>
        <p:nvSpPr>
          <p:cNvPr id="2" name="Rectangle 1"/>
          <p:cNvSpPr/>
          <p:nvPr/>
        </p:nvSpPr>
        <p:spPr>
          <a:xfrm>
            <a:off x="791932" y="1216951"/>
            <a:ext cx="84337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dirty="0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Phần 1: </a:t>
            </a:r>
          </a:p>
          <a:p>
            <a:pPr algn="ctr"/>
            <a:r>
              <a:rPr lang="vi-VN" sz="4800" b="1" dirty="0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Tìm nhóm có số lượng 7,8,9</a:t>
            </a:r>
            <a:endParaRPr lang="en-US" sz="4800" b="1" cap="none" spc="0" dirty="0">
              <a:ln w="13462">
                <a:noFill/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5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148" y="1562394"/>
            <a:ext cx="1069941" cy="131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255132" y="151714"/>
            <a:ext cx="4904447" cy="276157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vi-VN" sz="8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endParaRPr lang="en-GB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84" y="1029517"/>
            <a:ext cx="745864" cy="11689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503" y="1205040"/>
            <a:ext cx="4939820" cy="31460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993" y="3250303"/>
            <a:ext cx="5412863" cy="34527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273" y="1425167"/>
            <a:ext cx="747968" cy="1164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229" y="412282"/>
            <a:ext cx="747968" cy="11644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342" y="1388005"/>
            <a:ext cx="747968" cy="11644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2531" y="412282"/>
            <a:ext cx="747968" cy="11644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524" y="1434363"/>
            <a:ext cx="747968" cy="11644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062" y="372971"/>
            <a:ext cx="747968" cy="116443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946737" y="137601"/>
            <a:ext cx="11742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115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260" y="3049260"/>
            <a:ext cx="1154149" cy="7254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7418" y="2209289"/>
            <a:ext cx="1154149" cy="7254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0933" y="1408094"/>
            <a:ext cx="1154149" cy="7254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441" y="2301324"/>
            <a:ext cx="1154149" cy="7254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05" y="3012300"/>
            <a:ext cx="1154149" cy="7254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346" y="1428255"/>
            <a:ext cx="1154149" cy="72548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5591" y="2269635"/>
            <a:ext cx="1154149" cy="7254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410" y="3011398"/>
            <a:ext cx="1154149" cy="72548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490" y="1340353"/>
            <a:ext cx="1154149" cy="72548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8593221" y="1576717"/>
            <a:ext cx="107490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11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115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297" y="3556246"/>
            <a:ext cx="1367756" cy="103232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384" y="4446186"/>
            <a:ext cx="1367147" cy="103641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323" y="3602484"/>
            <a:ext cx="1367147" cy="103641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3248" y="4446186"/>
            <a:ext cx="1367147" cy="103641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600" y="3557401"/>
            <a:ext cx="1367147" cy="10364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1714" y="4382707"/>
            <a:ext cx="1367147" cy="103641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880" y="3571514"/>
            <a:ext cx="1367147" cy="103641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3039" y="4446186"/>
            <a:ext cx="1367147" cy="103641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2285940" y="4877198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13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4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9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3393" y="1113135"/>
            <a:ext cx="69188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 smtClean="0">
                <a:ln/>
                <a:solidFill>
                  <a:srgbClr val="FF0000"/>
                </a:solidFill>
              </a:rPr>
              <a:t>Phần 2: </a:t>
            </a:r>
          </a:p>
          <a:p>
            <a:pPr algn="ctr"/>
            <a:r>
              <a:rPr lang="vi-VN" sz="5400" b="1" dirty="0" smtClean="0">
                <a:ln/>
                <a:solidFill>
                  <a:srgbClr val="FF0000"/>
                </a:solidFill>
              </a:rPr>
              <a:t>nhận biết chữ số 10,</a:t>
            </a:r>
          </a:p>
          <a:p>
            <a:pPr algn="ctr"/>
            <a:r>
              <a:rPr lang="vi-VN" sz="5400" b="1" dirty="0" smtClean="0">
                <a:ln/>
                <a:solidFill>
                  <a:srgbClr val="FF0000"/>
                </a:solidFill>
              </a:rPr>
              <a:t> số lượng, STT </a:t>
            </a:r>
          </a:p>
          <a:p>
            <a:pPr algn="ctr"/>
            <a:r>
              <a:rPr lang="vi-VN" sz="5400" b="1" dirty="0" smtClean="0">
                <a:ln/>
                <a:solidFill>
                  <a:srgbClr val="FF0000"/>
                </a:solidFill>
              </a:rPr>
              <a:t>trong phạm vi 10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4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597" y="1322939"/>
            <a:ext cx="1175740" cy="1322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410" y="4151207"/>
            <a:ext cx="1240918" cy="13229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64" y="4102309"/>
            <a:ext cx="1243311" cy="13229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168" y="4076250"/>
            <a:ext cx="1243311" cy="13229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329" y="4075550"/>
            <a:ext cx="1243311" cy="13229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369" y="4029809"/>
            <a:ext cx="1243311" cy="13229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923" y="4019627"/>
            <a:ext cx="1243311" cy="13229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650" y="4019627"/>
            <a:ext cx="1243311" cy="13229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389" y="3989658"/>
            <a:ext cx="1243311" cy="13229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433" y="3961686"/>
            <a:ext cx="1243311" cy="13229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8563" y="3944918"/>
            <a:ext cx="1243311" cy="13229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01" y="2828260"/>
            <a:ext cx="1025413" cy="12620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894" y="2813035"/>
            <a:ext cx="1025360" cy="12619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9750" y="2843549"/>
            <a:ext cx="1025360" cy="126198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0407" y="2858776"/>
            <a:ext cx="1025360" cy="126198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537" y="2858776"/>
            <a:ext cx="1025360" cy="126198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4719" y="2863392"/>
            <a:ext cx="1025360" cy="12619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733" y="2865398"/>
            <a:ext cx="1025360" cy="12619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0461" y="2848383"/>
            <a:ext cx="1041220" cy="13099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9802" y="2896395"/>
            <a:ext cx="1025360" cy="126198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39401" y="534851"/>
            <a:ext cx="84545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+ Số lượng tàu thủy và số lượng bánh lái số nào nhiều hơn?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Và nhiều hơn là mấy? Vì sao?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+ Số lượng tàu thủy và số lượng bánh lái số nào ít hơn?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Và ít hơn là mấy? Vì sao?</a:t>
            </a:r>
          </a:p>
          <a:p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extBox 17"/>
          <p:cNvSpPr txBox="1">
            <a:spLocks noChangeArrowheads="1"/>
          </p:cNvSpPr>
          <p:nvPr/>
        </p:nvSpPr>
        <p:spPr bwMode="auto">
          <a:xfrm>
            <a:off x="8172452" y="3962400"/>
            <a:ext cx="1847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9600" b="1" smtClean="0">
              <a:solidFill>
                <a:srgbClr val="333399"/>
              </a:solidFill>
              <a:latin typeface=".VnArial" pitchFamily="34" charset="0"/>
            </a:endParaRPr>
          </a:p>
        </p:txBody>
      </p:sp>
      <p:sp>
        <p:nvSpPr>
          <p:cNvPr id="6168" name="TextBox 30"/>
          <p:cNvSpPr txBox="1">
            <a:spLocks noChangeArrowheads="1"/>
          </p:cNvSpPr>
          <p:nvPr/>
        </p:nvSpPr>
        <p:spPr bwMode="auto">
          <a:xfrm>
            <a:off x="7538204" y="1952625"/>
            <a:ext cx="15536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600" b="1" dirty="0" smtClean="0">
                <a:solidFill>
                  <a:srgbClr val="FF0000"/>
                </a:solidFill>
                <a:latin typeface=".VnArial" pitchFamily="34" charset="0"/>
              </a:rPr>
              <a:t>10</a:t>
            </a:r>
            <a:endParaRPr lang="en-US" altLang="en-US" sz="9600" b="1" dirty="0" smtClean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108" y="230899"/>
            <a:ext cx="990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     </a:t>
            </a:r>
            <a:r>
              <a:rPr lang="en-US" sz="2400" b="1" dirty="0" err="1">
                <a:solidFill>
                  <a:srgbClr val="333399"/>
                </a:solidFill>
              </a:rPr>
              <a:t>Muốn</a:t>
            </a:r>
            <a:r>
              <a:rPr lang="en-US" sz="2400" b="1" dirty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số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bánh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lái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 smtClean="0">
                <a:solidFill>
                  <a:srgbClr val="333399"/>
                </a:solidFill>
              </a:rPr>
              <a:t>bằng</a:t>
            </a:r>
            <a:r>
              <a:rPr lang="en-US" sz="2400" b="1" dirty="0" smtClean="0">
                <a:solidFill>
                  <a:srgbClr val="333399"/>
                </a:solidFill>
              </a:rPr>
              <a:t> </a:t>
            </a:r>
            <a:r>
              <a:rPr lang="en-US" sz="2400" b="1" dirty="0" err="1">
                <a:solidFill>
                  <a:srgbClr val="333399"/>
                </a:solidFill>
              </a:rPr>
              <a:t>số</a:t>
            </a:r>
            <a:r>
              <a:rPr lang="en-US" sz="2400" b="1" dirty="0">
                <a:solidFill>
                  <a:srgbClr val="333399"/>
                </a:solidFill>
              </a:rPr>
              <a:t> </a:t>
            </a:r>
            <a:r>
              <a:rPr lang="en-US" sz="2400" b="1" dirty="0" err="1">
                <a:solidFill>
                  <a:srgbClr val="333399"/>
                </a:solidFill>
              </a:rPr>
              <a:t>tàu</a:t>
            </a:r>
            <a:r>
              <a:rPr lang="en-US" sz="2400" b="1" dirty="0">
                <a:solidFill>
                  <a:srgbClr val="333399"/>
                </a:solidFill>
              </a:rPr>
              <a:t> </a:t>
            </a:r>
            <a:r>
              <a:rPr lang="en-US" sz="2400" b="1" dirty="0" err="1">
                <a:solidFill>
                  <a:srgbClr val="333399"/>
                </a:solidFill>
              </a:rPr>
              <a:t>thủy</a:t>
            </a:r>
            <a:r>
              <a:rPr lang="en-US" sz="2400" b="1" dirty="0">
                <a:solidFill>
                  <a:srgbClr val="333399"/>
                </a:solidFill>
              </a:rPr>
              <a:t> </a:t>
            </a:r>
            <a:r>
              <a:rPr lang="en-US" sz="2400" b="1" dirty="0" smtClean="0">
                <a:solidFill>
                  <a:srgbClr val="333399"/>
                </a:solidFill>
              </a:rPr>
              <a:t>ta </a:t>
            </a:r>
            <a:r>
              <a:rPr lang="en-US" sz="2400" b="1" dirty="0" err="1">
                <a:solidFill>
                  <a:srgbClr val="333399"/>
                </a:solidFill>
              </a:rPr>
              <a:t>phải</a:t>
            </a:r>
            <a:r>
              <a:rPr lang="en-US" sz="2400" b="1" dirty="0">
                <a:solidFill>
                  <a:srgbClr val="333399"/>
                </a:solidFill>
              </a:rPr>
              <a:t> </a:t>
            </a:r>
            <a:r>
              <a:rPr lang="en-US" sz="2400" b="1" dirty="0" err="1">
                <a:solidFill>
                  <a:srgbClr val="333399"/>
                </a:solidFill>
              </a:rPr>
              <a:t>làm</a:t>
            </a:r>
            <a:r>
              <a:rPr lang="en-US" sz="2400" b="1" dirty="0">
                <a:solidFill>
                  <a:srgbClr val="333399"/>
                </a:solidFill>
              </a:rPr>
              <a:t> </a:t>
            </a:r>
            <a:r>
              <a:rPr lang="en-US" sz="2400" b="1" dirty="0" err="1">
                <a:solidFill>
                  <a:srgbClr val="333399"/>
                </a:solidFill>
              </a:rPr>
              <a:t>như</a:t>
            </a:r>
            <a:r>
              <a:rPr lang="en-US" sz="2400" b="1" dirty="0">
                <a:solidFill>
                  <a:srgbClr val="333399"/>
                </a:solidFill>
              </a:rPr>
              <a:t> </a:t>
            </a:r>
            <a:r>
              <a:rPr lang="en-US" sz="2400" b="1" dirty="0" err="1">
                <a:solidFill>
                  <a:srgbClr val="333399"/>
                </a:solidFill>
              </a:rPr>
              <a:t>thế</a:t>
            </a:r>
            <a:r>
              <a:rPr lang="en-US" sz="2400" b="1" dirty="0">
                <a:solidFill>
                  <a:srgbClr val="333399"/>
                </a:solidFill>
              </a:rPr>
              <a:t> </a:t>
            </a:r>
            <a:r>
              <a:rPr lang="en-US" sz="2400" b="1" dirty="0" err="1">
                <a:solidFill>
                  <a:srgbClr val="333399"/>
                </a:solidFill>
              </a:rPr>
              <a:t>nào</a:t>
            </a:r>
            <a:r>
              <a:rPr lang="en-US" sz="2400" b="1" dirty="0">
                <a:solidFill>
                  <a:srgbClr val="333399"/>
                </a:solidFill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0400" y="872367"/>
            <a:ext cx="52006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rgbClr val="0000FF"/>
                </a:solidFill>
              </a:rPr>
              <a:t>Cách</a:t>
            </a:r>
            <a:r>
              <a:rPr lang="en-US" sz="2000" b="1" dirty="0">
                <a:solidFill>
                  <a:srgbClr val="0000FF"/>
                </a:solidFill>
              </a:rPr>
              <a:t> 1: </a:t>
            </a:r>
            <a:r>
              <a:rPr lang="en-US" sz="2000" b="1" dirty="0" err="1">
                <a:solidFill>
                  <a:srgbClr val="0000FF"/>
                </a:solidFill>
              </a:rPr>
              <a:t>Bớt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đi</a:t>
            </a:r>
            <a:r>
              <a:rPr lang="en-US" sz="2000" b="1" dirty="0">
                <a:solidFill>
                  <a:srgbClr val="0000FF"/>
                </a:solidFill>
              </a:rPr>
              <a:t> 1 </a:t>
            </a:r>
            <a:r>
              <a:rPr lang="en-US" sz="2000" b="1" dirty="0" err="1">
                <a:solidFill>
                  <a:srgbClr val="0000FF"/>
                </a:solidFill>
              </a:rPr>
              <a:t>tàu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thủy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660400" y="1300660"/>
            <a:ext cx="421349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err="1" smtClean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Cách</a:t>
            </a:r>
            <a:r>
              <a:rPr lang="en-US" altLang="en-US" sz="2000" b="1" dirty="0" smtClean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 2: </a:t>
            </a:r>
            <a:r>
              <a:rPr lang="en-US" altLang="en-US" sz="2000" b="1" dirty="0" err="1" smtClean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Thêm</a:t>
            </a:r>
            <a:r>
              <a:rPr lang="en-US" altLang="en-US" sz="2000" b="1" dirty="0" smtClean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vào</a:t>
            </a:r>
            <a:r>
              <a:rPr lang="en-US" altLang="en-US" sz="2000" b="1" dirty="0" smtClean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 1 </a:t>
            </a:r>
            <a:r>
              <a:rPr lang="en-US" altLang="en-US" sz="2000" b="1" dirty="0" err="1" smtClean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bánh</a:t>
            </a:r>
            <a:r>
              <a:rPr lang="en-US" altLang="en-US" sz="2000" b="1" dirty="0" smtClean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lái</a:t>
            </a:r>
            <a:endParaRPr lang="en-US" altLang="en-US" sz="2000" b="1" dirty="0" smtClean="0">
              <a:solidFill>
                <a:srgbClr val="FF0000"/>
              </a:solidFill>
              <a:latin typeface=".VnArial" pitchFamily="34" charset="0"/>
              <a:ea typeface="Arial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750" y="1831430"/>
            <a:ext cx="64784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333399"/>
                </a:solidFill>
              </a:rPr>
              <a:t>=&gt; </a:t>
            </a:r>
            <a:r>
              <a:rPr lang="en-US" sz="2000" b="1" dirty="0" err="1">
                <a:solidFill>
                  <a:srgbClr val="333399"/>
                </a:solidFill>
              </a:rPr>
              <a:t>Như</a:t>
            </a:r>
            <a:r>
              <a:rPr lang="en-US" sz="2000" b="1" dirty="0">
                <a:solidFill>
                  <a:srgbClr val="333399"/>
                </a:solidFill>
              </a:rPr>
              <a:t> </a:t>
            </a:r>
            <a:r>
              <a:rPr lang="en-US" sz="2000" b="1" dirty="0" err="1">
                <a:solidFill>
                  <a:srgbClr val="333399"/>
                </a:solidFill>
              </a:rPr>
              <a:t>vậy</a:t>
            </a:r>
            <a:r>
              <a:rPr lang="en-US" sz="2000" b="1" dirty="0">
                <a:solidFill>
                  <a:srgbClr val="333399"/>
                </a:solidFill>
              </a:rPr>
              <a:t>: </a:t>
            </a:r>
            <a:r>
              <a:rPr lang="en-US" sz="2000" b="1" dirty="0" smtClean="0">
                <a:solidFill>
                  <a:srgbClr val="333399"/>
                </a:solidFill>
              </a:rPr>
              <a:t>9 </a:t>
            </a:r>
            <a:r>
              <a:rPr lang="en-US" sz="2000" b="1" dirty="0" err="1" smtClean="0">
                <a:solidFill>
                  <a:srgbClr val="333399"/>
                </a:solidFill>
              </a:rPr>
              <a:t>bánh</a:t>
            </a:r>
            <a:r>
              <a:rPr lang="en-US" sz="2000" b="1" dirty="0" smtClean="0">
                <a:solidFill>
                  <a:srgbClr val="333399"/>
                </a:solidFill>
              </a:rPr>
              <a:t> </a:t>
            </a:r>
            <a:r>
              <a:rPr lang="en-US" sz="2000" b="1" dirty="0" err="1" smtClean="0">
                <a:solidFill>
                  <a:srgbClr val="333399"/>
                </a:solidFill>
              </a:rPr>
              <a:t>lái</a:t>
            </a:r>
            <a:r>
              <a:rPr lang="en-US" sz="2000" b="1" dirty="0" smtClean="0">
                <a:solidFill>
                  <a:srgbClr val="333399"/>
                </a:solidFill>
              </a:rPr>
              <a:t> </a:t>
            </a:r>
            <a:r>
              <a:rPr lang="en-US" sz="2000" b="1" dirty="0" err="1" smtClean="0">
                <a:solidFill>
                  <a:srgbClr val="333399"/>
                </a:solidFill>
              </a:rPr>
              <a:t>thêm</a:t>
            </a:r>
            <a:r>
              <a:rPr lang="en-US" sz="2000" b="1" dirty="0" smtClean="0">
                <a:solidFill>
                  <a:srgbClr val="333399"/>
                </a:solidFill>
              </a:rPr>
              <a:t> </a:t>
            </a:r>
            <a:r>
              <a:rPr lang="en-US" sz="2000" b="1" dirty="0">
                <a:solidFill>
                  <a:srgbClr val="333399"/>
                </a:solidFill>
              </a:rPr>
              <a:t>1 </a:t>
            </a:r>
            <a:r>
              <a:rPr lang="en-US" sz="2000" b="1" dirty="0" err="1">
                <a:solidFill>
                  <a:srgbClr val="333399"/>
                </a:solidFill>
              </a:rPr>
              <a:t>bánh</a:t>
            </a:r>
            <a:r>
              <a:rPr lang="en-US" sz="2000" b="1" dirty="0">
                <a:solidFill>
                  <a:srgbClr val="333399"/>
                </a:solidFill>
              </a:rPr>
              <a:t> </a:t>
            </a:r>
            <a:r>
              <a:rPr lang="en-US" sz="2000" b="1" dirty="0" err="1">
                <a:solidFill>
                  <a:srgbClr val="333399"/>
                </a:solidFill>
              </a:rPr>
              <a:t>lái</a:t>
            </a:r>
            <a:r>
              <a:rPr lang="en-US" sz="2000" b="1" dirty="0">
                <a:solidFill>
                  <a:srgbClr val="333399"/>
                </a:solidFill>
              </a:rPr>
              <a:t> </a:t>
            </a:r>
            <a:r>
              <a:rPr lang="en-US" sz="2000" b="1" dirty="0" err="1" smtClean="0">
                <a:solidFill>
                  <a:srgbClr val="333399"/>
                </a:solidFill>
              </a:rPr>
              <a:t>là</a:t>
            </a:r>
            <a:r>
              <a:rPr lang="en-US" sz="2000" b="1" dirty="0" smtClean="0">
                <a:solidFill>
                  <a:srgbClr val="333399"/>
                </a:solidFill>
              </a:rPr>
              <a:t> 10 </a:t>
            </a:r>
            <a:r>
              <a:rPr lang="en-US" sz="2000" b="1" dirty="0" err="1">
                <a:solidFill>
                  <a:srgbClr val="333399"/>
                </a:solidFill>
              </a:rPr>
              <a:t>bánh</a:t>
            </a:r>
            <a:r>
              <a:rPr lang="en-US" sz="2000" b="1" dirty="0">
                <a:solidFill>
                  <a:srgbClr val="333399"/>
                </a:solidFill>
              </a:rPr>
              <a:t> </a:t>
            </a:r>
            <a:r>
              <a:rPr lang="en-US" sz="2000" b="1" dirty="0" err="1">
                <a:solidFill>
                  <a:srgbClr val="333399"/>
                </a:solidFill>
              </a:rPr>
              <a:t>lái</a:t>
            </a:r>
            <a:r>
              <a:rPr lang="en-US" sz="2000" b="1" dirty="0">
                <a:solidFill>
                  <a:srgbClr val="333399"/>
                </a:solidFill>
              </a:rPr>
              <a:t> </a:t>
            </a:r>
            <a:r>
              <a:rPr lang="en-US" sz="2000" b="1" dirty="0" smtClean="0">
                <a:solidFill>
                  <a:srgbClr val="333399"/>
                </a:solidFill>
              </a:rPr>
              <a:t>. </a:t>
            </a:r>
            <a:endParaRPr lang="vi-VN" sz="2000" b="1" dirty="0">
              <a:solidFill>
                <a:srgbClr val="33339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1865" y="4848079"/>
            <a:ext cx="9811510" cy="1529236"/>
            <a:chOff x="10364" y="3944918"/>
            <a:chExt cx="9811510" cy="152923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3369" y="4029809"/>
              <a:ext cx="1243311" cy="132294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650" y="4019627"/>
              <a:ext cx="1243311" cy="132294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9389" y="3989658"/>
              <a:ext cx="1243311" cy="132294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0433" y="3961686"/>
              <a:ext cx="1243311" cy="132294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8563" y="3944918"/>
              <a:ext cx="1243311" cy="132294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64" y="4151207"/>
              <a:ext cx="1240918" cy="132294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8238" y="4102309"/>
              <a:ext cx="1243311" cy="132294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4942" y="4076250"/>
              <a:ext cx="1243311" cy="132294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3103" y="4075550"/>
              <a:ext cx="1243311" cy="132294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3697" y="4019627"/>
              <a:ext cx="1243311" cy="132294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0" y="3633370"/>
            <a:ext cx="8857263" cy="1345341"/>
            <a:chOff x="-2101" y="2813035"/>
            <a:chExt cx="8857263" cy="134534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101" y="2828260"/>
              <a:ext cx="1025413" cy="126204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8894" y="2813035"/>
              <a:ext cx="1025360" cy="126198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750" y="2843549"/>
              <a:ext cx="1025360" cy="126198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0407" y="2858776"/>
              <a:ext cx="1025360" cy="126198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6537" y="2858776"/>
              <a:ext cx="1025360" cy="126198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94719" y="2863392"/>
              <a:ext cx="1025360" cy="126198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3733" y="2865398"/>
              <a:ext cx="1025360" cy="126198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0461" y="2848383"/>
              <a:ext cx="1041220" cy="130999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29802" y="2896395"/>
              <a:ext cx="1025360" cy="1261981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5638" y="3683727"/>
            <a:ext cx="1025360" cy="1261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4024592"/>
      </p:ext>
    </p:extLst>
  </p:cSld>
  <p:clrMapOvr>
    <a:masterClrMapping/>
  </p:clrMapOvr>
  <p:transition advTm="676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1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  <p:bldP spid="27" grpId="0"/>
      <p:bldP spid="30" grpId="0"/>
      <p:bldP spid="7193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2296" y="441434"/>
            <a:ext cx="544173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400" b="1" dirty="0" smtClean="0">
                <a:solidFill>
                  <a:srgbClr val="0000FF"/>
                </a:solidFill>
                <a:latin typeface=".VnArial" pitchFamily="34" charset="0"/>
                <a:cs typeface="Arial" charset="0"/>
              </a:rPr>
              <a:t>10</a:t>
            </a:r>
            <a:endParaRPr lang="en-US" sz="34400" b="1" dirty="0">
              <a:solidFill>
                <a:srgbClr val="0000FF"/>
              </a:solidFill>
              <a:latin typeface=".Vn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2.7|2.3|12.9|1|4.7|8.8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163</Words>
  <Application>Microsoft Office PowerPoint</Application>
  <PresentationFormat>A4 Paper (210x297 mm)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Custom Design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62</cp:revision>
  <dcterms:created xsi:type="dcterms:W3CDTF">2019-10-23T06:06:35Z</dcterms:created>
  <dcterms:modified xsi:type="dcterms:W3CDTF">2021-08-11T05:43:31Z</dcterms:modified>
</cp:coreProperties>
</file>