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1" r:id="rId2"/>
    <p:sldId id="272" r:id="rId3"/>
    <p:sldId id="273" r:id="rId4"/>
    <p:sldId id="270" r:id="rId5"/>
    <p:sldId id="257" r:id="rId6"/>
    <p:sldId id="258" r:id="rId7"/>
    <p:sldId id="259" r:id="rId8"/>
    <p:sldId id="274" r:id="rId9"/>
    <p:sldId id="264" r:id="rId10"/>
    <p:sldId id="265" r:id="rId11"/>
    <p:sldId id="280" r:id="rId12"/>
    <p:sldId id="267" r:id="rId13"/>
    <p:sldId id="268" r:id="rId14"/>
    <p:sldId id="281" r:id="rId15"/>
    <p:sldId id="283" r:id="rId16"/>
    <p:sldId id="284" r:id="rId17"/>
    <p:sldId id="275" r:id="rId18"/>
    <p:sldId id="278" r:id="rId1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y Loc" initials="H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14" autoAdjust="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1-08T06:20:38.288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63595-27C3-48EE-A2D8-F67441E0D1D1}" type="datetimeFigureOut">
              <a:rPr lang="vi-VN" smtClean="0"/>
              <a:pPr/>
              <a:t>05/08/2021</a:t>
            </a:fld>
            <a:endParaRPr lang="vi-VN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1FE21-DE16-46B4-8C9C-A2B2256DC41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590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05/08/2021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05/08/2021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05/08/2021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05/08/2021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05/08/2021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05/08/2021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05/08/2021</a:t>
            </a:fld>
            <a:endParaRPr lang="vi-VN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05/08/2021</a:t>
            </a:fld>
            <a:endParaRPr lang="vi-VN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05/08/2021</a:t>
            </a:fld>
            <a:endParaRPr lang="vi-VN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05/08/2021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05/08/2021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0E58-5515-4A7F-ADAB-AFBF515136F7}" type="datetimeFigureOut">
              <a:rPr lang="vi-VN" smtClean="0"/>
              <a:pPr/>
              <a:t>05/08/2021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uy Loc\Desktop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19064" y="3102378"/>
            <a:ext cx="806777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LĨNH VỰC PHÁT TRIỂN NHẬN THỨC</a:t>
            </a:r>
          </a:p>
          <a:p>
            <a:pPr algn="ctr"/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Đề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tài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Chắp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ghép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để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tạo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thành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mới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Lứa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tuổi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Mẫu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giáo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bé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CCCD36-8056-4731-A5A5-A05659F16383}"/>
              </a:ext>
            </a:extLst>
          </p:cNvPr>
          <p:cNvSpPr/>
          <p:nvPr/>
        </p:nvSpPr>
        <p:spPr>
          <a:xfrm>
            <a:off x="1447800" y="400604"/>
            <a:ext cx="669592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GD&amp;ĐT QUẬN LONG BIÊN</a:t>
            </a:r>
            <a:endParaRPr lang="en-US" altLang="vi-VN" sz="28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/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B43D5D-D889-4A64-88AC-5EBEF72E771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80811" y="1017151"/>
            <a:ext cx="1353189" cy="13028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71604" y="2786058"/>
            <a:ext cx="2671770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214810" y="2786058"/>
            <a:ext cx="2857520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86182" y="3071810"/>
            <a:ext cx="2214578" cy="250033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86182" y="1000108"/>
            <a:ext cx="2214578" cy="2214578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 </a:t>
            </a:r>
            <a:r>
              <a:rPr lang="en-US" sz="2400" dirty="0" err="1"/>
              <a:t>Chắp</a:t>
            </a:r>
            <a:r>
              <a:rPr lang="en-US" sz="2400" dirty="0"/>
              <a:t> </a:t>
            </a:r>
            <a:r>
              <a:rPr lang="en-US" sz="2400" dirty="0" err="1"/>
              <a:t>ghép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chư</a:t>
            </a:r>
            <a:r>
              <a:rPr lang="en-US" sz="2400" dirty="0"/>
              <a:t>̃ </a:t>
            </a:r>
            <a:r>
              <a:rPr lang="en-US" sz="2400" dirty="0" err="1"/>
              <a:t>nhật</a:t>
            </a:r>
            <a:r>
              <a:rPr lang="en-US" sz="2400" dirty="0"/>
              <a:t> </a:t>
            </a:r>
            <a:r>
              <a:rPr lang="en-US" sz="2400" dirty="0" err="1"/>
              <a:t>thành</a:t>
            </a:r>
            <a:r>
              <a:rPr lang="en-US" sz="2400" dirty="0"/>
              <a:t> 1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vuông</a:t>
            </a:r>
            <a:endParaRPr lang="vi-VN" sz="24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857356" y="1857364"/>
            <a:ext cx="2425392" cy="4429156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1F54D43-81F9-421F-BA4B-BD3655509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0944" y="1877932"/>
            <a:ext cx="2425392" cy="4429156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Chắp</a:t>
            </a:r>
            <a:r>
              <a:rPr lang="en-US" sz="2400" dirty="0"/>
              <a:t> </a:t>
            </a:r>
            <a:r>
              <a:rPr lang="en-US" sz="2400" dirty="0" err="1"/>
              <a:t>ghép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chư</a:t>
            </a:r>
            <a:r>
              <a:rPr lang="en-US" sz="2400" dirty="0"/>
              <a:t>̃ </a:t>
            </a:r>
            <a:r>
              <a:rPr lang="en-US" sz="2400" dirty="0" err="1"/>
              <a:t>nhật</a:t>
            </a:r>
            <a:r>
              <a:rPr lang="en-US" sz="2400" dirty="0"/>
              <a:t> </a:t>
            </a:r>
            <a:r>
              <a:rPr lang="en-US" sz="2400" dirty="0" err="1"/>
              <a:t>thành</a:t>
            </a:r>
            <a:r>
              <a:rPr lang="en-US" sz="2400" dirty="0"/>
              <a:t> 1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vuông</a:t>
            </a:r>
            <a:endParaRPr lang="vi-VN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91680" y="2000240"/>
            <a:ext cx="2380254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071934" y="2000240"/>
            <a:ext cx="2380254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8160492">
            <a:off x="2864163" y="812821"/>
            <a:ext cx="3055633" cy="2951715"/>
          </a:xfrm>
          <a:prstGeom prst="rt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67744" y="2289316"/>
            <a:ext cx="4248472" cy="3665627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483768" y="2636912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20072" y="2636912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851918" y="3861048"/>
            <a:ext cx="1152129" cy="2021846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13302959">
            <a:off x="2316377" y="665640"/>
            <a:ext cx="2779157" cy="2993672"/>
          </a:xfrm>
          <a:prstGeom prst="rtTriangl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42976" y="4071942"/>
            <a:ext cx="5357850" cy="1785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 rot="3376431">
            <a:off x="2399833" y="2344418"/>
            <a:ext cx="1845394" cy="1260651"/>
          </a:xfrm>
          <a:prstGeom prst="rt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14414" y="3714752"/>
            <a:ext cx="5357850" cy="128588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14414" y="2071678"/>
            <a:ext cx="1500198" cy="2938482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2195736" y="4929198"/>
            <a:ext cx="116181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4786314" y="4929198"/>
            <a:ext cx="115383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00166" y="2428868"/>
            <a:ext cx="795342" cy="1947874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uy Loc\Desktop\604879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57593"/>
            <a:ext cx="8509000" cy="6143668"/>
          </a:xfrm>
          <a:prstGeom prst="rect">
            <a:avLst/>
          </a:prstGeom>
          <a:noFill/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714348" y="714357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Phần 3: Bé trổ tài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uy Loc\Desktop\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71480"/>
            <a:ext cx="8534400" cy="5257820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1670" y="785795"/>
            <a:ext cx="5429288" cy="138499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Ai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71670" y="3357562"/>
            <a:ext cx="6286544" cy="138499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uy Loc\Desktop\images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62" y="116632"/>
            <a:ext cx="8987758" cy="67413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1285852" y="2928934"/>
            <a:ext cx="6929486" cy="2440001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Bé Vui Học Toán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1999" y="857232"/>
            <a:ext cx="35719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Hội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785786" y="857232"/>
            <a:ext cx="8102630" cy="431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000" i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4099" name="Picture 3" descr="C:\Users\Huy Loc\Desktop\1412hinh-nen-de-thuong-co-be-ngu-nuo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7214"/>
            <a:ext cx="9144000" cy="6500834"/>
          </a:xfrm>
          <a:prstGeom prst="rect">
            <a:avLst/>
          </a:prstGeom>
          <a:noFill/>
        </p:spPr>
      </p:pic>
      <p:sp>
        <p:nvSpPr>
          <p:cNvPr id="10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1000100" y="2928934"/>
            <a:ext cx="7429552" cy="17859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800" b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ctr"/>
            <a:endParaRPr lang="vi-VN" sz="2800" b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ctr"/>
            <a:r>
              <a:rPr lang="vi-VN" sz="2800" b="1" kern="10" dirty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Phần 1: Giải đố đoán hình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0.33333 L -4.16667E-6 -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 rot="10800000" flipV="1">
            <a:off x="4643438" y="1357298"/>
            <a:ext cx="3929090" cy="2786082"/>
          </a:xfrm>
        </p:spPr>
        <p:txBody>
          <a:bodyPr>
            <a:normAutofit/>
          </a:bodyPr>
          <a:lstStyle/>
          <a:p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nhọn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ai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biết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̀</a:t>
            </a:r>
            <a:r>
              <a:rPr lang="en-US" sz="2400" dirty="0"/>
              <a:t>?</a:t>
            </a:r>
            <a:endParaRPr lang="vi-VN" sz="2400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214546" y="1428736"/>
            <a:ext cx="4643470" cy="4214842"/>
          </a:xfrm>
          <a:prstGeom prst="rtTriangle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Hình Chữ nhật 4"/>
          <p:cNvSpPr/>
          <p:nvPr/>
        </p:nvSpPr>
        <p:spPr>
          <a:xfrm>
            <a:off x="2928926" y="714357"/>
            <a:ext cx="4732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đoán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endParaRPr lang="vi-V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7610" cy="572613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bốn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góc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giỏi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sz="2400" dirty="0"/>
            </a:br>
            <a:endParaRPr lang="vi-VN" sz="24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55976" y="1428736"/>
            <a:ext cx="4359428" cy="428628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Họ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Nhật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có 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mà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chẳng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rồi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mau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vậy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47664" y="3203596"/>
            <a:ext cx="5904656" cy="3379766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0" y="274638"/>
            <a:ext cx="3071802" cy="5654692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/>
              <a:t>Béo</a:t>
            </a:r>
            <a:r>
              <a:rPr lang="en-US" sz="2400" dirty="0"/>
              <a:t> </a:t>
            </a:r>
            <a:r>
              <a:rPr lang="en-US" sz="2400" dirty="0" err="1"/>
              <a:t>trục</a:t>
            </a:r>
            <a:r>
              <a:rPr lang="en-US" sz="2400" dirty="0"/>
              <a:t> </a:t>
            </a:r>
            <a:r>
              <a:rPr lang="en-US" sz="2400" dirty="0" err="1"/>
              <a:t>béo</a:t>
            </a:r>
            <a:r>
              <a:rPr lang="en-US" sz="2400" dirty="0"/>
              <a:t> </a:t>
            </a:r>
            <a:r>
              <a:rPr lang="en-US" sz="2400" dirty="0" err="1"/>
              <a:t>tròn</a:t>
            </a:r>
            <a:br>
              <a:rPr lang="en-US" sz="2400" dirty="0"/>
            </a:br>
            <a:r>
              <a:rPr lang="en-US" sz="2400" dirty="0"/>
              <a:t>Chỉ  </a:t>
            </a:r>
            <a:r>
              <a:rPr lang="en-US" sz="2400" dirty="0" err="1"/>
              <a:t>lăn</a:t>
            </a:r>
            <a:r>
              <a:rPr lang="en-US" sz="2400" dirty="0"/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/>
              <a:t> </a:t>
            </a:r>
            <a:r>
              <a:rPr lang="en-US" sz="2400" dirty="0" err="1"/>
              <a:t>đứng</a:t>
            </a:r>
            <a:br>
              <a:rPr lang="en-US" sz="2400" dirty="0"/>
            </a:b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cạnh</a:t>
            </a:r>
            <a:r>
              <a:rPr lang="en-US" sz="2400" dirty="0"/>
              <a:t>,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góc</a:t>
            </a:r>
            <a:br>
              <a:rPr lang="en-US" sz="2400" dirty="0"/>
            </a:br>
            <a:r>
              <a:rPr lang="en-US" sz="2400" dirty="0" err="1"/>
              <a:t>Đô</a:t>
            </a:r>
            <a:r>
              <a:rPr lang="en-US" sz="2400" dirty="0"/>
              <a:t>́ </a:t>
            </a:r>
            <a:r>
              <a:rPr lang="en-US" sz="2400" dirty="0" err="1"/>
              <a:t>biết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gi</a:t>
            </a:r>
            <a:r>
              <a:rPr lang="en-US" sz="2400" dirty="0"/>
              <a:t>̀?</a:t>
            </a:r>
            <a:endParaRPr lang="vi-VN" sz="2400" dirty="0"/>
          </a:p>
        </p:txBody>
      </p:sp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3419872" y="908720"/>
            <a:ext cx="5509846" cy="5592114"/>
          </a:xfrm>
          <a:prstGeom prst="ellipse">
            <a:avLst/>
          </a:prstGeom>
          <a:solidFill>
            <a:srgbClr val="C0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0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Huy Loc\Desktop\hinh-nen-dien-thoai-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580"/>
            <a:ext cx="8286809" cy="5929378"/>
          </a:xfrm>
          <a:prstGeom prst="rect">
            <a:avLst/>
          </a:prstGeom>
          <a:noFill/>
        </p:spPr>
      </p:pic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714348" y="714357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Phần 2: Hình học ngộ nghĩnh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Hoạt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2: </a:t>
            </a:r>
            <a:r>
              <a:rPr lang="en-US" sz="2400" dirty="0" err="1"/>
              <a:t>Chắp</a:t>
            </a:r>
            <a:r>
              <a:rPr lang="en-US" sz="2400" dirty="0"/>
              <a:t> </a:t>
            </a:r>
            <a:r>
              <a:rPr lang="en-US" sz="2400" dirty="0" err="1"/>
              <a:t>ghép</a:t>
            </a:r>
            <a:r>
              <a:rPr lang="en-US" sz="2400" dirty="0"/>
              <a:t> 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tạo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mới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err="1"/>
              <a:t>Chắp</a:t>
            </a:r>
            <a:r>
              <a:rPr lang="en-US" sz="2400" dirty="0"/>
              <a:t> </a:t>
            </a:r>
            <a:r>
              <a:rPr lang="en-US" sz="2400" dirty="0" err="1"/>
              <a:t>ghép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vuông</a:t>
            </a:r>
            <a:r>
              <a:rPr lang="en-US" sz="2400" dirty="0"/>
              <a:t> </a:t>
            </a:r>
            <a:r>
              <a:rPr lang="en-US" sz="2400" dirty="0" err="1"/>
              <a:t>thành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chư</a:t>
            </a:r>
            <a:r>
              <a:rPr lang="en-US" sz="2400" dirty="0"/>
              <a:t>̃ </a:t>
            </a:r>
            <a:r>
              <a:rPr lang="en-US" sz="2400" dirty="0" err="1"/>
              <a:t>nhật</a:t>
            </a:r>
            <a:endParaRPr lang="vi-VN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00166" y="2000240"/>
            <a:ext cx="2714644" cy="2786082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786314" y="2000240"/>
            <a:ext cx="2714644" cy="285752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219</Words>
  <Application>Microsoft Office PowerPoint</Application>
  <PresentationFormat>On-screen Show (4:3)</PresentationFormat>
  <Paragraphs>27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Chủ đề của Office</vt:lpstr>
      <vt:lpstr>PowerPoint Presentation</vt:lpstr>
      <vt:lpstr>PowerPoint Presentation</vt:lpstr>
      <vt:lpstr>PowerPoint Presentation</vt:lpstr>
      <vt:lpstr> Một góc vuông Hai góc nhọn Ba cạnh như ai Đố biết hình gì?</vt:lpstr>
      <vt:lpstr>Vuông bốn góc Cạnh bằng nhau Bạn nào giỏi Đọc tên tôi? </vt:lpstr>
      <vt:lpstr>Họ Hình tên Nhật là em  Cũng có 4 cạnh mà chẳng bằng nhau Đố rồi các bạn giải mau Tên thì như  vậy hình gì nói đi?</vt:lpstr>
      <vt:lpstr>Béo trục béo tròn Chỉ  lăn không đứng Không cạnh, không góc Đố biết hình gì?</vt:lpstr>
      <vt:lpstr>PowerPoint Presentation</vt:lpstr>
      <vt:lpstr>Hoạt động 2: Chắp ghép  các hình học để tạo thành hình mới. Chắp ghép hai hình vuông thành hình chữ nhật</vt:lpstr>
      <vt:lpstr>PowerPoint Presentation</vt:lpstr>
      <vt:lpstr>PowerPoint Presentation</vt:lpstr>
      <vt:lpstr> Chắp ghép hai hình chữ nhật thành 1 hình vuông</vt:lpstr>
      <vt:lpstr>Chắp ghép hai hình chữ nhật thành 1 hình vuông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Hoạt động 1: ôn luyện hình</dc:title>
  <dc:creator>Huy Loc</dc:creator>
  <cp:lastModifiedBy>Quang Anh</cp:lastModifiedBy>
  <cp:revision>72</cp:revision>
  <dcterms:created xsi:type="dcterms:W3CDTF">2015-10-27T05:14:19Z</dcterms:created>
  <dcterms:modified xsi:type="dcterms:W3CDTF">2021-08-05T10:39:00Z</dcterms:modified>
</cp:coreProperties>
</file>