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2"/>
  </p:normalViewPr>
  <p:slideViewPr>
    <p:cSldViewPr snapToGrid="0" snapToObjects="1">
      <p:cViewPr varScale="1">
        <p:scale>
          <a:sx n="103" d="100"/>
          <a:sy n="103" d="100"/>
        </p:scale>
        <p:origin x="8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A1CF6-4D21-CD43-95CC-6728C67772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016FCE-95EA-A64B-9570-CF3FB86238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EC5EC-846F-CF4B-8C2C-04C27822D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3804E-FB2F-8E40-B27D-CDA3B45A6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0B351-4FD4-9C4B-8758-788313554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213631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03B68-DB88-574F-92D5-66F18A9A2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73D26D-2B96-C64F-BF8B-E31DA6E636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0EA031-BE7E-B246-AF0A-51760CEDE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A2046-2BA2-3947-A777-BA0ECFE35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20B9C-6860-7E4A-9068-20F08B04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938572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6F746A-E898-F141-A488-8283E660DD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719E6-94A4-ED4E-ADEB-4497CC872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9103B-ACEC-7A41-BC23-A42A09A59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F3A72-2206-1A41-B21E-3C306C84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4906-AFE8-C241-8CCA-CC1FAE9D9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46824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5C06C-1266-F04E-A83B-7E23523E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3BF17-F41D-A84F-8764-0A158B83E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FCAB2-0BEC-CE4B-B70F-FBBBC390D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8FCA0-32E6-1748-B65F-FBE8D60F1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0426D-7ACB-5A40-A90E-5EFE7D033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85578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10EFA-1068-9A49-A396-15B99AAB6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D4C4C9-1FBE-A741-BB1D-9C8A8C5E5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9DDAA-4C71-A146-B2BE-DDA9F082E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0D94F-299F-224B-9605-309D6F40F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E056C-6BDF-734D-A9C2-A2B64BA7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344196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D2152-2498-5E42-B61D-8A1E6CB54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95ED3-FB6B-6C47-B065-DDEA1ACFC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4B3EE0-D0CC-2F49-8336-E1377DC0C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73FBA-1095-7B43-8989-F89A88C44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708754-4E70-3345-85CB-45779ED43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DBF39-D2B4-D847-A9F4-569FE24E7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060551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FB242-34A1-B14E-8413-C281085C7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1BF8B-2465-D94E-80BA-5FF30F440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61A922-3C9F-5A45-85E5-8F25ACC30F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57254C-B99D-F54E-9469-4578FD786D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CFA354-1FD8-8C42-B176-415ED432E7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D1C2D6-644C-AB48-92E3-C94CC86F7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CB7A7A-BFCE-EA48-BAEB-EE417B2CE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7ADF4C-EC15-7C48-B12D-140C373E5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60132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E003-7AC9-E04F-9469-BA52DDF5D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827C84-BC98-C04E-A4B6-6E27C0C85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1AC60-3998-DE45-B35E-246168FE1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B366F0-DFB6-1647-8E3B-050FB96A6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356615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4E4A47-BC90-DC46-9C0A-EB940A24D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0A065A-2B9A-1948-8214-B0C5DDC59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C6B93-EB62-B040-8C4A-5B9EABBA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26520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5C40C-0FAF-0E44-A156-DF9E1896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DBDD6-922A-B745-BBBC-5FD4408CB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1CD30F-5B9E-1A42-94BA-01BA8A826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CC451A-15C7-1A4B-AF10-E248AABD9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C1DA64-FC5E-FD4E-B639-E8296D4AC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AC17A-E886-C44C-AED7-D2345AF6A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534944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9E8AB-B02C-BF4B-A3BC-5087A0750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55E40E-5879-D643-A132-BD6727DE93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DEF8DC-E159-EA45-BF6A-7DFE7D062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F8FB4-BECF-4441-8978-9820B4024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5F3A3E-F61F-104A-8F9D-90FD7EAB1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C7118-F8E2-3A4D-8FE8-792603375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05440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4C2D52-B7E2-E045-8809-30D0C6E48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48D8B-9E5A-3947-9275-619BDC664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E99D7-FD88-CE49-B130-84D9F07E8A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677F4-482A-7044-970F-5FAEF4E0B989}" type="datetimeFigureOut">
              <a:rPr lang="en-VN" smtClean="0"/>
              <a:t>05/12/2021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A20B0-4A1B-0F4C-9C94-2F99092C41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A9054-2B74-1E4D-A302-D3712B077A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236BD-6436-D44F-AB24-12E3A42D1BD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544294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62E08-CB15-C54B-BC9C-85F574DDE2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C8D840-F9A2-C74E-B940-F4D06EC1F3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GIỚI THIỆU K5T14" descr="GIỚI THIỆU K5T14">
            <a:hlinkClick r:id="" action="ppaction://media"/>
            <a:extLst>
              <a:ext uri="{FF2B5EF4-FFF2-40B4-BE49-F238E27FC236}">
                <a16:creationId xmlns:a16="http://schemas.microsoft.com/office/drawing/2014/main" id="{1B409ABF-8D1F-4E48-A1F8-627810FDD5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74" y="6350"/>
            <a:ext cx="12188825" cy="685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4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26CDA-FB90-D141-8788-A42F442A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YÊU CẦU CẦN ĐẠT K5T14" descr="YÊU CẦU CẦN ĐẠT K5T14">
            <a:hlinkClick r:id="" action="ppaction://media"/>
            <a:extLst>
              <a:ext uri="{FF2B5EF4-FFF2-40B4-BE49-F238E27FC236}">
                <a16:creationId xmlns:a16="http://schemas.microsoft.com/office/drawing/2014/main" id="{482EDA05-FBDC-E148-BF93-99115DBF5BA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5136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C70EF-ED24-7A46-AD31-8FBE6BA42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 dirty="0"/>
          </a:p>
        </p:txBody>
      </p:sp>
      <p:pic>
        <p:nvPicPr>
          <p:cNvPr id="13" name="Không có tiêu đề" descr="Không có tiêu đề">
            <a:hlinkClick r:id="" action="ppaction://media"/>
            <a:extLst>
              <a:ext uri="{FF2B5EF4-FFF2-40B4-BE49-F238E27FC236}">
                <a16:creationId xmlns:a16="http://schemas.microsoft.com/office/drawing/2014/main" id="{FFCE3A7D-6626-7C44-AC32-F0CAA47BE09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128690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2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60AFF-7C76-8442-9FA8-0C7D4645D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10" name="Không có tiêu đề" descr="Không có tiêu đề">
            <a:hlinkClick r:id="" action="ppaction://media"/>
            <a:extLst>
              <a:ext uri="{FF2B5EF4-FFF2-40B4-BE49-F238E27FC236}">
                <a16:creationId xmlns:a16="http://schemas.microsoft.com/office/drawing/2014/main" id="{996D5137-88E1-EE45-A646-47C445A00B1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6373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2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93BC1-3CE3-9E41-A35D-7CB22D0F2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VÒNG PẢI VÒNG TRÁI" descr="VÒNG PẢI VÒNG TRÁI">
            <a:hlinkClick r:id="" action="ppaction://media"/>
            <a:extLst>
              <a:ext uri="{FF2B5EF4-FFF2-40B4-BE49-F238E27FC236}">
                <a16:creationId xmlns:a16="http://schemas.microsoft.com/office/drawing/2014/main" id="{1A475311-1704-5D45-A558-32C5673BE59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92696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87BC0-E28B-9F42-8FA9-93E1839A5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ĐỔI CHÂN KHI ĐI ĐỀU SAI NHỊP K5T14" descr="ĐỔI CHÂN KHI ĐI ĐỀU SAI NHỊP K5T14">
            <a:hlinkClick r:id="" action="ppaction://media"/>
            <a:extLst>
              <a:ext uri="{FF2B5EF4-FFF2-40B4-BE49-F238E27FC236}">
                <a16:creationId xmlns:a16="http://schemas.microsoft.com/office/drawing/2014/main" id="{AE3286E2-F37B-2141-8217-A03D87D1868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42712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06763-DF2E-CE4B-9A5C-5BA191744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TRÒ CHƠI K5T14" descr="TRÒ CHƠI K5T14">
            <a:hlinkClick r:id="" action="ppaction://media"/>
            <a:extLst>
              <a:ext uri="{FF2B5EF4-FFF2-40B4-BE49-F238E27FC236}">
                <a16:creationId xmlns:a16="http://schemas.microsoft.com/office/drawing/2014/main" id="{E701A8C5-D810-8441-A431-DFBE9EFE11C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69175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70F05-1A33-7746-9478-E9AE7208A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THẢ LỎNG K5T14" descr="THẢ LỎNG K5T14">
            <a:hlinkClick r:id="" action="ppaction://media"/>
            <a:extLst>
              <a:ext uri="{FF2B5EF4-FFF2-40B4-BE49-F238E27FC236}">
                <a16:creationId xmlns:a16="http://schemas.microsoft.com/office/drawing/2014/main" id="{C1D20D1B-470E-4D41-BD78-F68FFC33AE3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57089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Macintosh PowerPoint</Application>
  <PresentationFormat>Widescreen</PresentationFormat>
  <Paragraphs>0</Paragraphs>
  <Slides>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hung</dc:creator>
  <cp:lastModifiedBy>nguyen hung</cp:lastModifiedBy>
  <cp:revision>1</cp:revision>
  <dcterms:created xsi:type="dcterms:W3CDTF">2021-12-05T10:34:58Z</dcterms:created>
  <dcterms:modified xsi:type="dcterms:W3CDTF">2021-12-05T11:07:01Z</dcterms:modified>
</cp:coreProperties>
</file>