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7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408" y="-3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D895-D0AF-461C-872E-EF0AE1B1CEC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AAA0-B485-4738-9E17-DBC6A2495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7042" y="357166"/>
            <a:ext cx="7143800" cy="228601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cap="all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059" y="3143249"/>
            <a:ext cx="26580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spc="5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2E</a:t>
            </a:r>
            <a:endParaRPr lang="en-US" sz="6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88"/>
          <p:cNvGrpSpPr>
            <a:grpSpLocks/>
          </p:cNvGrpSpPr>
          <p:nvPr/>
        </p:nvGrpSpPr>
        <p:grpSpPr bwMode="auto">
          <a:xfrm>
            <a:off x="61913" y="0"/>
            <a:ext cx="12587287" cy="6948488"/>
            <a:chOff x="0" y="-19"/>
            <a:chExt cx="5760" cy="4377"/>
          </a:xfrm>
        </p:grpSpPr>
        <p:pic>
          <p:nvPicPr>
            <p:cNvPr id="9" name="Picture 289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90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91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92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6" descr="popular-landscaping-likable-landscape-photos-high-resolution-landscape-images-in-the-landscape-photos-instagram-landscape-photos-instagram-android-landscape-pictures-ideas-front-yard-landscape-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54048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3102001" y="76200"/>
            <a:ext cx="6637337" cy="51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0800" dir="7500015" algn="tl" rotWithShape="0">
                    <a:srgbClr val="000000">
                      <a:alpha val="34998"/>
                    </a:srgbClr>
                  </a:outerShdw>
                </a:effectLst>
                <a:latin typeface="+mj-lt"/>
                <a:ea typeface="+mj-lt"/>
                <a:cs typeface="+mj-lt"/>
              </a:rPr>
              <a:t>TRƯỜNG TIỂU HỌC ÁI MỘ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1092" y="1285860"/>
            <a:ext cx="10167966" cy="457203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Nhiệt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liệt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chào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mừng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các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thầy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cô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5972" y="2204864"/>
            <a:ext cx="842493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6000" b="1" i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60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6000" b="1" i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AU" sz="60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6000" b="1" i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AU" sz="60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6000" b="1" i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endParaRPr lang="en-AU" sz="60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AU" sz="6000" b="1" i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6000" b="1" i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Thủ công</a:t>
            </a:r>
            <a:endParaRPr lang="en-AU" sz="6000" b="1" i="1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AU" sz="6000" b="1" i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Gấp tên lửa ( tiết 1)</a:t>
            </a:r>
            <a:endParaRPr lang="en-AU" sz="60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6344" y="6364452"/>
            <a:ext cx="635044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Gv: Nguyễn Thị Minh</a:t>
            </a:r>
            <a:endParaRPr lang="en-US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238876" y="357166"/>
          <a:ext cx="3851440" cy="551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144"/>
                <a:gridCol w="385144"/>
                <a:gridCol w="385144"/>
                <a:gridCol w="373119"/>
                <a:gridCol w="397169"/>
                <a:gridCol w="385144"/>
                <a:gridCol w="385144"/>
                <a:gridCol w="385144"/>
                <a:gridCol w="385144"/>
                <a:gridCol w="385144"/>
              </a:tblGrid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38877" y="357167"/>
            <a:ext cx="3846893" cy="5525941"/>
            <a:chOff x="1571604" y="500042"/>
            <a:chExt cx="3846893" cy="5525941"/>
          </a:xfrm>
        </p:grpSpPr>
        <p:sp>
          <p:nvSpPr>
            <p:cNvPr id="7" name="Freeform 6"/>
            <p:cNvSpPr/>
            <p:nvPr/>
          </p:nvSpPr>
          <p:spPr>
            <a:xfrm>
              <a:off x="1571604" y="500042"/>
              <a:ext cx="1911927" cy="442949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3489671" y="525257"/>
              <a:ext cx="1928826" cy="442915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8" idx="0"/>
            </p:cNvCxnSpPr>
            <p:nvPr/>
          </p:nvCxnSpPr>
          <p:spPr>
            <a:xfrm rot="10800000" flipV="1">
              <a:off x="2346663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</p:cNvCxnSpPr>
            <p:nvPr/>
          </p:nvCxnSpPr>
          <p:spPr>
            <a:xfrm rot="10800000" flipH="1" flipV="1">
              <a:off x="3489671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32349" y="5168727"/>
              <a:ext cx="714380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4132613" y="5168727"/>
              <a:ext cx="642942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7570" y="58578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1158" y="571481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0446" y="60722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24034" y="642918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36031" y="201882"/>
            <a:ext cx="2162976" cy="5870325"/>
            <a:chOff x="5712031" y="201881"/>
            <a:chExt cx="2162976" cy="5870325"/>
          </a:xfrm>
        </p:grpSpPr>
        <p:graphicFrame>
          <p:nvGraphicFramePr>
            <p:cNvPr id="8" name="Content Placeholder 3"/>
            <p:cNvGraphicFramePr>
              <a:graphicFrameLocks/>
            </p:cNvGraphicFramePr>
            <p:nvPr/>
          </p:nvGraphicFramePr>
          <p:xfrm>
            <a:off x="5715007" y="227816"/>
            <a:ext cx="2160000" cy="548640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360000"/>
                  <a:gridCol w="360000"/>
                  <a:gridCol w="360000"/>
                  <a:gridCol w="360000"/>
                  <a:gridCol w="360000"/>
                  <a:gridCol w="360000"/>
                </a:tblGrid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sp>
          <p:nvSpPr>
            <p:cNvPr id="9" name="Freeform 8"/>
            <p:cNvSpPr/>
            <p:nvPr/>
          </p:nvSpPr>
          <p:spPr>
            <a:xfrm>
              <a:off x="5712031" y="201881"/>
              <a:ext cx="1080655" cy="5842659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6786578" y="214291"/>
              <a:ext cx="1071570" cy="5857915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952728" y="1714488"/>
            <a:ext cx="5500726" cy="1143008"/>
            <a:chOff x="1428727" y="1428737"/>
            <a:chExt cx="5857917" cy="1076957"/>
          </a:xfrm>
        </p:grpSpPr>
        <p:sp>
          <p:nvSpPr>
            <p:cNvPr id="6" name="Freeform 5"/>
            <p:cNvSpPr/>
            <p:nvPr/>
          </p:nvSpPr>
          <p:spPr>
            <a:xfrm>
              <a:off x="6163294" y="2220686"/>
              <a:ext cx="712519" cy="285008"/>
            </a:xfrm>
            <a:custGeom>
              <a:avLst/>
              <a:gdLst>
                <a:gd name="connsiteX0" fmla="*/ 0 w 712519"/>
                <a:gd name="connsiteY0" fmla="*/ 273132 h 285008"/>
                <a:gd name="connsiteX1" fmla="*/ 712519 w 712519"/>
                <a:gd name="connsiteY1" fmla="*/ 285008 h 285008"/>
                <a:gd name="connsiteX2" fmla="*/ 712519 w 712519"/>
                <a:gd name="connsiteY2" fmla="*/ 0 h 285008"/>
                <a:gd name="connsiteX3" fmla="*/ 332509 w 712519"/>
                <a:gd name="connsiteY3" fmla="*/ 166254 h 285008"/>
                <a:gd name="connsiteX4" fmla="*/ 332509 w 712519"/>
                <a:gd name="connsiteY4" fmla="*/ 285008 h 285008"/>
                <a:gd name="connsiteX5" fmla="*/ 320633 w 712519"/>
                <a:gd name="connsiteY5" fmla="*/ 142504 h 285008"/>
                <a:gd name="connsiteX6" fmla="*/ 0 w 712519"/>
                <a:gd name="connsiteY6" fmla="*/ 273132 h 2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519" h="285008">
                  <a:moveTo>
                    <a:pt x="0" y="273132"/>
                  </a:moveTo>
                  <a:lnTo>
                    <a:pt x="712519" y="285008"/>
                  </a:lnTo>
                  <a:lnTo>
                    <a:pt x="712519" y="0"/>
                  </a:lnTo>
                  <a:lnTo>
                    <a:pt x="332509" y="166254"/>
                  </a:lnTo>
                  <a:lnTo>
                    <a:pt x="332509" y="285008"/>
                  </a:lnTo>
                  <a:lnTo>
                    <a:pt x="320633" y="142504"/>
                  </a:lnTo>
                  <a:lnTo>
                    <a:pt x="0" y="2731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16200000" flipH="1">
              <a:off x="3821902" y="-964438"/>
              <a:ext cx="1071568" cy="585791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52596" y="571481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52728" y="4286257"/>
            <a:ext cx="63579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Bẻ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(H.5).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4430" y="292893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095604" y="928670"/>
            <a:ext cx="6264086" cy="2873828"/>
            <a:chOff x="1364291" y="1959429"/>
            <a:chExt cx="6264086" cy="2873828"/>
          </a:xfrm>
        </p:grpSpPr>
        <p:grpSp>
          <p:nvGrpSpPr>
            <p:cNvPr id="6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9" name="Right Triangle 8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3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81290" y="4429133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(H.6)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chếch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4232" y="25717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76" y="1357299"/>
            <a:ext cx="7239000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3238480" y="214290"/>
            <a:ext cx="5929354" cy="114300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 PHẨM ĐÃ HOÀN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Up Ribbon 4"/>
          <p:cNvSpPr/>
          <p:nvPr/>
        </p:nvSpPr>
        <p:spPr>
          <a:xfrm>
            <a:off x="2809852" y="142852"/>
            <a:ext cx="6643734" cy="78581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 BỘ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 TRÌNH</a:t>
            </a:r>
          </a:p>
        </p:txBody>
      </p:sp>
      <p:pic>
        <p:nvPicPr>
          <p:cNvPr id="6" name="Picture 2" descr="C:\Users\user\Desktop\Cap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4" y="1428736"/>
            <a:ext cx="2027150" cy="2987636"/>
          </a:xfrm>
          <a:prstGeom prst="rect">
            <a:avLst/>
          </a:prstGeom>
          <a:noFill/>
        </p:spPr>
      </p:pic>
      <p:pic>
        <p:nvPicPr>
          <p:cNvPr id="7" name="Picture 3" descr="C:\Users\user\Desktop\Cap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68" y="1357299"/>
            <a:ext cx="1209148" cy="3235319"/>
          </a:xfrm>
          <a:prstGeom prst="rect">
            <a:avLst/>
          </a:prstGeom>
          <a:noFill/>
        </p:spPr>
      </p:pic>
      <p:pic>
        <p:nvPicPr>
          <p:cNvPr id="8" name="Picture 4" descr="C:\Users\user\Desktop\Capture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21" y="5266508"/>
            <a:ext cx="3786214" cy="1205742"/>
          </a:xfrm>
          <a:prstGeom prst="rect">
            <a:avLst/>
          </a:prstGeom>
          <a:noFill/>
        </p:spPr>
      </p:pic>
      <p:pic>
        <p:nvPicPr>
          <p:cNvPr id="9" name="Picture 5" descr="C:\Users\user\Desktop\Capture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7439" y="4786322"/>
            <a:ext cx="3308539" cy="2071678"/>
          </a:xfrm>
          <a:prstGeom prst="rect">
            <a:avLst/>
          </a:prstGeom>
          <a:noFill/>
        </p:spPr>
      </p:pic>
      <p:pic>
        <p:nvPicPr>
          <p:cNvPr id="10" name="Picture 6" descr="C:\Users\user\Desktop\Captur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20" y="1500174"/>
            <a:ext cx="1928794" cy="2991204"/>
          </a:xfrm>
          <a:prstGeom prst="rect">
            <a:avLst/>
          </a:prstGeom>
          <a:noFill/>
        </p:spPr>
      </p:pic>
      <p:pic>
        <p:nvPicPr>
          <p:cNvPr id="11" name="Picture 7" descr="C:\Users\user\Desktop\Capture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4298" y="1500174"/>
            <a:ext cx="2069386" cy="2928958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381224" y="1071547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400" b="1" dirty="0" err="1">
                <a:solidFill>
                  <a:srgbClr val="006600"/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81224" y="4500571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38348" y="1500174"/>
            <a:ext cx="8143932" cy="1280520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nháp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24298" y="500042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54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166" y="1714489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74" y="1643050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52729" y="1000108"/>
            <a:ext cx="56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910" y="2071678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81092" y="1428736"/>
            <a:ext cx="9429816" cy="514353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khổ A4).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ô.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381488" y="214290"/>
            <a:ext cx="3214710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60" y="642918"/>
            <a:ext cx="6072230" cy="453868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Up Ribbon 4"/>
          <p:cNvSpPr/>
          <p:nvPr/>
        </p:nvSpPr>
        <p:spPr>
          <a:xfrm>
            <a:off x="2595538" y="357166"/>
            <a:ext cx="7143800" cy="150019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 TRÌNH GẤP TÊN LỬA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09852" y="2857497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b="1" u="sng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lang="en-US" sz="3600" b="1" u="sng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09852" y="4000505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b="1" u="sng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lang="en-US" sz="3600" b="1" u="sng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1371600"/>
            <a:ext cx="8158177" cy="3865127"/>
            <a:chOff x="1364291" y="1959429"/>
            <a:chExt cx="6264086" cy="2873828"/>
          </a:xfrm>
        </p:grpSpPr>
        <p:grpSp>
          <p:nvGrpSpPr>
            <p:cNvPr id="6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9" name="Right Triangle 8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133600" y="1524000"/>
            <a:ext cx="8158177" cy="3865127"/>
            <a:chOff x="1364291" y="1959429"/>
            <a:chExt cx="6264086" cy="2873828"/>
          </a:xfrm>
        </p:grpSpPr>
        <p:grpSp>
          <p:nvGrpSpPr>
            <p:cNvPr id="13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16" name="Right Triangle 15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37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24034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38744" y="1643050"/>
            <a:ext cx="6000792" cy="2786082"/>
            <a:chOff x="1364291" y="1959429"/>
            <a:chExt cx="6264086" cy="2873828"/>
          </a:xfrm>
        </p:grpSpPr>
        <p:grpSp>
          <p:nvGrpSpPr>
            <p:cNvPr id="7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10" name="Right Triangle 9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81158" y="2285994"/>
            <a:ext cx="33575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5934" y="5000636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24034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95736" y="1500174"/>
            <a:ext cx="6000792" cy="2786082"/>
            <a:chOff x="1364291" y="1959429"/>
            <a:chExt cx="6264086" cy="2873828"/>
          </a:xfrm>
        </p:grpSpPr>
        <p:grpSp>
          <p:nvGrpSpPr>
            <p:cNvPr id="7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10" name="Right Triangle 9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81158" y="2285994"/>
            <a:ext cx="33575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5934" y="4857760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6310314" y="357166"/>
          <a:ext cx="3600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310314" y="357166"/>
            <a:ext cx="3643338" cy="1857388"/>
            <a:chOff x="4429124" y="571480"/>
            <a:chExt cx="3643338" cy="185738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4393405" y="607199"/>
              <a:ext cx="1857388" cy="17859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6215074" y="571480"/>
              <a:ext cx="1857388" cy="18573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4786314" y="1285860"/>
              <a:ext cx="714380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6929454" y="1285860"/>
              <a:ext cx="785818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167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1158" y="642919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(H.1).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67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0" y="428604"/>
            <a:ext cx="3786214" cy="5504404"/>
            <a:chOff x="4572000" y="428604"/>
            <a:chExt cx="3786214" cy="5504404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/>
          </p:nvGraphicFramePr>
          <p:xfrm>
            <a:off x="4572000" y="428604"/>
            <a:ext cx="3786210" cy="5504404"/>
          </p:xfrm>
          <a:graphic>
            <a:graphicData uri="http://schemas.openxmlformats.org/drawingml/2006/table">
              <a:tbl>
                <a:tblPr firstRow="1" firstCol="1" lastRow="1" lastCol="1" bandRow="1" bandCol="1">
                  <a:tableStyleId>{5940675A-B579-460E-94D1-54222C63F5DA}</a:tableStyleId>
                </a:tblPr>
                <a:tblGrid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</a:tblGrid>
                <a:tr h="1846804">
                  <a:tc gridSpan="5">
                    <a:txBody>
                      <a:bodyPr/>
                      <a:lstStyle/>
                      <a:p>
                        <a:endParaRPr lang="en-US" i="1" dirty="0">
                          <a:solidFill>
                            <a:schemeClr val="bg1"/>
                          </a:solidFill>
                        </a:endParaRPr>
                      </a:p>
                    </a:txBody>
                    <a:tcPr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5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8" name="Freeform 7"/>
            <p:cNvSpPr/>
            <p:nvPr/>
          </p:nvSpPr>
          <p:spPr>
            <a:xfrm>
              <a:off x="4572559" y="428605"/>
              <a:ext cx="1856830" cy="185145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6500826" y="428604"/>
              <a:ext cx="1857388" cy="185738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 flipH="1">
              <a:off x="5214942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786314" y="3214686"/>
              <a:ext cx="1000132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7215206" y="3214686"/>
              <a:ext cx="928694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286116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881158" y="500043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(H.2).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8&quot;&gt;&lt;object type=&quot;3&quot; unique_id=&quot;10069&quot;&gt;&lt;property id=&quot;20148&quot; value=&quot;5&quot;/&gt;&lt;property id=&quot;20300&quot; value=&quot;Slide 1&quot;/&gt;&lt;property id=&quot;20307&quot; value=&quot;256&quot;/&gt;&lt;/object&gt;&lt;object type=&quot;3&quot; unique_id=&quot;10070&quot;&gt;&lt;property id=&quot;20148&quot; value=&quot;5&quot;/&gt;&lt;property id=&quot;20300&quot; value=&quot;Slide 2&quot;/&gt;&lt;property id=&quot;20307&quot; value=&quot;257&quot;/&gt;&lt;/object&gt;&lt;object type=&quot;3&quot; unique_id=&quot;10071&quot;&gt;&lt;property id=&quot;20148&quot; value=&quot;5&quot;/&gt;&lt;property id=&quot;20300&quot; value=&quot;Slide 3&quot;/&gt;&lt;property id=&quot;20307&quot; value=&quot;258&quot;/&gt;&lt;/object&gt;&lt;object type=&quot;3&quot; unique_id=&quot;10072&quot;&gt;&lt;property id=&quot;20148&quot; value=&quot;5&quot;/&gt;&lt;property id=&quot;20300&quot; value=&quot;Slide 4&quot;/&gt;&lt;property id=&quot;20307&quot; value=&quot;259&quot;/&gt;&lt;/object&gt;&lt;object type=&quot;3&quot; unique_id=&quot;10073&quot;&gt;&lt;property id=&quot;20148&quot; value=&quot;5&quot;/&gt;&lt;property id=&quot;20300&quot; value=&quot;Slide 5&quot;/&gt;&lt;property id=&quot;20307&quot; value=&quot;260&quot;/&gt;&lt;/object&gt;&lt;object type=&quot;3&quot; unique_id=&quot;10074&quot;&gt;&lt;property id=&quot;20148&quot; value=&quot;5&quot;/&gt;&lt;property id=&quot;20300&quot; value=&quot;Slide 6&quot;/&gt;&lt;property id=&quot;20307&quot; value=&quot;261&quot;/&gt;&lt;/object&gt;&lt;object type=&quot;3&quot; unique_id=&quot;10075&quot;&gt;&lt;property id=&quot;20148&quot; value=&quot;5&quot;/&gt;&lt;property id=&quot;20300&quot; value=&quot;Slide 7&quot;/&gt;&lt;property id=&quot;20307&quot; value=&quot;262&quot;/&gt;&lt;/object&gt;&lt;object type=&quot;3&quot; unique_id=&quot;10076&quot;&gt;&lt;property id=&quot;20148&quot; value=&quot;5&quot;/&gt;&lt;property id=&quot;20300&quot; value=&quot;Slide 8&quot;/&gt;&lt;property id=&quot;20307&quot; value=&quot;263&quot;/&gt;&lt;/object&gt;&lt;object type=&quot;3&quot; unique_id=&quot;10077&quot;&gt;&lt;property id=&quot;20148&quot; value=&quot;5&quot;/&gt;&lt;property id=&quot;20300&quot; value=&quot;Slide 9&quot;/&gt;&lt;property id=&quot;20307&quot; value=&quot;264&quot;/&gt;&lt;/object&gt;&lt;object type=&quot;3&quot; unique_id=&quot;10078&quot;&gt;&lt;property id=&quot;20148&quot; value=&quot;5&quot;/&gt;&lt;property id=&quot;20300&quot; value=&quot;Slide 10&quot;/&gt;&lt;property id=&quot;20307&quot; value=&quot;265&quot;/&gt;&lt;/object&gt;&lt;object type=&quot;3&quot; unique_id=&quot;10079&quot;&gt;&lt;property id=&quot;20148&quot; value=&quot;5&quot;/&gt;&lt;property id=&quot;20300&quot; value=&quot;Slide 12&quot;/&gt;&lt;property id=&quot;20307&quot; value=&quot;266&quot;/&gt;&lt;/object&gt;&lt;object type=&quot;3&quot; unique_id=&quot;10080&quot;&gt;&lt;property id=&quot;20148&quot; value=&quot;5&quot;/&gt;&lt;property id=&quot;20300&quot; value=&quot;Slide 13&quot;/&gt;&lt;property id=&quot;20307&quot; value=&quot;267&quot;/&gt;&lt;/object&gt;&lt;object type=&quot;3&quot; unique_id=&quot;10081&quot;&gt;&lt;property id=&quot;20148&quot; value=&quot;5&quot;/&gt;&lt;property id=&quot;20300&quot; value=&quot;Slide 14&quot;/&gt;&lt;property id=&quot;20307&quot; value=&quot;268&quot;/&gt;&lt;/object&gt;&lt;object type=&quot;3&quot; unique_id=&quot;10082&quot;&gt;&lt;property id=&quot;20148&quot; value=&quot;5&quot;/&gt;&lt;property id=&quot;20300&quot; value=&quot;Slide 15&quot;/&gt;&lt;property id=&quot;20307&quot; value=&quot;269&quot;/&gt;&lt;/object&gt;&lt;object type=&quot;3&quot; unique_id=&quot;10083&quot;&gt;&lt;property id=&quot;20148&quot; value=&quot;5&quot;/&gt;&lt;property id=&quot;20300&quot; value=&quot;Slide 16&quot;/&gt;&lt;property id=&quot;20307&quot; value=&quot;270&quot;/&gt;&lt;/object&gt;&lt;object type=&quot;3&quot; unique_id=&quot;10084&quot;&gt;&lt;property id=&quot;20148&quot; value=&quot;5&quot;/&gt;&lt;property id=&quot;20300&quot; value=&quot;Slide 17&quot;/&gt;&lt;property id=&quot;20307&quot; value=&quot;271&quot;/&gt;&lt;/object&gt;&lt;object type=&quot;3&quot; unique_id=&quot;10085&quot;&gt;&lt;property id=&quot;20148&quot; value=&quot;5&quot;/&gt;&lt;property id=&quot;20300&quot; value=&quot;Slide 18&quot;/&gt;&lt;property id=&quot;20307&quot; value=&quot;272&quot;/&gt;&lt;/object&gt;&lt;object type=&quot;3&quot; unique_id=&quot;10402&quot;&gt;&lt;property id=&quot;20148&quot; value=&quot;5&quot;/&gt;&lt;property id=&quot;20300&quot; value=&quot;Slide 11&quot;/&gt;&lt;property id=&quot;20307&quot; value=&quot;273&quot;/&gt;&lt;/object&gt;&lt;object type=&quot;3&quot; unique_id=&quot;10403&quot;&gt;&lt;property id=&quot;20148&quot; value=&quot;5&quot;/&gt;&lt;property id=&quot;20300&quot; value=&quot;Slide 19&quot;/&gt;&lt;property id=&quot;20307&quot; value=&quot;274&quot;/&gt;&lt;/object&gt;&lt;object type=&quot;3&quot; unique_id=&quot;10404&quot;&gt;&lt;property id=&quot;20148&quot; value=&quot;5&quot;/&gt;&lt;property id=&quot;20300&quot; value=&quot;Slide 20&quot;/&gt;&lt;property id=&quot;20307&quot; value=&quot;275&quot;/&gt;&lt;/object&gt;&lt;/object&gt;&lt;object type=&quot;8&quot; unique_id=&quot;101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622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22</cp:revision>
  <dcterms:created xsi:type="dcterms:W3CDTF">2019-01-13T16:56:14Z</dcterms:created>
  <dcterms:modified xsi:type="dcterms:W3CDTF">2019-10-08T01:22:03Z</dcterms:modified>
</cp:coreProperties>
</file>