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520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717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951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3316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049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376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309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941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256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231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403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B8B56-4839-4C7C-9913-6CAE06012AA8}" type="datetimeFigureOut">
              <a:rPr lang="vi-VN" smtClean="0"/>
              <a:t>06/10/2020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467C-D4F2-4548-8FFB-6B2FAAEDE99D}" type="slidenum">
              <a:rPr lang="vi-VN" smtClean="0"/>
              <a:t>‹#›</a:t>
            </a:fld>
            <a:endParaRPr lang="vi-VN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332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2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5657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69707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560" y="1207484"/>
            <a:ext cx="8352928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prstTxWarp prst="textArchU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ÁI MỘ A</a:t>
            </a:r>
            <a:endParaRPr lang="vi-VN" b="1" dirty="0"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effectLst>
                  <a:innerShdw blurRad="114300">
                    <a:prstClr val="black"/>
                  </a:inn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dirty="0" smtClean="0">
                <a:solidFill>
                  <a:srgbClr val="7030A0"/>
                </a:solidFill>
                <a:effectLst>
                  <a:innerShdw blurRad="114300">
                    <a:prstClr val="black"/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effectLst>
                  <a:innerShdw blurRad="114300">
                    <a:prstClr val="black"/>
                  </a:inn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dirty="0" smtClean="0">
                <a:solidFill>
                  <a:srgbClr val="7030A0"/>
                </a:solidFill>
                <a:effectLst>
                  <a:innerShdw blurRad="114300">
                    <a:prstClr val="black"/>
                  </a:innerShdw>
                </a:effectLst>
                <a:latin typeface="Times New Roman" pitchFamily="18" charset="0"/>
                <a:cs typeface="Times New Roman" pitchFamily="18" charset="0"/>
              </a:rPr>
              <a:t> (29)</a:t>
            </a:r>
            <a:endParaRPr lang="vi-VN" sz="5400" dirty="0">
              <a:solidFill>
                <a:srgbClr val="7030A0"/>
              </a:solidFill>
              <a:effectLst>
                <a:innerShdw blurRad="114300">
                  <a:prstClr val="black"/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574225"/>
              </p:ext>
            </p:extLst>
          </p:nvPr>
        </p:nvGraphicFramePr>
        <p:xfrm>
          <a:off x="107504" y="2276872"/>
          <a:ext cx="8589640" cy="2330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410"/>
                <a:gridCol w="2147410"/>
                <a:gridCol w="2147410"/>
                <a:gridCol w="2147410"/>
              </a:tblGrid>
              <a:tr h="233019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+ 3 = </a:t>
                      </a:r>
                    </a:p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+ 7 =</a:t>
                      </a:r>
                    </a:p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+ 7 =</a:t>
                      </a:r>
                    </a:p>
                    <a:p>
                      <a:endParaRPr lang="vi-VN" sz="3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+ 4 = </a:t>
                      </a:r>
                    </a:p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+ 8 =</a:t>
                      </a:r>
                    </a:p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+ 7 =</a:t>
                      </a:r>
                      <a:endParaRPr lang="vi-VN" sz="3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+ 5 = </a:t>
                      </a:r>
                    </a:p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+ 9 =</a:t>
                      </a:r>
                    </a:p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+ 7 =</a:t>
                      </a:r>
                      <a:endParaRPr lang="vi-VN" sz="3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+ 6   =</a:t>
                      </a:r>
                    </a:p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+ 10 = </a:t>
                      </a:r>
                    </a:p>
                    <a:p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+ 7   = </a:t>
                      </a:r>
                      <a:endParaRPr lang="vi-VN" sz="3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4373" y="2265750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2087" y="2270293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7807" y="2270293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36811" y="2268449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4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469705"/>
              </p:ext>
            </p:extLst>
          </p:nvPr>
        </p:nvGraphicFramePr>
        <p:xfrm>
          <a:off x="323528" y="1556792"/>
          <a:ext cx="8589640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410"/>
                <a:gridCol w="2147410"/>
                <a:gridCol w="2147410"/>
                <a:gridCol w="2147410"/>
              </a:tblGrid>
              <a:tr h="936104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C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+ 15</a:t>
                      </a:r>
                      <a:endParaRPr lang="vi-VN" sz="3600" dirty="0">
                        <a:solidFill>
                          <a:srgbClr val="CC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C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+ 18</a:t>
                      </a:r>
                      <a:endParaRPr lang="vi-VN" sz="3600" dirty="0">
                        <a:solidFill>
                          <a:srgbClr val="CC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C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+ 17</a:t>
                      </a:r>
                      <a:endParaRPr lang="vi-VN" sz="3600" dirty="0">
                        <a:solidFill>
                          <a:srgbClr val="CC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C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+ 9</a:t>
                      </a:r>
                      <a:endParaRPr lang="vi-VN" sz="3600" dirty="0">
                        <a:solidFill>
                          <a:srgbClr val="CC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419872" y="1169042"/>
            <a:ext cx="17281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44772" y="1160444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659" y="2636912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38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973" y="2913910"/>
            <a:ext cx="30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+</a:t>
            </a:r>
            <a:endParaRPr lang="vi-VN" sz="3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6643" y="3833903"/>
            <a:ext cx="7709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02149" y="2636907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47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83463" y="2913905"/>
            <a:ext cx="30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+</a:t>
            </a:r>
            <a:endParaRPr lang="vi-VN" sz="36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58133" y="3833898"/>
            <a:ext cx="7709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90193" y="2641460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1507" y="2918458"/>
            <a:ext cx="30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+</a:t>
            </a:r>
            <a:endParaRPr lang="vi-VN" sz="36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846177" y="3838451"/>
            <a:ext cx="7709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92280" y="2633569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67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9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73594" y="2910567"/>
            <a:ext cx="309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+ </a:t>
            </a:r>
            <a:endParaRPr lang="vi-VN" sz="3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948264" y="3830560"/>
            <a:ext cx="7709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77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8" grpId="0"/>
      <p:bldP spid="19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42987"/>
              </p:ext>
            </p:extLst>
          </p:nvPr>
        </p:nvGraphicFramePr>
        <p:xfrm>
          <a:off x="383704" y="1683654"/>
          <a:ext cx="404428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816"/>
                <a:gridCol w="1556464"/>
              </a:tblGrid>
              <a:tr h="1497320"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Thúng</a:t>
                      </a:r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cam </a:t>
                      </a:r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Thúng</a:t>
                      </a:r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quýt</a:t>
                      </a:r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</a:t>
                      </a:r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thúng</a:t>
                      </a:r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vi-VN" sz="2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28 </a:t>
                      </a:r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endParaRPr lang="en-US" sz="28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37 </a:t>
                      </a:r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endParaRPr lang="en-US" sz="28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… </a:t>
                      </a:r>
                      <a:r>
                        <a:rPr lang="en-US" sz="28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vi-VN" sz="28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vi-VN" sz="2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1728518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quýt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355820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79712" y="1169042"/>
            <a:ext cx="27363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32040" y="1169042"/>
            <a:ext cx="2520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89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4. &gt; &lt; =</a:t>
            </a:r>
            <a:endParaRPr lang="vi-VN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60964"/>
              </p:ext>
            </p:extLst>
          </p:nvPr>
        </p:nvGraphicFramePr>
        <p:xfrm>
          <a:off x="539552" y="2420888"/>
          <a:ext cx="817240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6200"/>
                <a:gridCol w="4086200"/>
              </a:tblGrid>
              <a:tr h="2016224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+</a:t>
                      </a:r>
                      <a:r>
                        <a:rPr lang="en-US" sz="3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 … 17 + 9</a:t>
                      </a:r>
                    </a:p>
                    <a:p>
                      <a:endParaRPr lang="en-US" sz="3200" b="0" baseline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+ 9 … 17 + 7</a:t>
                      </a:r>
                      <a:endParaRPr lang="vi-VN" sz="3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+ 7 … 38 –</a:t>
                      </a:r>
                      <a:r>
                        <a:rPr lang="en-US" sz="3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</a:p>
                    <a:p>
                      <a:endParaRPr lang="en-US" sz="3200" b="0" baseline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+ 8 … 28 – 3 </a:t>
                      </a:r>
                      <a:endParaRPr lang="vi-VN" sz="3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4803" y="2447705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6368" y="343084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9259" y="2447705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47930" y="3358832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3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5202" y="116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-4045" y="2492896"/>
            <a:ext cx="1656184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27 - 5</a:t>
            </a:r>
            <a:endParaRPr lang="vi-V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11718" y="1637184"/>
            <a:ext cx="1656184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18 + 8</a:t>
            </a:r>
            <a:endParaRPr lang="vi-V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887924" y="1628056"/>
            <a:ext cx="1656184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19 + 4</a:t>
            </a:r>
            <a:endParaRPr lang="vi-V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12160" y="1669798"/>
            <a:ext cx="1656184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17 - 2</a:t>
            </a:r>
            <a:endParaRPr lang="vi-V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487816" y="2636168"/>
            <a:ext cx="1656184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17 + 4</a:t>
            </a:r>
            <a:endParaRPr lang="vi-VN" sz="3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95836" y="4571183"/>
            <a:ext cx="4896544" cy="664379"/>
            <a:chOff x="2267744" y="4586746"/>
            <a:chExt cx="4896544" cy="664379"/>
          </a:xfrm>
        </p:grpSpPr>
        <p:sp>
          <p:nvSpPr>
            <p:cNvPr id="10" name="TextBox 9"/>
            <p:cNvSpPr txBox="1"/>
            <p:nvPr/>
          </p:nvSpPr>
          <p:spPr>
            <a:xfrm>
              <a:off x="2267744" y="4604794"/>
              <a:ext cx="48965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15 &lt;          &lt; 25</a:t>
              </a:r>
              <a:endParaRPr lang="vi-VN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91880" y="4586746"/>
              <a:ext cx="540060" cy="6488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cxnSp>
        <p:nvCxnSpPr>
          <p:cNvPr id="14" name="Straight Connector 13"/>
          <p:cNvCxnSpPr>
            <a:stCxn id="5" idx="5"/>
          </p:cNvCxnSpPr>
          <p:nvPr/>
        </p:nvCxnSpPr>
        <p:spPr>
          <a:xfrm>
            <a:off x="1409596" y="3353373"/>
            <a:ext cx="3180406" cy="12178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47983" y="556500"/>
            <a:ext cx="479226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47973" y="1204572"/>
            <a:ext cx="33682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4"/>
            <a:endCxn id="11" idx="0"/>
          </p:cNvCxnSpPr>
          <p:nvPr/>
        </p:nvCxnSpPr>
        <p:spPr>
          <a:xfrm flipH="1">
            <a:off x="4590002" y="2636168"/>
            <a:ext cx="126014" cy="19350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9" idx="4"/>
          </p:cNvCxnSpPr>
          <p:nvPr/>
        </p:nvCxnSpPr>
        <p:spPr>
          <a:xfrm flipV="1">
            <a:off x="4596517" y="3644280"/>
            <a:ext cx="3719391" cy="918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41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240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Toán</vt:lpstr>
      <vt:lpstr>Bài 1. Tính nhẩm:</vt:lpstr>
      <vt:lpstr>Bài 2. Đặt tính rồi tính:</vt:lpstr>
      <vt:lpstr>Bài 3. Giải bài toán theo tóm tắt sau:</vt:lpstr>
      <vt:lpstr>Bài 4. &gt; &lt; =</vt:lpstr>
      <vt:lpstr>Bài 5. Kết quả của phép tính nào có thể điền vào ô trống?</vt:lpstr>
    </vt:vector>
  </TitlesOfParts>
  <Company>Nathan Nguyen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>Administrator</dc:creator>
  <cp:lastModifiedBy>Administrator</cp:lastModifiedBy>
  <cp:revision>10</cp:revision>
  <dcterms:created xsi:type="dcterms:W3CDTF">2020-10-06T00:40:48Z</dcterms:created>
  <dcterms:modified xsi:type="dcterms:W3CDTF">2020-10-06T02:06:57Z</dcterms:modified>
</cp:coreProperties>
</file>