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6" r:id="rId5"/>
    <p:sldId id="257" r:id="rId6"/>
    <p:sldId id="277" r:id="rId7"/>
    <p:sldId id="260" r:id="rId8"/>
    <p:sldId id="286" r:id="rId9"/>
    <p:sldId id="263" r:id="rId10"/>
    <p:sldId id="265" r:id="rId11"/>
    <p:sldId id="274" r:id="rId12"/>
    <p:sldId id="284" r:id="rId13"/>
    <p:sldId id="279" r:id="rId14"/>
    <p:sldId id="268" r:id="rId15"/>
    <p:sldId id="271" r:id="rId16"/>
    <p:sldId id="285" r:id="rId17"/>
    <p:sldId id="283" r:id="rId18"/>
    <p:sldId id="272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49701E"/>
    <a:srgbClr val="0000FF"/>
    <a:srgbClr val="FF9900"/>
    <a:srgbClr val="FF6600"/>
    <a:srgbClr val="FF33CC"/>
    <a:srgbClr val="993366"/>
    <a:srgbClr val="00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1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4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9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9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1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6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1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E194-1897-4603-A9F1-09BAC8B0F71A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57DFD-A70B-4A51-B554-0456A68F0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1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5.xml"/><Relationship Id="rId1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14.xml"/><Relationship Id="rId5" Type="http://schemas.openxmlformats.org/officeDocument/2006/relationships/image" Target="../media/image12.png"/><Relationship Id="rId15" Type="http://schemas.openxmlformats.org/officeDocument/2006/relationships/slide" Target="slide17.xml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slide" Target="slide13.xml"/><Relationship Id="rId1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11" Type="http://schemas.openxmlformats.org/officeDocument/2006/relationships/image" Target="../media/image20.jpeg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22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slide" Target="slide12.xml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Relationship Id="rId1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26.jpeg"/><Relationship Id="rId2" Type="http://schemas.openxmlformats.org/officeDocument/2006/relationships/audio" Target="../media/media7.m4a"/><Relationship Id="rId16" Type="http://schemas.openxmlformats.org/officeDocument/2006/relationships/image" Target="../media/image27.png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hyperlink" Target="https://www.google.com/url?sa=i&amp;url=https://hoc360.net/bai-toan-tap-ve-luong/&amp;psig=AOvVaw29_qLeFWHz6oZODTyo-gRa&amp;ust=1603085142136000&amp;source=images&amp;cd=vfe&amp;ved=0CAIQjRxqFwoTCNDxlduzvewCFQAAAAAdAAAAABAD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slide" Target="slide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url?sa=i&amp;url=https://www.vietgiaitri.com/xa-hoi/doi-song/2015/08/bai-toan-truy-tim-dong-tien-gia-moi-ban-thu-suc/&amp;psig=AOvVaw2XMVkfr8Z6TcsXGEI2sd-Y&amp;ust=1602860020449000&amp;source=images&amp;cd=vfe&amp;ved=0CAIQjRxqFwoTCIjizofttuwCFQAAAAAdAAAAABA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om/url?sa=i&amp;url=https://shopee.vn/C%C3%A2n-%C4%91%E1%BB%93ng-h%E1%BB%93-5kg-i.32597059.466977262&amp;psig=AOvVaw3dJczoWMUjdHAEcM0FB1JQ&amp;ust=1602640477944000&amp;source=images&amp;cd=vfe&amp;ved=0CAIQjRxqFwoTCNj-xaC7sOwCFQAAAAAdAAAAABA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8237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8450" y="3124200"/>
            <a:ext cx="3543300" cy="109732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19650"/>
            <a:ext cx="7696200" cy="2133600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b="1" dirty="0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 smtClean="0">
              <a:solidFill>
                <a:srgbClr val="FF33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opardy Music - Two Minute Timer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839200" y="6756760"/>
            <a:ext cx="325298" cy="1816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69" y="1275495"/>
            <a:ext cx="8761904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837478" y="3000528"/>
            <a:ext cx="2895319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9" y="3742888"/>
            <a:ext cx="2895320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7" y="3386209"/>
            <a:ext cx="2895320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2421" y="237688"/>
            <a:ext cx="290036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1260" y="2094452"/>
            <a:ext cx="8136489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52953" y="1628463"/>
            <a:ext cx="69326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 smtClean="0">
              <a:solidFill>
                <a:schemeClr val="bg1"/>
              </a:solidFill>
              <a:latin typeface="Bungee Inline" pitchFamily="2" charset="0"/>
            </a:endParaRP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 CHIM XÂY TỔ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 numSld="3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837478" y="3000528"/>
            <a:ext cx="2895319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9" y="3742888"/>
            <a:ext cx="2895320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7" y="3386209"/>
            <a:ext cx="2895320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2421" y="237688"/>
            <a:ext cx="290036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25416" y="231532"/>
            <a:ext cx="8136489" cy="60930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27324" y="829849"/>
            <a:ext cx="69326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dirty="0" smtClean="0">
              <a:solidFill>
                <a:schemeClr val="bg1"/>
              </a:solidFill>
              <a:latin typeface="Bungee Inline" pitchFamily="2" charset="0"/>
            </a:endParaRPr>
          </a:p>
          <a:p>
            <a:pPr algn="just"/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lời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các câu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cọng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ản ghi Mới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6637" y="6477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837478" y="3000528"/>
            <a:ext cx="2895319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9" y="3742888"/>
            <a:ext cx="2895320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7" y="3386209"/>
            <a:ext cx="2895320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491" y="226643"/>
            <a:ext cx="830594" cy="538347"/>
          </a:xfrm>
          <a:prstGeom prst="rect">
            <a:avLst/>
          </a:prstGeom>
        </p:spPr>
      </p:pic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144867" y="888686"/>
            <a:ext cx="424543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  <a:hlinkClick r:id="rId9" action="ppaction://hlinksldjump"/>
              </a:rPr>
              <a:t>1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5" name="Oval 44">
            <a:hlinkClick r:id="rId10" action="ppaction://hlinksldjump"/>
          </p:cNvPr>
          <p:cNvSpPr/>
          <p:nvPr/>
        </p:nvSpPr>
        <p:spPr>
          <a:xfrm>
            <a:off x="1009327" y="888686"/>
            <a:ext cx="424543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  <a:hlinkClick r:id="rId11" action="ppaction://hlinksldjump"/>
              </a:rPr>
              <a:t>2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6" name="Oval 45">
            <a:hlinkClick r:id="rId12" action="ppaction://hlinksldjump"/>
          </p:cNvPr>
          <p:cNvSpPr/>
          <p:nvPr/>
        </p:nvSpPr>
        <p:spPr>
          <a:xfrm>
            <a:off x="1873788" y="888686"/>
            <a:ext cx="424543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  <a:hlinkClick r:id="rId13" action="ppaction://hlinksldjump"/>
              </a:rPr>
              <a:t>3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7" name="Oval 46">
            <a:hlinkClick r:id="rId12" action="ppaction://hlinksldjump"/>
          </p:cNvPr>
          <p:cNvSpPr/>
          <p:nvPr/>
        </p:nvSpPr>
        <p:spPr>
          <a:xfrm>
            <a:off x="2738248" y="888686"/>
            <a:ext cx="424543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  <a:hlinkClick r:id="rId14" action="ppaction://hlinksldjump"/>
              </a:rPr>
              <a:t>4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8" name="Oval 47">
            <a:hlinkClick r:id="rId14" action="ppaction://hlinksldjump"/>
          </p:cNvPr>
          <p:cNvSpPr/>
          <p:nvPr/>
        </p:nvSpPr>
        <p:spPr>
          <a:xfrm>
            <a:off x="3602708" y="888686"/>
            <a:ext cx="424543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  <a:hlinkClick r:id="rId15" action="ppaction://hlinksldjump"/>
              </a:rPr>
              <a:t>5</a:t>
            </a:r>
            <a:endParaRPr lang="en-US" sz="4400" dirty="0">
              <a:latin typeface=".VnBlack" panose="020B7200000000000000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997" y="286631"/>
            <a:ext cx="830594" cy="538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528" y="273754"/>
            <a:ext cx="830594" cy="5383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1051" y="286631"/>
            <a:ext cx="830594" cy="5383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6424" y="304536"/>
            <a:ext cx="830594" cy="53834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4296" y="190451"/>
            <a:ext cx="290036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áº¿t quáº£ hÃ¬nh áº£nh cho win text 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35" y="888685"/>
            <a:ext cx="4044425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0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7206E-6 L 3.33333E-6 0.00023 C 0.00312 0.00346 0.00607 0.0074 0.00955 0.0104 C 0.01284 0.01364 0.01909 0.01665 0.02257 0.01896 C 0.02534 0.02081 0.02812 0.02335 0.0309 0.0252 C 0.03316 0.02682 0.03576 0.02775 0.03802 0.0296 C 0.04045 0.03122 0.04271 0.03376 0.04514 0.03584 C 0.05711 0.04579 0.05017 0.03908 0.06302 0.04856 C 0.06666 0.05111 0.07014 0.05481 0.07378 0.05712 C 0.07691 0.05897 0.08003 0.05989 0.08333 0.06128 C 0.09982 0.06776 0.09027 0.0629 0.10468 0.06961 C 0.10764 0.07099 0.11024 0.07238 0.11302 0.074 C 0.11632 0.07585 0.11927 0.07863 0.12257 0.08025 C 0.12482 0.0814 0.12743 0.08163 0.12968 0.08233 C 0.14618 0.09482 0.13003 0.08418 0.14635 0.09088 C 0.14878 0.09181 0.15121 0.09389 0.15347 0.09505 C 0.15625 0.09667 0.1592 0.09805 0.1618 0.09921 C 0.16493 0.10083 0.16823 0.10175 0.17135 0.1036 C 0.17465 0.10545 0.1776 0.10823 0.1809 0.10985 C 0.18472 0.11193 0.18889 0.11216 0.19288 0.11424 C 0.19618 0.11586 0.19913 0.11864 0.20243 0.12049 C 0.20625 0.1228 0.21041 0.12419 0.21423 0.12673 C 0.21753 0.12904 0.22048 0.13321 0.22378 0.13529 C 0.22639 0.13737 0.22951 0.13783 0.23211 0.13968 C 0.23472 0.14153 0.2368 0.14431 0.23923 0.14616 C 0.24149 0.14754 0.24409 0.1487 0.24635 0.15032 C 0.25156 0.15379 0.25677 0.15726 0.2618 0.16096 C 0.26597 0.16373 0.26979 0.16651 0.27378 0.16928 C 0.27586 0.17067 0.27777 0.17252 0.27968 0.17368 L 0.2868 0.17784 C 0.28889 0.18062 0.2908 0.18385 0.29288 0.1864 C 0.29531 0.18917 0.30225 0.19403 0.30468 0.19472 C 0.31076 0.19634 0.31666 0.19611 0.32274 0.1968 C 0.33159 0.20212 0.32048 0.19495 0.32968 0.20328 C 0.3309 0.2042 0.33211 0.20467 0.33333 0.20536 C 0.33455 0.20675 0.33541 0.20929 0.3368 0.20952 C 0.34323 0.21137 0.34965 0.21068 0.35607 0.21161 C 0.35764 0.21207 0.3592 0.21299 0.36076 0.21392 C 0.36909 0.22132 0.3618 0.216 0.37378 0.22016 C 0.375 0.22062 0.37621 0.22155 0.37743 0.22224 C 0.38593 0.22664 0.3783 0.22224 0.38802 0.22641 C 0.39982 0.23173 0.37916 0.22502 0.39878 0.2308 C 0.40555 0.23889 0.39913 0.23173 0.40607 0.23704 C 0.40764 0.23843 0.4092 0.23982 0.41076 0.24121 C 0.41198 0.2426 0.41302 0.24445 0.41441 0.2456 C 0.4158 0.24676 0.41753 0.24699 0.41909 0.24768 C 0.42239 0.2537 0.42274 0.25555 0.42743 0.25832 C 0.42812 0.25878 0.42899 0.25832 0.42986 0.25832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12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00023 C 0.00105 0.00301 0.00226 0.00694 0.00348 0.00995 C 0.00469 0.01319 0.00695 0.01597 0.00834 0.01828 C 0.0092 0.02014 0.01025 0.02268 0.01146 0.02453 C 0.01216 0.02616 0.01302 0.02708 0.01407 0.0287 C 0.01476 0.03032 0.0158 0.03287 0.01667 0.03495 C 0.02101 0.04467 0.01841 0.03819 0.02309 0.04745 C 0.02448 0.05 0.0257 0.0537 0.02726 0.05602 C 0.0283 0.05764 0.02952 0.05856 0.03056 0.05995 C 0.03664 0.06643 0.03334 0.06157 0.03855 0.06828 C 0.03959 0.06967 0.04063 0.07083 0.04167 0.07245 C 0.04271 0.0743 0.04375 0.07708 0.04514 0.0787 C 0.04601 0.07986 0.04688 0.08009 0.04775 0.08078 C 0.05365 0.09305 0.04792 0.08264 0.05382 0.08912 C 0.05469 0.09004 0.05573 0.09213 0.05643 0.09328 C 0.05747 0.09491 0.05851 0.09629 0.05955 0.09745 C 0.06059 0.09884 0.06198 0.09977 0.06302 0.10162 C 0.06424 0.10347 0.06545 0.10625 0.06667 0.10787 C 0.06806 0.10995 0.06962 0.11018 0.07101 0.11227 C 0.07223 0.11366 0.07327 0.11643 0.07448 0.11828 C 0.07605 0.1206 0.07743 0.12199 0.07882 0.12453 C 0.08004 0.12708 0.08125 0.13055 0.0823 0.13287 C 0.08334 0.13472 0.08455 0.13518 0.08542 0.13703 C 0.08646 0.13889 0.08716 0.14143 0.08802 0.14328 C 0.08889 0.14491 0.08993 0.14583 0.0908 0.14745 C 0.09254 0.15092 0.09445 0.1544 0.09653 0.15787 C 0.09792 0.16065 0.09931 0.16342 0.10087 0.1662 C 0.10174 0.16759 0.10226 0.16921 0.10295 0.17037 L 0.10573 0.17453 C 0.10625 0.17731 0.10712 0.18055 0.10782 0.1831 C 0.10868 0.18565 0.11129 0.19051 0.11216 0.1912 C 0.11441 0.19282 0.11667 0.19259 0.11875 0.19328 C 0.12205 0.19838 0.11789 0.19143 0.12153 0.19953 C 0.12188 0.20046 0.1224 0.20092 0.12275 0.20162 C 0.12309 0.20301 0.12344 0.20555 0.12396 0.20578 C 0.12639 0.20764 0.12865 0.20694 0.13108 0.20787 C 0.1316 0.20833 0.1323 0.20926 0.13282 0.21018 C 0.13594 0.21736 0.13316 0.21203 0.13768 0.2162 C 0.13802 0.21666 0.13855 0.21759 0.13889 0.21828 C 0.14219 0.22268 0.13924 0.21828 0.14289 0.22245 C 0.14723 0.22754 0.13976 0.22106 0.14688 0.22662 C 0.14931 0.23472 0.14705 0.22754 0.14948 0.23287 C 0.15 0.23426 0.15052 0.23565 0.15122 0.23703 C 0.15174 0.23842 0.15209 0.24004 0.15261 0.2412 C 0.15313 0.24236 0.15365 0.24259 0.15417 0.24328 C 0.15556 0.2493 0.15573 0.25116 0.1573 0.25416 C 0.15764 0.25416 0.15799 0.25416 0.15851 0.25416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915" y="235975"/>
            <a:ext cx="812099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872" y="412956"/>
            <a:ext cx="7632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So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sánh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cam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</a:t>
            </a:r>
            <a:r>
              <a:rPr lang="en-US" sz="3200" b="1" u="sng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2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3701" y="4108096"/>
            <a:ext cx="375820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Quả cam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1kg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5191007"/>
            <a:ext cx="454109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Quả cam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quả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915" y="4156178"/>
            <a:ext cx="374003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 Quả cam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1kg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65144" y="4938913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379922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49" y="1524000"/>
            <a:ext cx="6726589" cy="217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4839" y="1500507"/>
            <a:ext cx="3219880" cy="42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40981" y="63368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046" y="412955"/>
            <a:ext cx="7632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sánh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</a:t>
            </a:r>
            <a:r>
              <a:rPr lang="en-US" sz="2800" b="1" u="sng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sz="28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u="sng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</a:t>
            </a:r>
            <a:r>
              <a:rPr lang="en-US" sz="2800" b="1" u="sng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5134096"/>
            <a:ext cx="3512852" cy="7009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3701" y="4135625"/>
            <a:ext cx="3512852" cy="7141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914" y="4156178"/>
            <a:ext cx="3397685" cy="7033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lphaUcPeriod"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06978" y="3877973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4702" y="5007535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09" y="1600200"/>
            <a:ext cx="5657295" cy="225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6890" y="1563914"/>
            <a:ext cx="3088125" cy="41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17128" y="6184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9" y="3742888"/>
            <a:ext cx="2895320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7" y="3390363"/>
            <a:ext cx="2895320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915" y="235976"/>
            <a:ext cx="7885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8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So sánh cân nặng của </a:t>
            </a:r>
            <a:r>
              <a:rPr lang="en-US" sz="2800" b="1" u="sng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bưởi </a:t>
            </a:r>
            <a:r>
              <a:rPr lang="en-US" sz="28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và </a:t>
            </a:r>
            <a:r>
              <a:rPr lang="en-US" sz="2800" b="1" u="sng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quả cam?</a:t>
            </a:r>
            <a:endParaRPr lang="en-US" sz="2800" b="1" u="sng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915" y="4261876"/>
            <a:ext cx="3512852" cy="8435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quả cam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3701" y="4184753"/>
            <a:ext cx="3512852" cy="9514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quả cam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1800" y="5266610"/>
            <a:ext cx="3512852" cy="8435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Quả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bưởi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quả cam 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75077" y="501451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25395" y="388875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04829" y="4261876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41" y="1075886"/>
            <a:ext cx="4155859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6118" y="1181044"/>
            <a:ext cx="3193627" cy="42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89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046" y="412955"/>
            <a:ext cx="7632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Gói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nhiêu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-gam?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3701" y="41080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4kg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522070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5kg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 1kg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51277" y="495577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379922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ài toán ôn tập về đo lường | Hoc360.net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30172" r="35742"/>
          <a:stretch/>
        </p:blipFill>
        <p:spPr bwMode="auto">
          <a:xfrm>
            <a:off x="2312580" y="1154271"/>
            <a:ext cx="3706196" cy="264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803" y="1627635"/>
            <a:ext cx="2949796" cy="39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16553" y="6137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921" t="4482" r="748" b="12800"/>
          <a:stretch/>
        </p:blipFill>
        <p:spPr>
          <a:xfrm>
            <a:off x="0" y="6956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75495"/>
            <a:ext cx="8761904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1" y="4454449"/>
            <a:ext cx="2895319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7" y="4100838"/>
            <a:ext cx="2895320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046" y="412955"/>
            <a:ext cx="7632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2kg, con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ngỗng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̀ 3kg.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ngỗng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nặng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mấy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-gam?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3701" y="41080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5kg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522070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1kg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 3kg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33060" y="496246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379922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707" y="1275495"/>
            <a:ext cx="3043437" cy="4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699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Dặn</a:t>
            </a:r>
            <a:r>
              <a:rPr lang="en-US" sz="4000" b="1" dirty="0" smtClean="0">
                <a:solidFill>
                  <a:srgbClr val="0000FF"/>
                </a:solidFill>
              </a:rPr>
              <a:t> dò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6 + 5.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Rectangle 4"/>
          <p:cNvSpPr/>
          <p:nvPr/>
        </p:nvSpPr>
        <p:spPr>
          <a:xfrm>
            <a:off x="1143000" y="1143000"/>
            <a:ext cx="7391400" cy="3429000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vi-VN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b="1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7C8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kern="10" dirty="0">
              <a:ln w="12700">
                <a:solidFill>
                  <a:srgbClr val="FF9900"/>
                </a:solidFill>
                <a:round/>
                <a:headEnd/>
                <a:tailEnd/>
              </a:ln>
              <a:solidFill>
                <a:srgbClr val="FF7C80"/>
              </a:solidFill>
              <a:effectLst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242796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  <a:endParaRPr lang="vi-VN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167224"/>
            <a:ext cx="306933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Ki-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336" y="3127630"/>
            <a:ext cx="3048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Bài toán Truy tìm đồng tiền giả, mời bạn thử sức? - Đời sống - Việt Giải Trí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419600" cy="30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7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-38100"/>
            <a:ext cx="9220200" cy="6934200"/>
          </a:xfrm>
        </p:spPr>
      </p:pic>
      <p:sp>
        <p:nvSpPr>
          <p:cNvPr id="5" name="TextBox 4"/>
          <p:cNvSpPr txBox="1"/>
          <p:nvPr/>
        </p:nvSpPr>
        <p:spPr>
          <a:xfrm>
            <a:off x="2071914" y="3429000"/>
            <a:ext cx="531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BÀI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33)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026" name="Picture 2" descr="Cân đồng hồ 5kg | Shopee Việt Na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5" y="1164753"/>
            <a:ext cx="5312247" cy="531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589161" y="3885315"/>
            <a:ext cx="3445228" cy="826000"/>
            <a:chOff x="5006876" y="903941"/>
            <a:chExt cx="3300162" cy="91440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006876" y="1466088"/>
              <a:ext cx="154508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6706838" y="903941"/>
              <a:ext cx="1600200" cy="914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Mặt đồng hồ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2" descr="Cân đồng hồ 5kg | Shopee Việt Na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37472" r="25391" b="10500"/>
          <a:stretch/>
        </p:blipFill>
        <p:spPr bwMode="auto">
          <a:xfrm>
            <a:off x="2896554" y="3166213"/>
            <a:ext cx="2749088" cy="2763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ân đồng hồ 5kg | Shopee Việt Nam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5800" r="2500" b="79825"/>
          <a:stretch/>
        </p:blipFill>
        <p:spPr bwMode="auto">
          <a:xfrm>
            <a:off x="1655922" y="1459588"/>
            <a:ext cx="5181599" cy="872536"/>
          </a:xfrm>
          <a:prstGeom prst="flowChartManualOpe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948457" y="1584960"/>
            <a:ext cx="3050477" cy="706732"/>
            <a:chOff x="5486400" y="762000"/>
            <a:chExt cx="3050477" cy="914400"/>
          </a:xfrm>
        </p:grpSpPr>
        <p:sp>
          <p:nvSpPr>
            <p:cNvPr id="6" name="Rounded Rectangle 5"/>
            <p:cNvSpPr/>
            <p:nvPr/>
          </p:nvSpPr>
          <p:spPr>
            <a:xfrm>
              <a:off x="6936677" y="762000"/>
              <a:ext cx="1600200" cy="914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Đĩa cân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486400" y="1143000"/>
              <a:ext cx="1295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524000" y="294900"/>
            <a:ext cx="583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 ĐỒNG HỒ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rot="10800000">
            <a:off x="149067" y="3196133"/>
            <a:ext cx="4142886" cy="689182"/>
            <a:chOff x="3740389" y="896112"/>
            <a:chExt cx="4096972" cy="914400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6237161" y="896112"/>
              <a:ext cx="1600200" cy="914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0800000" flipH="1">
              <a:off x="3740389" y="1353312"/>
              <a:ext cx="21774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911096" y="4495800"/>
            <a:ext cx="1279954" cy="6065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1917" y="4625174"/>
            <a:ext cx="3260883" cy="954353"/>
            <a:chOff x="91917" y="4660195"/>
            <a:chExt cx="3260883" cy="954353"/>
          </a:xfrm>
        </p:grpSpPr>
        <p:grpSp>
          <p:nvGrpSpPr>
            <p:cNvPr id="18" name="Group 17"/>
            <p:cNvGrpSpPr/>
            <p:nvPr/>
          </p:nvGrpSpPr>
          <p:grpSpPr>
            <a:xfrm flipH="1">
              <a:off x="137831" y="4660195"/>
              <a:ext cx="3214969" cy="954353"/>
              <a:chOff x="5472623" y="742570"/>
              <a:chExt cx="3015471" cy="7618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6781801" y="742570"/>
                <a:ext cx="1706293" cy="76180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5472623" y="1143001"/>
                <a:ext cx="1309175" cy="437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91917" y="4746336"/>
              <a:ext cx="181917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chia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49067" y="703088"/>
            <a:ext cx="857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en-US" sz="2400" b="1" i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mấy?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20201020_2113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7581"/>
          <a:stretch/>
        </p:blipFill>
        <p:spPr>
          <a:xfrm rot="5400000">
            <a:off x="1492259" y="1018487"/>
            <a:ext cx="6861854" cy="4817172"/>
          </a:xfrm>
        </p:spPr>
      </p:pic>
    </p:spTree>
    <p:extLst>
      <p:ext uri="{BB962C8B-B14F-4D97-AF65-F5344CB8AC3E}">
        <p14:creationId xmlns:p14="http://schemas.microsoft.com/office/powerpoint/2010/main" val="4425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r="327"/>
          <a:stretch/>
        </p:blipFill>
        <p:spPr>
          <a:xfrm>
            <a:off x="2767906" y="1591294"/>
            <a:ext cx="3977278" cy="3971306"/>
          </a:xfrm>
        </p:spPr>
      </p:pic>
      <p:pic>
        <p:nvPicPr>
          <p:cNvPr id="1026" name="Picture 2" descr="Cân sức khỏe cơ học LAICA PS2007"/>
          <p:cNvPicPr>
            <a:picLocks noChangeAspect="1" noChangeArrowheads="1"/>
          </p:cNvPicPr>
          <p:nvPr/>
        </p:nvPicPr>
        <p:blipFill>
          <a:blip r:embed="rId3" cstate="print"/>
          <a:srcRect l="14000" t="12000" r="14000" b="23000"/>
          <a:stretch>
            <a:fillRect/>
          </a:stretch>
        </p:blipFill>
        <p:spPr bwMode="auto">
          <a:xfrm>
            <a:off x="2689761" y="1600200"/>
            <a:ext cx="4191000" cy="3783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8499" y="5638800"/>
            <a:ext cx="364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́!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618318" y="1752600"/>
            <a:ext cx="4142886" cy="689182"/>
            <a:chOff x="3740389" y="896112"/>
            <a:chExt cx="4096972" cy="914400"/>
          </a:xfrm>
        </p:grpSpPr>
        <p:sp>
          <p:nvSpPr>
            <p:cNvPr id="7" name="Rounded Rectangle 6"/>
            <p:cNvSpPr/>
            <p:nvPr/>
          </p:nvSpPr>
          <p:spPr>
            <a:xfrm flipV="1">
              <a:off x="6237161" y="896112"/>
              <a:ext cx="1600200" cy="914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H="1">
              <a:off x="3740389" y="1353312"/>
              <a:ext cx="21774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61168" y="2971800"/>
            <a:ext cx="3553632" cy="1164194"/>
            <a:chOff x="91917" y="4526554"/>
            <a:chExt cx="3477432" cy="1087994"/>
          </a:xfrm>
        </p:grpSpPr>
        <p:grpSp>
          <p:nvGrpSpPr>
            <p:cNvPr id="10" name="Group 9"/>
            <p:cNvGrpSpPr/>
            <p:nvPr/>
          </p:nvGrpSpPr>
          <p:grpSpPr>
            <a:xfrm flipH="1">
              <a:off x="137830" y="4526554"/>
              <a:ext cx="3431519" cy="1087994"/>
              <a:chOff x="5269511" y="635892"/>
              <a:chExt cx="3218583" cy="868483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6781801" y="742570"/>
                <a:ext cx="1706293" cy="76180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5269511" y="635892"/>
                <a:ext cx="1512286" cy="5071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91917" y="4746336"/>
              <a:ext cx="181917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chia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8107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139749"/>
              </p:ext>
            </p:extLst>
          </p:nvPr>
        </p:nvGraphicFramePr>
        <p:xfrm>
          <a:off x="-523877" y="2362200"/>
          <a:ext cx="9286876" cy="1830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38"/>
                <a:gridCol w="4643438"/>
              </a:tblGrid>
              <a:tr h="96919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3kg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 6kg – 4kg = 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 kg – 4kg + 9kg </a:t>
                      </a:r>
                      <a:r>
                        <a:rPr lang="en-US" sz="24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150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15kg – 10kg + 7kg = 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16kg + 2kg – 5kg = 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5435" y="292236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9kg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1149" y="2450588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7740" y="28231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3149" y="2450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13kg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449" y="348479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12kg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485" y="391690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7740" y="394690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18kg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7663" y="3532416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13kg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1282628" y="2228774"/>
            <a:ext cx="79820" cy="146700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2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458200" cy="152399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58738" indent="-58738"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26kg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16kg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ki-lô-gam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743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26kg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199" y="3276600"/>
            <a:ext cx="4126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           : 16kg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6774" y="3829050"/>
            <a:ext cx="43059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: …kg? 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38400" y="914400"/>
            <a:ext cx="419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" y="1371600"/>
            <a:ext cx="2057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371600"/>
            <a:ext cx="464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" y="1828800"/>
            <a:ext cx="1447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0" y="220980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869650" y="914400"/>
            <a:ext cx="1283750" cy="118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424</Words>
  <Application>Microsoft Office PowerPoint</Application>
  <PresentationFormat>On-screen Show (4:3)</PresentationFormat>
  <Paragraphs>73</Paragraphs>
  <Slides>19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Môn: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Cân bàn (cân sức khỏe)</vt:lpstr>
      <vt:lpstr>Bài 3.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Dặn dò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Acer</dc:creator>
  <cp:lastModifiedBy>Administrator</cp:lastModifiedBy>
  <cp:revision>205</cp:revision>
  <dcterms:created xsi:type="dcterms:W3CDTF">2020-10-13T01:33:35Z</dcterms:created>
  <dcterms:modified xsi:type="dcterms:W3CDTF">2020-10-21T05:27:59Z</dcterms:modified>
</cp:coreProperties>
</file>