
<file path=[Content_Types].xml><?xml version="1.0" encoding="utf-8"?>
<Types xmlns="http://schemas.openxmlformats.org/package/2006/content-types">
  <Default Extension="jpeg" ContentType="image/jpe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sldIdLst>
    <p:sldId id="297" r:id="rId5"/>
    <p:sldId id="298" r:id="rId6"/>
    <p:sldId id="279" r:id="rId7"/>
    <p:sldId id="291" r:id="rId8"/>
    <p:sldId id="283" r:id="rId9"/>
    <p:sldId id="261" r:id="rId10"/>
    <p:sldId id="293" r:id="rId11"/>
    <p:sldId id="292" r:id="rId12"/>
    <p:sldId id="294" r:id="rId13"/>
    <p:sldId id="263" r:id="rId14"/>
    <p:sldId id="285" r:id="rId15"/>
    <p:sldId id="299" r:id="rId16"/>
    <p:sldId id="267" r:id="rId17"/>
    <p:sldId id="269" r:id="rId18"/>
    <p:sldId id="271" r:id="rId19"/>
    <p:sldId id="300" r:id="rId20"/>
    <p:sldId id="295" r:id="rId21"/>
    <p:sldId id="290" r:id="rId22"/>
    <p:sldId id="301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6666"/>
    <a:srgbClr val="FF0000"/>
    <a:srgbClr val="0000FF"/>
    <a:srgbClr val="FFFFCC"/>
    <a:srgbClr val="00FF00"/>
    <a:srgbClr val="FFFF00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432" autoAdjust="0"/>
    <p:restoredTop sz="94660"/>
  </p:normalViewPr>
  <p:slideViewPr>
    <p:cSldViewPr>
      <p:cViewPr>
        <p:scale>
          <a:sx n="66" d="100"/>
          <a:sy n="66" d="100"/>
        </p:scale>
        <p:origin x="-13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/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/>
            <p:nvPr/>
          </p:nvGrpSpPr>
          <p:grpSpPr bwMode="auto">
            <a:xfrm>
              <a:off x="1312" y="184"/>
              <a:ext cx="4299" cy="3369"/>
              <a:chOff x="0" y="5"/>
              <a:chExt cx="5533" cy="4336"/>
            </a:xfrm>
          </p:grpSpPr>
          <p:grpSp>
            <p:nvGrpSpPr>
              <p:cNvPr id="22" name="Group 7"/>
              <p:cNvGrpSpPr/>
              <p:nvPr/>
            </p:nvGrpSpPr>
            <p:grpSpPr bwMode="auto">
              <a:xfrm>
                <a:off x="0" y="5"/>
                <a:ext cx="5470" cy="4336"/>
                <a:chOff x="0" y="5"/>
                <a:chExt cx="5470" cy="4336"/>
              </a:xfrm>
            </p:grpSpPr>
            <p:grpSp>
              <p:nvGrpSpPr>
                <p:cNvPr id="33" name="Group 8"/>
                <p:cNvGrpSpPr/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/>
                <p:nvPr/>
              </p:nvGrpSpPr>
              <p:grpSpPr bwMode="auto">
                <a:xfrm>
                  <a:off x="0" y="5"/>
                  <a:ext cx="5470" cy="4336"/>
                  <a:chOff x="0" y="5"/>
                  <a:chExt cx="5470" cy="4336"/>
                </a:xfrm>
              </p:grpSpPr>
              <p:grpSp>
                <p:nvGrpSpPr>
                  <p:cNvPr id="35" name="Group 12"/>
                  <p:cNvGrpSpPr/>
                  <p:nvPr/>
                </p:nvGrpSpPr>
                <p:grpSpPr bwMode="auto">
                  <a:xfrm>
                    <a:off x="3545" y="1504"/>
                    <a:ext cx="1258" cy="2323"/>
                    <a:chOff x="3471" y="1532"/>
                    <a:chExt cx="1258" cy="2323"/>
                  </a:xfrm>
                </p:grpSpPr>
                <p:sp>
                  <p:nvSpPr>
                    <p:cNvPr id="131" name="Freeform 13"/>
                    <p:cNvSpPr/>
                    <p:nvPr/>
                  </p:nvSpPr>
                  <p:spPr bwMode="hidden">
                    <a:xfrm rot="2711884">
                      <a:off x="2765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/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/>
                  <p:nvPr/>
                </p:nvGrpSpPr>
                <p:grpSpPr bwMode="auto">
                  <a:xfrm>
                    <a:off x="2938" y="1990"/>
                    <a:ext cx="2462" cy="1331"/>
                    <a:chOff x="2864" y="2018"/>
                    <a:chExt cx="2462" cy="1331"/>
                  </a:xfrm>
                </p:grpSpPr>
                <p:sp>
                  <p:nvSpPr>
                    <p:cNvPr id="129" name="Freeform 16"/>
                    <p:cNvSpPr/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/>
                    <p:nvPr/>
                  </p:nvSpPr>
                  <p:spPr bwMode="hidden">
                    <a:xfrm rot="2104081">
                      <a:off x="4352" y="2805"/>
                      <a:ext cx="974" cy="5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/>
                  <p:nvPr/>
                </p:nvGrpSpPr>
                <p:grpSpPr bwMode="auto">
                  <a:xfrm>
                    <a:off x="2970" y="1802"/>
                    <a:ext cx="2478" cy="1065"/>
                    <a:chOff x="2896" y="1830"/>
                    <a:chExt cx="2478" cy="1065"/>
                  </a:xfrm>
                </p:grpSpPr>
                <p:sp>
                  <p:nvSpPr>
                    <p:cNvPr id="127" name="Freeform 19"/>
                    <p:cNvSpPr/>
                    <p:nvPr/>
                  </p:nvSpPr>
                  <p:spPr bwMode="hidden">
                    <a:xfrm rot="1582915">
                      <a:off x="2896" y="1830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/>
                    <p:nvPr/>
                  </p:nvSpPr>
                  <p:spPr bwMode="hidden">
                    <a:xfrm rot="1582915">
                      <a:off x="4442" y="2419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/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/>
                    <p:nvPr/>
                  </p:nvSpPr>
                  <p:spPr bwMode="hidden">
                    <a:xfrm rot="1080363">
                      <a:off x="2924" y="1637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/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/>
                  <p:nvPr/>
                </p:nvGrpSpPr>
                <p:grpSpPr bwMode="auto">
                  <a:xfrm>
                    <a:off x="3032" y="1385"/>
                    <a:ext cx="2341" cy="657"/>
                    <a:chOff x="2958" y="1413"/>
                    <a:chExt cx="2341" cy="657"/>
                  </a:xfrm>
                </p:grpSpPr>
                <p:sp>
                  <p:nvSpPr>
                    <p:cNvPr id="123" name="Freeform 25"/>
                    <p:cNvSpPr/>
                    <p:nvPr/>
                  </p:nvSpPr>
                  <p:spPr bwMode="hidden">
                    <a:xfrm rot="463793">
                      <a:off x="2958" y="1413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/>
                    <p:nvPr/>
                  </p:nvSpPr>
                  <p:spPr bwMode="hidden">
                    <a:xfrm rot="463793">
                      <a:off x="4469" y="1581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/>
                  <p:nvPr/>
                </p:nvGrpSpPr>
                <p:grpSpPr bwMode="auto">
                  <a:xfrm>
                    <a:off x="3057" y="1242"/>
                    <a:ext cx="2150" cy="341"/>
                    <a:chOff x="2983" y="1270"/>
                    <a:chExt cx="2150" cy="341"/>
                  </a:xfrm>
                </p:grpSpPr>
                <p:sp>
                  <p:nvSpPr>
                    <p:cNvPr id="121" name="Freeform 28"/>
                    <p:cNvSpPr/>
                    <p:nvPr/>
                  </p:nvSpPr>
                  <p:spPr bwMode="hidden">
                    <a:xfrm rot="-84182">
                      <a:off x="2983" y="1290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/>
                    <p:nvPr/>
                  </p:nvSpPr>
                  <p:spPr bwMode="hidden">
                    <a:xfrm rot="-84182">
                      <a:off x="4379" y="1270"/>
                      <a:ext cx="754" cy="34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/>
                  <p:nvPr/>
                </p:nvGrpSpPr>
                <p:grpSpPr bwMode="auto">
                  <a:xfrm>
                    <a:off x="3012" y="890"/>
                    <a:ext cx="1879" cy="425"/>
                    <a:chOff x="2938" y="918"/>
                    <a:chExt cx="1879" cy="425"/>
                  </a:xfrm>
                </p:grpSpPr>
                <p:sp>
                  <p:nvSpPr>
                    <p:cNvPr id="119" name="Freeform 31"/>
                    <p:cNvSpPr/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/>
                    <p:nvPr/>
                  </p:nvSpPr>
                  <p:spPr bwMode="hidden">
                    <a:xfrm rot="-802576">
                      <a:off x="4155" y="918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/>
                  <p:nvPr/>
                </p:nvGrpSpPr>
                <p:grpSpPr bwMode="auto">
                  <a:xfrm>
                    <a:off x="710" y="1627"/>
                    <a:ext cx="1256" cy="2322"/>
                    <a:chOff x="636" y="1655"/>
                    <a:chExt cx="1256" cy="2322"/>
                  </a:xfrm>
                </p:grpSpPr>
                <p:sp>
                  <p:nvSpPr>
                    <p:cNvPr id="117" name="Freeform 34"/>
                    <p:cNvSpPr/>
                    <p:nvPr/>
                  </p:nvSpPr>
                  <p:spPr bwMode="hidden">
                    <a:xfrm rot="18888116" flipH="1">
                      <a:off x="875" y="2359"/>
                      <a:ext cx="1722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/>
                    <p:nvPr/>
                  </p:nvSpPr>
                  <p:spPr bwMode="hidden">
                    <a:xfrm rot="18888116" flipH="1">
                      <a:off x="419" y="3270"/>
                      <a:ext cx="924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/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/>
                    <p:nvPr/>
                  </p:nvSpPr>
                  <p:spPr bwMode="hidden">
                    <a:xfrm rot="19495919" flipH="1">
                      <a:off x="644" y="2196"/>
                      <a:ext cx="1812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/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/>
                  <p:nvPr/>
                </p:nvGrpSpPr>
                <p:grpSpPr bwMode="auto">
                  <a:xfrm>
                    <a:off x="22" y="1979"/>
                    <a:ext cx="2477" cy="1063"/>
                    <a:chOff x="-52" y="2007"/>
                    <a:chExt cx="2477" cy="1063"/>
                  </a:xfrm>
                </p:grpSpPr>
                <p:sp>
                  <p:nvSpPr>
                    <p:cNvPr id="113" name="Freeform 40"/>
                    <p:cNvSpPr/>
                    <p:nvPr/>
                  </p:nvSpPr>
                  <p:spPr bwMode="hidden">
                    <a:xfrm rot="20017085" flipH="1">
                      <a:off x="689" y="2007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/>
                    <p:nvPr/>
                  </p:nvSpPr>
                  <p:spPr bwMode="hidden">
                    <a:xfrm rot="20017085" flipH="1">
                      <a:off x="-52" y="2594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/>
                  <p:nvPr/>
                </p:nvGrpSpPr>
                <p:grpSpPr bwMode="auto">
                  <a:xfrm>
                    <a:off x="0" y="1784"/>
                    <a:ext cx="2472" cy="927"/>
                    <a:chOff x="-74" y="1812"/>
                    <a:chExt cx="2472" cy="927"/>
                  </a:xfrm>
                </p:grpSpPr>
                <p:sp>
                  <p:nvSpPr>
                    <p:cNvPr id="111" name="Freeform 43"/>
                    <p:cNvSpPr/>
                    <p:nvPr/>
                  </p:nvSpPr>
                  <p:spPr bwMode="hidden">
                    <a:xfrm rot="20519637" flipH="1">
                      <a:off x="721" y="1812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/>
                    <p:nvPr/>
                  </p:nvSpPr>
                  <p:spPr bwMode="hidden">
                    <a:xfrm rot="20519637" flipH="1">
                      <a:off x="-74" y="2213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45"/>
                  <p:cNvGrpSpPr/>
                  <p:nvPr/>
                </p:nvGrpSpPr>
                <p:grpSpPr bwMode="auto">
                  <a:xfrm>
                    <a:off x="97" y="1562"/>
                    <a:ext cx="2339" cy="657"/>
                    <a:chOff x="23" y="1590"/>
                    <a:chExt cx="2339" cy="657"/>
                  </a:xfrm>
                </p:grpSpPr>
                <p:sp>
                  <p:nvSpPr>
                    <p:cNvPr id="109" name="Freeform 46"/>
                    <p:cNvSpPr/>
                    <p:nvPr/>
                  </p:nvSpPr>
                  <p:spPr bwMode="hidden">
                    <a:xfrm rot="21136207" flipH="1">
                      <a:off x="818" y="1590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/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/>
                  <p:nvPr/>
                </p:nvGrpSpPr>
                <p:grpSpPr bwMode="auto">
                  <a:xfrm>
                    <a:off x="263" y="1416"/>
                    <a:ext cx="2150" cy="345"/>
                    <a:chOff x="189" y="1444"/>
                    <a:chExt cx="2150" cy="345"/>
                  </a:xfrm>
                </p:grpSpPr>
                <p:sp>
                  <p:nvSpPr>
                    <p:cNvPr id="107" name="Freeform 49"/>
                    <p:cNvSpPr/>
                    <p:nvPr/>
                  </p:nvSpPr>
                  <p:spPr bwMode="hidden">
                    <a:xfrm rot="84182" flipH="1">
                      <a:off x="935" y="1464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/>
                    <p:nvPr/>
                  </p:nvSpPr>
                  <p:spPr bwMode="hidden">
                    <a:xfrm rot="84182" flipH="1">
                      <a:off x="189" y="1444"/>
                      <a:ext cx="754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/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/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/>
                    <p:nvPr/>
                  </p:nvSpPr>
                  <p:spPr bwMode="hidden">
                    <a:xfrm rot="802576" flipH="1">
                      <a:off x="505" y="1094"/>
                      <a:ext cx="662" cy="34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/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/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/>
                    <p:nvPr/>
                  </p:nvSpPr>
                  <p:spPr bwMode="hidden">
                    <a:xfrm rot="1277471" flipH="1">
                      <a:off x="616" y="900"/>
                      <a:ext cx="66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/>
                  <p:nvPr/>
                </p:nvGrpSpPr>
                <p:grpSpPr bwMode="auto">
                  <a:xfrm>
                    <a:off x="911" y="591"/>
                    <a:ext cx="1767" cy="740"/>
                    <a:chOff x="911" y="591"/>
                    <a:chExt cx="1767" cy="740"/>
                  </a:xfrm>
                </p:grpSpPr>
                <p:sp>
                  <p:nvSpPr>
                    <p:cNvPr id="101" name="Freeform 58"/>
                    <p:cNvSpPr/>
                    <p:nvPr/>
                  </p:nvSpPr>
                  <p:spPr bwMode="hidden">
                    <a:xfrm rot="2028410" flipH="1">
                      <a:off x="1445" y="111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/>
                    <p:nvPr/>
                  </p:nvSpPr>
                  <p:spPr bwMode="hidden">
                    <a:xfrm rot="2028410" flipH="1">
                      <a:off x="911" y="591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/>
                  <p:nvPr/>
                </p:nvGrpSpPr>
                <p:grpSpPr bwMode="auto">
                  <a:xfrm>
                    <a:off x="1120" y="304"/>
                    <a:ext cx="1693" cy="888"/>
                    <a:chOff x="1120" y="304"/>
                    <a:chExt cx="1693" cy="888"/>
                  </a:xfrm>
                </p:grpSpPr>
                <p:sp>
                  <p:nvSpPr>
                    <p:cNvPr id="99" name="Freeform 61"/>
                    <p:cNvSpPr/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/>
                    <p:nvPr/>
                  </p:nvSpPr>
                  <p:spPr bwMode="hidden">
                    <a:xfrm rot="2664424" flipH="1">
                      <a:off x="1120" y="304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/>
                  <p:nvPr/>
                </p:nvGrpSpPr>
                <p:grpSpPr bwMode="auto">
                  <a:xfrm>
                    <a:off x="1710" y="70"/>
                    <a:ext cx="776" cy="1521"/>
                    <a:chOff x="1636" y="98"/>
                    <a:chExt cx="776" cy="1521"/>
                  </a:xfrm>
                </p:grpSpPr>
                <p:sp>
                  <p:nvSpPr>
                    <p:cNvPr id="97" name="Freeform 64"/>
                    <p:cNvSpPr/>
                    <p:nvPr/>
                  </p:nvSpPr>
                  <p:spPr bwMode="hidden">
                    <a:xfrm rot="3473776" flipH="1">
                      <a:off x="1754" y="960"/>
                      <a:ext cx="110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/>
                    <p:nvPr/>
                  </p:nvSpPr>
                  <p:spPr bwMode="hidden">
                    <a:xfrm rot="3473776" flipH="1">
                      <a:off x="1509" y="225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/>
                  <p:nvPr/>
                </p:nvGrpSpPr>
                <p:grpSpPr bwMode="auto">
                  <a:xfrm>
                    <a:off x="2009" y="5"/>
                    <a:ext cx="635" cy="1534"/>
                    <a:chOff x="1935" y="33"/>
                    <a:chExt cx="635" cy="1534"/>
                  </a:xfrm>
                </p:grpSpPr>
                <p:sp>
                  <p:nvSpPr>
                    <p:cNvPr id="95" name="Freeform 67"/>
                    <p:cNvSpPr/>
                    <p:nvPr/>
                  </p:nvSpPr>
                  <p:spPr bwMode="hidden">
                    <a:xfrm rot="4126480" flipH="1">
                      <a:off x="1932" y="929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/>
                    <p:nvPr/>
                  </p:nvSpPr>
                  <p:spPr bwMode="hidden">
                    <a:xfrm rot="4126480" flipH="1">
                      <a:off x="1819" y="149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/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/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/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/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/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/>
                    <p:nvPr/>
                  </p:nvSpPr>
                  <p:spPr bwMode="hidden">
                    <a:xfrm rot="-1921064">
                      <a:off x="3803" y="444"/>
                      <a:ext cx="663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/>
                  <p:nvPr/>
                </p:nvSpPr>
                <p:spPr bwMode="hidden">
                  <a:xfrm rot="4578755" flipH="1">
                    <a:off x="2176" y="948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/>
                  <p:nvPr/>
                </p:nvSpPr>
                <p:spPr bwMode="hidden">
                  <a:xfrm rot="4578755" flipH="1">
                    <a:off x="2200" y="195"/>
                    <a:ext cx="551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/>
                  <p:nvPr/>
                </p:nvGrpSpPr>
                <p:grpSpPr bwMode="auto">
                  <a:xfrm>
                    <a:off x="2877" y="17"/>
                    <a:ext cx="635" cy="1512"/>
                    <a:chOff x="2803" y="45"/>
                    <a:chExt cx="635" cy="1512"/>
                  </a:xfrm>
                </p:grpSpPr>
                <p:sp>
                  <p:nvSpPr>
                    <p:cNvPr id="89" name="Freeform 78"/>
                    <p:cNvSpPr/>
                    <p:nvPr/>
                  </p:nvSpPr>
                  <p:spPr bwMode="hidden">
                    <a:xfrm rot="-3857755">
                      <a:off x="2365" y="936"/>
                      <a:ext cx="1059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/>
                    <p:nvPr/>
                  </p:nvSpPr>
                  <p:spPr bwMode="hidden">
                    <a:xfrm rot="-3857755">
                      <a:off x="3009" y="186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/>
                  <p:nvPr/>
                </p:nvGrpSpPr>
                <p:grpSpPr bwMode="auto">
                  <a:xfrm>
                    <a:off x="3011" y="131"/>
                    <a:ext cx="1014" cy="1464"/>
                    <a:chOff x="2937" y="159"/>
                    <a:chExt cx="1014" cy="1464"/>
                  </a:xfrm>
                </p:grpSpPr>
                <p:sp>
                  <p:nvSpPr>
                    <p:cNvPr id="87" name="Freeform 81"/>
                    <p:cNvSpPr/>
                    <p:nvPr/>
                  </p:nvSpPr>
                  <p:spPr bwMode="hidden">
                    <a:xfrm rot="-2777260">
                      <a:off x="2493" y="910"/>
                      <a:ext cx="1157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/>
                    <p:nvPr/>
                  </p:nvSpPr>
                  <p:spPr bwMode="hidden">
                    <a:xfrm rot="-2777260">
                      <a:off x="3429" y="259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/>
                  <p:nvPr/>
                </p:nvGrpSpPr>
                <p:grpSpPr bwMode="auto">
                  <a:xfrm>
                    <a:off x="2805" y="7"/>
                    <a:ext cx="241" cy="1445"/>
                    <a:chOff x="2731" y="35"/>
                    <a:chExt cx="241" cy="1445"/>
                  </a:xfrm>
                </p:grpSpPr>
                <p:sp>
                  <p:nvSpPr>
                    <p:cNvPr id="85" name="Freeform 222"/>
                    <p:cNvSpPr/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223"/>
                    <p:cNvSpPr/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/>
                  <p:nvPr/>
                </p:nvGrpSpPr>
                <p:grpSpPr bwMode="auto">
                  <a:xfrm>
                    <a:off x="1017" y="1741"/>
                    <a:ext cx="1083" cy="2449"/>
                    <a:chOff x="943" y="1769"/>
                    <a:chExt cx="1083" cy="2449"/>
                  </a:xfrm>
                </p:grpSpPr>
                <p:sp>
                  <p:nvSpPr>
                    <p:cNvPr id="83" name="Freeform 87"/>
                    <p:cNvSpPr/>
                    <p:nvPr/>
                  </p:nvSpPr>
                  <p:spPr bwMode="hidden">
                    <a:xfrm rot="18335692" flipH="1">
                      <a:off x="1008" y="2476"/>
                      <a:ext cx="1726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/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/>
                  <p:nvPr/>
                </p:nvGrpSpPr>
                <p:grpSpPr bwMode="auto">
                  <a:xfrm>
                    <a:off x="1529" y="1905"/>
                    <a:ext cx="765" cy="2376"/>
                    <a:chOff x="1455" y="1933"/>
                    <a:chExt cx="765" cy="2376"/>
                  </a:xfrm>
                </p:grpSpPr>
                <p:sp>
                  <p:nvSpPr>
                    <p:cNvPr id="81" name="Freeform 90"/>
                    <p:cNvSpPr/>
                    <p:nvPr/>
                  </p:nvSpPr>
                  <p:spPr bwMode="hidden">
                    <a:xfrm rot="17542885" flipH="1">
                      <a:off x="1267" y="2576"/>
                      <a:ext cx="1595" cy="3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/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/>
                  <p:nvPr/>
                </p:nvGrpSpPr>
                <p:grpSpPr bwMode="auto">
                  <a:xfrm rot="88588">
                    <a:off x="2058" y="1955"/>
                    <a:ext cx="458" cy="2334"/>
                    <a:chOff x="1947" y="1982"/>
                    <a:chExt cx="491" cy="2609"/>
                  </a:xfrm>
                </p:grpSpPr>
                <p:sp>
                  <p:nvSpPr>
                    <p:cNvPr id="79" name="Freeform 93"/>
                    <p:cNvSpPr/>
                    <p:nvPr/>
                  </p:nvSpPr>
                  <p:spPr bwMode="hidden">
                    <a:xfrm rot="16782062" flipH="1">
                      <a:off x="1430" y="2689"/>
                      <a:ext cx="1715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/>
                    <p:nvPr/>
                  </p:nvSpPr>
                  <p:spPr bwMode="hidden">
                    <a:xfrm rot="16782062" flipH="1">
                      <a:off x="1724" y="3896"/>
                      <a:ext cx="918" cy="47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/>
                  <p:nvPr/>
                </p:nvGrpSpPr>
                <p:grpSpPr bwMode="auto">
                  <a:xfrm>
                    <a:off x="3410" y="1688"/>
                    <a:ext cx="1123" cy="2426"/>
                    <a:chOff x="3336" y="1716"/>
                    <a:chExt cx="1123" cy="2426"/>
                  </a:xfrm>
                </p:grpSpPr>
                <p:sp>
                  <p:nvSpPr>
                    <p:cNvPr id="77" name="Freeform 96"/>
                    <p:cNvSpPr/>
                    <p:nvPr/>
                  </p:nvSpPr>
                  <p:spPr bwMode="hidden">
                    <a:xfrm rot="3144576">
                      <a:off x="2629" y="2423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/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/>
                  <p:nvPr/>
                </p:nvGrpSpPr>
                <p:grpSpPr bwMode="auto">
                  <a:xfrm>
                    <a:off x="3254" y="1838"/>
                    <a:ext cx="883" cy="2424"/>
                    <a:chOff x="3180" y="1866"/>
                    <a:chExt cx="883" cy="2424"/>
                  </a:xfrm>
                </p:grpSpPr>
                <p:sp>
                  <p:nvSpPr>
                    <p:cNvPr id="75" name="Freeform 99"/>
                    <p:cNvSpPr/>
                    <p:nvPr/>
                  </p:nvSpPr>
                  <p:spPr bwMode="hidden">
                    <a:xfrm rot="3745735">
                      <a:off x="2505" y="2541"/>
                      <a:ext cx="1650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/>
                    <p:nvPr/>
                  </p:nvSpPr>
                  <p:spPr bwMode="hidden">
                    <a:xfrm rot="3745735">
                      <a:off x="3388" y="3615"/>
                      <a:ext cx="883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/>
                  <p:nvPr/>
                </p:nvGrpSpPr>
                <p:grpSpPr bwMode="auto">
                  <a:xfrm>
                    <a:off x="3080" y="1954"/>
                    <a:ext cx="622" cy="2387"/>
                    <a:chOff x="3006" y="1982"/>
                    <a:chExt cx="622" cy="2387"/>
                  </a:xfrm>
                </p:grpSpPr>
                <p:sp>
                  <p:nvSpPr>
                    <p:cNvPr id="73" name="Freeform 102"/>
                    <p:cNvSpPr/>
                    <p:nvPr/>
                  </p:nvSpPr>
                  <p:spPr bwMode="hidden">
                    <a:xfrm rot="4286818">
                      <a:off x="2329" y="2659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/>
                    <p:nvPr/>
                  </p:nvSpPr>
                  <p:spPr bwMode="hidden">
                    <a:xfrm rot="4286818">
                      <a:off x="3005" y="3746"/>
                      <a:ext cx="86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/>
                  <p:nvPr/>
                </p:nvGrpSpPr>
                <p:grpSpPr bwMode="auto">
                  <a:xfrm>
                    <a:off x="2893" y="2072"/>
                    <a:ext cx="404" cy="2222"/>
                    <a:chOff x="2819" y="2100"/>
                    <a:chExt cx="404" cy="2222"/>
                  </a:xfrm>
                </p:grpSpPr>
                <p:sp>
                  <p:nvSpPr>
                    <p:cNvPr id="71" name="Freeform 105"/>
                    <p:cNvSpPr/>
                    <p:nvPr/>
                  </p:nvSpPr>
                  <p:spPr bwMode="hidden">
                    <a:xfrm rot="4898956">
                      <a:off x="2207" y="2712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/>
                    <p:nvPr/>
                  </p:nvSpPr>
                  <p:spPr bwMode="hidden">
                    <a:xfrm rot="4898956">
                      <a:off x="2636" y="3734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/>
                  <p:nvPr/>
                </p:nvGrpSpPr>
                <p:grpSpPr bwMode="auto">
                  <a:xfrm>
                    <a:off x="2374" y="2105"/>
                    <a:ext cx="427" cy="2185"/>
                    <a:chOff x="2289" y="2133"/>
                    <a:chExt cx="427" cy="2185"/>
                  </a:xfrm>
                </p:grpSpPr>
                <p:sp>
                  <p:nvSpPr>
                    <p:cNvPr id="69" name="Freeform 108"/>
                    <p:cNvSpPr/>
                    <p:nvPr/>
                  </p:nvSpPr>
                  <p:spPr bwMode="hidden">
                    <a:xfrm rot="5755659">
                      <a:off x="1902" y="2759"/>
                      <a:ext cx="1439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/>
                    <p:nvPr/>
                  </p:nvSpPr>
                  <p:spPr bwMode="hidden">
                    <a:xfrm rot="5755659">
                      <a:off x="2051" y="3785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/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/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/>
                  <p:nvPr/>
                </p:nvSpPr>
                <p:spPr bwMode="hidden">
                  <a:xfrm flipV="1">
                    <a:off x="2965" y="454"/>
                    <a:ext cx="2568" cy="2049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/>
                  <p:nvPr/>
                </p:nvSpPr>
                <p:spPr bwMode="hidden">
                  <a:xfrm flipH="1">
                    <a:off x="387" y="1602"/>
                    <a:ext cx="2017" cy="2378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/>
                  <p:nvPr/>
                </p:nvSpPr>
                <p:spPr bwMode="hidden">
                  <a:xfrm>
                    <a:off x="3028" y="1180"/>
                    <a:ext cx="1426" cy="2381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/>
                  <p:nvPr/>
                </p:nvSpPr>
                <p:spPr bwMode="hidden">
                  <a:xfrm flipH="1">
                    <a:off x="73" y="812"/>
                    <a:ext cx="2541" cy="2382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/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/>
                  <p:nvPr/>
                </p:nvSpPr>
                <p:spPr bwMode="hidden">
                  <a:xfrm>
                    <a:off x="2763" y="1280"/>
                    <a:ext cx="763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/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/>
                <p:nvPr/>
              </p:nvSpPr>
              <p:spPr bwMode="hidden">
                <a:xfrm rot="20253369">
                  <a:off x="3279" y="1530"/>
                  <a:ext cx="443" cy="838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/>
            <p:nvPr/>
          </p:nvGrpSpPr>
          <p:grpSpPr bwMode="auto">
            <a:xfrm>
              <a:off x="1476" y="465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/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/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/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/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/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/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/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/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/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/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/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/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/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/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627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628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61C56-F823-4281-8015-73AE2C6D7908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EAE6-C6C6-41E6-B9B2-CF3893838FDC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CAF29-0B2F-4EF3-BD95-85BA575F4D35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/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/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65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10650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F10DD-8F87-4B7C-9DDB-100CF5E6FA3F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F7BC8-A1B6-4FCC-9132-08200309C3F5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E48E7-20BA-4B32-AE4F-A0A464AA7BDE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269B4-4AC5-45F5-BF2D-706D8ADE19C9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8C57F-4A81-45FB-BEC1-D57A93631B02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585A6-EC9A-4D84-97DF-99EE10DFBA7A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88586-6662-44DC-9DC5-BDB83F656EEE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80709-A94B-4C24-B5F3-181D793B5CE4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498D2-A2AE-498D-90CE-1FCF1ED745C1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D6E51-40E5-47F3-8AFF-99D62E0D198F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98B15-FF66-4EEE-966C-7882E5F936A7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11BB4-CA4E-438D-A204-33AA89259D21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149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49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2CD07-4F6E-46A2-A75F-1D3FBC77DA38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4D618-7F70-4C0B-9B2E-ED893C44558B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FC36A-645A-4982-AF69-662AA4E88B59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C0F1F-2AFD-4680-8136-E567C2D40855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BF0BD-81A4-42F4-9AFB-2EAE891BB5CF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5C44-19BA-42D7-A4A1-1F7614145D28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564A3-7B66-46EB-B755-14E2D79B5E94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06B23-A85E-4FA2-B35E-D58025741F95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12B1-22FA-44E1-8610-77DC2CA9A640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A431-18F6-4592-8BEA-3C4CDFCD1A94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D648C-8860-4629-82F7-38AB2421979A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CEED-E801-4A7F-9141-FBF3C174CBE2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7055-E5A4-4CF7-B937-321DE2D1BC3E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D2C13-2AB8-4F96-B4E6-2BC13270C8FF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E327-C60D-4DC0-A673-C39E36FE3393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50ECD-D7D7-414C-BF7D-ED330DD05C79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7272-1018-49DE-9E08-18CA7E1B2ED2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EC01A-FC3C-4D76-B8A4-100B03A745C8}" type="slidenum">
              <a:rPr lang="en-US"/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/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512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/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4" name="Group 9"/>
            <p:cNvGrpSpPr/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513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3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12"/>
            <p:cNvGrpSpPr/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/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5134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5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1037" name="Group 16"/>
              <p:cNvGrpSpPr/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/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5138" name="Freeform 18"/>
                  <p:cNvSpPr/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39" name="Freeform 19"/>
                  <p:cNvSpPr/>
                  <p:nvPr/>
                </p:nvSpPr>
                <p:spPr bwMode="hidden">
                  <a:xfrm rot="2711884">
                    <a:off x="4030" y="3138"/>
                    <a:ext cx="904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/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5141" name="Freeform 21"/>
                  <p:cNvSpPr/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42" name="Freeform 22"/>
                  <p:cNvSpPr/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/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5144" name="Freeform 24"/>
                  <p:cNvSpPr/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45" name="Freeform 25"/>
                  <p:cNvSpPr/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/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5147" name="Freeform 27"/>
                  <p:cNvSpPr/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48" name="Freeform 28"/>
                  <p:cNvSpPr/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/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5150" name="Freeform 30"/>
                  <p:cNvSpPr/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51" name="Freeform 31"/>
                  <p:cNvSpPr/>
                  <p:nvPr/>
                </p:nvSpPr>
                <p:spPr bwMode="hidden">
                  <a:xfrm rot="463793">
                    <a:off x="4470" y="1581"/>
                    <a:ext cx="829" cy="46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/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5153" name="Freeform 33"/>
                  <p:cNvSpPr/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54" name="Freeform 34"/>
                  <p:cNvSpPr/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/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5156" name="Freeform 36"/>
                  <p:cNvSpPr/>
                  <p:nvPr/>
                </p:nvSpPr>
                <p:spPr bwMode="hidden">
                  <a:xfrm rot="-802576">
                    <a:off x="2914" y="1128"/>
                    <a:ext cx="125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57" name="Freeform 37"/>
                  <p:cNvSpPr/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/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5159" name="Freeform 39"/>
                  <p:cNvSpPr/>
                  <p:nvPr/>
                </p:nvSpPr>
                <p:spPr bwMode="hidden">
                  <a:xfrm rot="18888116" flipH="1">
                    <a:off x="870" y="2346"/>
                    <a:ext cx="1726" cy="30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60" name="Freeform 40"/>
                  <p:cNvSpPr/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/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5162" name="Freeform 42"/>
                  <p:cNvSpPr/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63" name="Freeform 43"/>
                  <p:cNvSpPr/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/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5165" name="Freeform 45"/>
                  <p:cNvSpPr/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66" name="Freeform 46"/>
                  <p:cNvSpPr/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/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5168" name="Freeform 48"/>
                  <p:cNvSpPr/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69" name="Freeform 49"/>
                  <p:cNvSpPr/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/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5171" name="Freeform 51"/>
                  <p:cNvSpPr/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72" name="Freeform 52"/>
                  <p:cNvSpPr/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/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5174" name="Freeform 54"/>
                  <p:cNvSpPr/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75" name="Freeform 55"/>
                  <p:cNvSpPr/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/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5177" name="Freeform 57"/>
                  <p:cNvSpPr/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78" name="Freeform 58"/>
                  <p:cNvSpPr/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/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5180" name="Freeform 60"/>
                  <p:cNvSpPr/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81" name="Freeform 61"/>
                  <p:cNvSpPr/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/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5183" name="Freeform 63"/>
                  <p:cNvSpPr/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84" name="Freeform 64"/>
                  <p:cNvSpPr/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/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5186" name="Freeform 66"/>
                  <p:cNvSpPr/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87" name="Freeform 67"/>
                  <p:cNvSpPr/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/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5189" name="Freeform 69"/>
                  <p:cNvSpPr/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90" name="Freeform 70"/>
                  <p:cNvSpPr/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/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5192" name="Freeform 72"/>
                  <p:cNvSpPr/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93" name="Freeform 73"/>
                  <p:cNvSpPr/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/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5195" name="Freeform 75"/>
                  <p:cNvSpPr/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96" name="Freeform 76"/>
                  <p:cNvSpPr/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/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5198" name="Freeform 78"/>
                  <p:cNvSpPr/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199" name="Freeform 79"/>
                  <p:cNvSpPr/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200" name="Freeform 80"/>
                <p:cNvSpPr/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201" name="Freeform 81"/>
                <p:cNvSpPr/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1083" name="Group 82"/>
                <p:cNvGrpSpPr/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5203" name="Freeform 83"/>
                  <p:cNvSpPr/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04" name="Freeform 84"/>
                  <p:cNvSpPr/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/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5206" name="Freeform 86"/>
                  <p:cNvSpPr/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07" name="Freeform 87"/>
                  <p:cNvSpPr/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/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5209" name="Freeform 89"/>
                  <p:cNvSpPr/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10" name="Freeform 90"/>
                  <p:cNvSpPr/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/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5212" name="Freeform 92"/>
                  <p:cNvSpPr/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13" name="Freeform 93"/>
                  <p:cNvSpPr/>
                  <p:nvPr/>
                </p:nvSpPr>
                <p:spPr bwMode="hidden">
                  <a:xfrm rot="18335692" flipH="1">
                    <a:off x="730" y="3492"/>
                    <a:ext cx="916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/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5215" name="Freeform 95"/>
                  <p:cNvSpPr/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16" name="Freeform 96"/>
                  <p:cNvSpPr/>
                  <p:nvPr/>
                </p:nvSpPr>
                <p:spPr bwMode="hidden">
                  <a:xfrm rot="17542885" flipH="1">
                    <a:off x="1278" y="3618"/>
                    <a:ext cx="84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/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5218" name="Freeform 98"/>
                  <p:cNvSpPr/>
                  <p:nvPr/>
                </p:nvSpPr>
                <p:spPr bwMode="hidden">
                  <a:xfrm rot="16782062" flipH="1">
                    <a:off x="1414" y="2669"/>
                    <a:ext cx="171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19" name="Freeform 99"/>
                  <p:cNvSpPr/>
                  <p:nvPr/>
                </p:nvSpPr>
                <p:spPr bwMode="hidden">
                  <a:xfrm rot="16782062" flipH="1">
                    <a:off x="1701" y="3879"/>
                    <a:ext cx="923" cy="46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/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5221" name="Freeform 101"/>
                  <p:cNvSpPr/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22" name="Freeform 102"/>
                  <p:cNvSpPr/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/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5224" name="Freeform 104"/>
                  <p:cNvSpPr/>
                  <p:nvPr/>
                </p:nvSpPr>
                <p:spPr bwMode="hidden">
                  <a:xfrm rot="3745735">
                    <a:off x="2509" y="2520"/>
                    <a:ext cx="1643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25" name="Freeform 105"/>
                  <p:cNvSpPr/>
                  <p:nvPr/>
                </p:nvSpPr>
                <p:spPr bwMode="hidden">
                  <a:xfrm rot="3745735">
                    <a:off x="3387" y="3591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/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5227" name="Freeform 107"/>
                  <p:cNvSpPr/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28" name="Freeform 108"/>
                  <p:cNvSpPr/>
                  <p:nvPr/>
                </p:nvSpPr>
                <p:spPr bwMode="hidden">
                  <a:xfrm rot="4286818">
                    <a:off x="3003" y="3724"/>
                    <a:ext cx="857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/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5230" name="Freeform 110"/>
                  <p:cNvSpPr/>
                  <p:nvPr/>
                </p:nvSpPr>
                <p:spPr bwMode="hidden">
                  <a:xfrm rot="4898956">
                    <a:off x="2218" y="2698"/>
                    <a:ext cx="1451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31" name="Freeform 111"/>
                  <p:cNvSpPr/>
                  <p:nvPr/>
                </p:nvSpPr>
                <p:spPr bwMode="hidden">
                  <a:xfrm rot="4898956">
                    <a:off x="2637" y="3708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/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5233" name="Freeform 113"/>
                  <p:cNvSpPr/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234" name="Freeform 114"/>
                  <p:cNvSpPr/>
                  <p:nvPr/>
                </p:nvSpPr>
                <p:spPr bwMode="hidden">
                  <a:xfrm rot="5755659">
                    <a:off x="2051" y="3765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5235" name="Freeform 115"/>
              <p:cNvSpPr/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36" name="Arc 116"/>
              <p:cNvSpPr/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37" name="Arc 117"/>
              <p:cNvSpPr/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38" name="Arc 118"/>
              <p:cNvSpPr/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39" name="Arc 119"/>
              <p:cNvSpPr/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0" name="Arc 120"/>
              <p:cNvSpPr/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1" name="Arc 121"/>
              <p:cNvSpPr/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2" name="Arc 122"/>
              <p:cNvSpPr/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3" name="Arc 123"/>
              <p:cNvSpPr/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4" name="Freeform 124"/>
              <p:cNvSpPr/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5" name="Freeform 125"/>
              <p:cNvSpPr/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6" name="Arc 126"/>
              <p:cNvSpPr/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7" name="Arc 127"/>
              <p:cNvSpPr/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8" name="Arc 128"/>
              <p:cNvSpPr/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49" name="Freeform 129"/>
              <p:cNvSpPr/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0" name="Freeform 130"/>
              <p:cNvSpPr/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1" name="Freeform 131"/>
              <p:cNvSpPr/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2" name="Freeform 132"/>
              <p:cNvSpPr/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3" name="Freeform 133"/>
              <p:cNvSpPr/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4" name="Freeform 134"/>
              <p:cNvSpPr/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5" name="Freeform 135"/>
              <p:cNvSpPr/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56" name="Freeform 136"/>
              <p:cNvSpPr/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525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6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6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3461240-7351-486E-A6AD-D9D3C4A24541}" type="slidenum">
              <a:rPr lang="en-US"/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05475" name="Freeform 3"/>
            <p:cNvSpPr/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76" name="Freeform 4"/>
            <p:cNvSpPr/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1F32402-F216-4AC0-9722-2172D7CD754A}" type="slidenum">
              <a:rPr lang="en-US"/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4848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4848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4848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4848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  <p:sp>
          <p:nvSpPr>
            <p:cNvPr id="14848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/>
            </a:p>
          </p:txBody>
        </p:sp>
      </p:grpSp>
      <p:sp>
        <p:nvSpPr>
          <p:cNvPr id="3075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4848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9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DEFC5A9C-AE6B-4797-92F4-88DDF3E3D6FC}" type="slidenum">
              <a:rPr lang="en-US"/>
            </a:fld>
            <a:endParaRPr lang="en-US"/>
          </a:p>
        </p:txBody>
      </p:sp>
      <p:sp>
        <p:nvSpPr>
          <p:cNvPr id="3079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9.xml"/><Relationship Id="rId4" Type="http://schemas.openxmlformats.org/officeDocument/2006/relationships/image" Target="../media/image4.wmf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9.xml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Hộp_Văn_Bản 2"/>
          <p:cNvSpPr txBox="1">
            <a:spLocks noChangeArrowheads="1"/>
          </p:cNvSpPr>
          <p:nvPr/>
        </p:nvSpPr>
        <p:spPr bwMode="auto">
          <a:xfrm>
            <a:off x="0" y="3429000"/>
            <a:ext cx="9144000" cy="118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4800" b="1">
                <a:solidFill>
                  <a:srgbClr val="0033CC"/>
                </a:solidFill>
                <a:cs typeface="Times New Roman" panose="02020603050405020304" pitchFamily="18" charset="0"/>
              </a:rPr>
              <a:t>NĂM HỌC 2019 - 2020</a:t>
            </a:r>
            <a:endParaRPr lang="en-US" sz="4800" b="1">
              <a:solidFill>
                <a:srgbClr val="0033CC"/>
              </a:solidFill>
              <a:cs typeface="Times New Roman" panose="02020603050405020304" pitchFamily="18" charset="0"/>
            </a:endParaRPr>
          </a:p>
          <a:p>
            <a:pPr algn="ctr"/>
            <a:endParaRPr lang="en-US">
              <a:cs typeface="Times New Roman" panose="02020603050405020304" pitchFamily="18" charset="0"/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655320" y="685800"/>
            <a:ext cx="7863840" cy="7863840"/>
          </a:xfrm>
          <a:prstGeom prst="rect">
            <a:avLst/>
          </a:prstGeom>
          <a:noFill/>
        </p:spPr>
        <p:txBody>
          <a:bodyPr spcFirstLastPara="1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>
                <a:solidFill>
                  <a:srgbClr val="FF0000"/>
                </a:solidFill>
                <a:cs typeface="Times New Roman" panose="02020603050405020304" pitchFamily="18" charset="0"/>
              </a:rPr>
              <a:t>TR</a:t>
            </a:r>
            <a:r>
              <a:rPr lang="vi-VN" sz="4600" b="1">
                <a:solidFill>
                  <a:srgbClr val="FF0000"/>
                </a:solidFill>
                <a:cs typeface="Times New Roman" panose="02020603050405020304" pitchFamily="18" charset="0"/>
              </a:rPr>
              <a:t>ƯỜNG</a:t>
            </a:r>
            <a:r>
              <a:rPr lang="en-US" sz="4600" b="1">
                <a:solidFill>
                  <a:srgbClr val="FF0000"/>
                </a:solidFill>
                <a:cs typeface="Times New Roman" panose="02020603050405020304" pitchFamily="18" charset="0"/>
              </a:rPr>
              <a:t> TIỂU HỌC ÁI MỘ A</a:t>
            </a:r>
            <a:endParaRPr lang="en-US" sz="4600" b="1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flipV="1">
            <a:off x="30480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0800000" flipV="1"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6200000" flipV="1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5400000" flipV="1">
            <a:off x="5486400" y="34290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4" descr="XMASCA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25" y="5867400"/>
            <a:ext cx="1971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7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069637">
            <a:off x="-122238" y="5661025"/>
            <a:ext cx="11350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8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020752">
            <a:off x="8140700" y="20638"/>
            <a:ext cx="11350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9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619011">
            <a:off x="7950200" y="5692775"/>
            <a:ext cx="11366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64617">
            <a:off x="88106" y="-26194"/>
            <a:ext cx="1135063" cy="137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2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5248275" y="3429000"/>
            <a:ext cx="3124200" cy="316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2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2874645" y="453390"/>
            <a:ext cx="3124200" cy="316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2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304800" y="3614420"/>
            <a:ext cx="289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228600" y="609600"/>
            <a:ext cx="8686800" cy="550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vi-VN" sz="4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 Cho các từ ngữ sau: </a:t>
            </a:r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nhândân, nhân hậu, nhân ái, công nhân, nhân loại, nhân đức,  nhân từ, nhân tài . Hãy cho biết: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4400">
                <a:latin typeface="Arial" panose="020B0604020202020204" pitchFamily="34" charset="0"/>
                <a:cs typeface="Arial" panose="020B0604020202020204" pitchFamily="34" charset="0"/>
              </a:rPr>
              <a:t>a)Trong những từ nào tiếng nhân có nghĩa là người ?</a:t>
            </a:r>
            <a:endParaRPr lang="vi-VN" sz="4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4400">
                <a:latin typeface="Arial" panose="020B0604020202020204" pitchFamily="34" charset="0"/>
                <a:cs typeface="Arial" panose="020B0604020202020204" pitchFamily="34" charset="0"/>
              </a:rPr>
              <a:t>b)Trong những từ nào, tiếng nhân có nghĩa làlòng thương người ?    </a:t>
            </a:r>
            <a:endParaRPr lang="vi-VN" sz="4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0"/>
          <p:cNvSpPr txBox="1">
            <a:spLocks noChangeArrowheads="1"/>
          </p:cNvSpPr>
          <p:nvPr/>
        </p:nvSpPr>
        <p:spPr bwMode="auto">
          <a:xfrm>
            <a:off x="304800" y="304800"/>
            <a:ext cx="8382000" cy="144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những từ nào tiếng nhân có nghĩa là “người”?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4" name="Hình Chữ nhật 5"/>
          <p:cNvSpPr>
            <a:spLocks noChangeArrowheads="1"/>
          </p:cNvSpPr>
          <p:nvPr/>
        </p:nvSpPr>
        <p:spPr bwMode="auto">
          <a:xfrm>
            <a:off x="533400" y="2057400"/>
            <a:ext cx="81534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vi-VN" sz="4400" b="1">
                <a:latin typeface="Arial" panose="020B0604020202020204" pitchFamily="34" charset="0"/>
                <a:cs typeface="Arial" panose="020B0604020202020204" pitchFamily="34" charset="0"/>
              </a:rPr>
              <a:t>Từ có tiếng nhân có nghĩa là người: nhân dân, công nhân, nhân loại, nhân tài.</a:t>
            </a:r>
            <a:endParaRPr lang="vi-VN"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381000" y="914400"/>
            <a:ext cx="83820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những tiếng nào, tiếng nhân có nghĩa là “lòng thương người”?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5" name="Hình Chữ nhật 6"/>
          <p:cNvSpPr>
            <a:spLocks noChangeArrowheads="1"/>
          </p:cNvSpPr>
          <p:nvPr/>
        </p:nvSpPr>
        <p:spPr bwMode="auto">
          <a:xfrm>
            <a:off x="381000" y="2971800"/>
            <a:ext cx="83820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vi-VN" sz="4400" b="1">
                <a:latin typeface="Arial" panose="020B0604020202020204" pitchFamily="34" charset="0"/>
                <a:cs typeface="Arial" panose="020B0604020202020204" pitchFamily="34" charset="0"/>
              </a:rPr>
              <a:t>Từ có tiếng nhân có nghĩa là lòng thương người: nhân hậu,  nhân ái,  nhân đức,  nhân từ. </a:t>
            </a:r>
            <a:endParaRPr lang="vi-VN"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4" grpId="0"/>
      <p:bldP spid="4608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8"/>
          <p:cNvSpPr txBox="1">
            <a:spLocks noChangeArrowheads="1"/>
          </p:cNvSpPr>
          <p:nvPr/>
        </p:nvSpPr>
        <p:spPr bwMode="auto">
          <a:xfrm>
            <a:off x="685800" y="990600"/>
            <a:ext cx="7848600" cy="144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3. Đặt câu với một từ ở bài tập 2.</a:t>
            </a:r>
            <a:endParaRPr lang="en-US"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7" name="Hình Chữ nhật 4"/>
          <p:cNvSpPr>
            <a:spLocks noChangeArrowheads="1"/>
          </p:cNvSpPr>
          <p:nvPr/>
        </p:nvSpPr>
        <p:spPr bwMode="auto">
          <a:xfrm>
            <a:off x="533400" y="2819400"/>
            <a:ext cx="8458200" cy="28007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- Nhân dân Việt Nam rất anh hùng.</a:t>
            </a:r>
            <a:endParaRPr lang="en-US" sz="4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>
                <a:latin typeface="Arial" panose="020B0604020202020204" pitchFamily="34" charset="0"/>
                <a:cs typeface="Arial" panose="020B0604020202020204" pitchFamily="34" charset="0"/>
              </a:rPr>
              <a:t>- Bác Hồ có lòng nhân ái bao la.</a:t>
            </a:r>
            <a:endParaRPr lang="en-US"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228600" y="609600"/>
            <a:ext cx="8763000" cy="550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4.Các câu tục ngữ sau đây khuyên ta điều gì ?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44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a) Ở hiền gặp lành.</a:t>
            </a:r>
            <a:endParaRPr lang="en-US" sz="44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vi-VN" sz="44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b) Trâu buộc ghét trâu ăn.</a:t>
            </a:r>
            <a:endParaRPr lang="vi-VN" sz="44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44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c) Một cây làm chẳng nên non </a:t>
            </a:r>
            <a:endParaRPr lang="en-US" sz="44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44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Ba cây chụm lại nên hòn núi cao.</a:t>
            </a:r>
            <a:endParaRPr lang="en-US" sz="44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8"/>
          <p:cNvSpPr txBox="1">
            <a:spLocks noChangeArrowheads="1"/>
          </p:cNvSpPr>
          <p:nvPr/>
        </p:nvSpPr>
        <p:spPr bwMode="auto">
          <a:xfrm>
            <a:off x="228600" y="457200"/>
            <a:ext cx="57912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Ở hiền gặp lành.</a:t>
            </a:r>
            <a:endParaRPr lang="en-US" sz="4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533400" y="1676400"/>
            <a:ext cx="83820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Khuyên người ta sống hiền lành, nhân hậu vì sống hiền lành, nhân hậu sẽ gặp điều tốt đẹp may mắn.</a:t>
            </a:r>
            <a:endParaRPr lang="vi-VN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381000" y="2438400"/>
            <a:ext cx="8153400" cy="3046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Chê người có tính xấu, ghen tị khi thấy người khác được hạnh phúc, may mắn.</a:t>
            </a:r>
            <a:endParaRPr lang="vi-VN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ình Chữ nhật 7"/>
          <p:cNvSpPr>
            <a:spLocks noChangeArrowheads="1"/>
          </p:cNvSpPr>
          <p:nvPr/>
        </p:nvSpPr>
        <p:spPr bwMode="auto">
          <a:xfrm>
            <a:off x="457200" y="990600"/>
            <a:ext cx="7583807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b)Trâu buộc ghét trâu ăn.</a:t>
            </a:r>
            <a:endParaRPr lang="vi-VN" sz="4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33400" y="2667000"/>
            <a:ext cx="8610600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vi-VN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Khuyên người ta đoàn kết với nhau, đoàn kết tạo nên sức mạnh .</a:t>
            </a:r>
            <a:endParaRPr lang="vi-VN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7" name="Hình Chữ nhật 8"/>
          <p:cNvSpPr>
            <a:spLocks noChangeArrowheads="1"/>
          </p:cNvSpPr>
          <p:nvPr/>
        </p:nvSpPr>
        <p:spPr bwMode="auto">
          <a:xfrm>
            <a:off x="304800" y="990600"/>
            <a:ext cx="8839200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Một cây làm chẳng nên </a:t>
            </a:r>
            <a:r>
              <a:rPr lang="en-US" sz="4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non.</a:t>
            </a:r>
            <a:endParaRPr lang="en-US" sz="40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 </a:t>
            </a:r>
            <a:r>
              <a:rPr lang="en-US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cây chụm lại nên hòn núi cao.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3" name="Oval 11"/>
          <p:cNvSpPr>
            <a:spLocks noChangeArrowheads="1"/>
          </p:cNvSpPr>
          <p:nvPr/>
        </p:nvSpPr>
        <p:spPr bwMode="auto">
          <a:xfrm>
            <a:off x="0" y="0"/>
            <a:ext cx="38100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Củng cố</a:t>
            </a:r>
            <a:endParaRPr lang="en-US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565" name="Text Box 13"/>
          <p:cNvSpPr txBox="1">
            <a:spLocks noChangeArrowheads="1"/>
          </p:cNvSpPr>
          <p:nvPr/>
        </p:nvSpPr>
        <p:spPr bwMode="auto">
          <a:xfrm>
            <a:off x="457200" y="1219200"/>
            <a:ext cx="8153400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thêm các câu tục ngữ , thành ngữ khác thích hợp với chủ điểm em vừa học.</a:t>
            </a:r>
            <a:endParaRPr lang="vi-VN" sz="48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381000" y="1371600"/>
            <a:ext cx="8229600" cy="37856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 con ngựa đau,  cả tàu bỏ cỏ</a:t>
            </a:r>
            <a:r>
              <a:rPr lang="en-US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Bầu ơi thương lấy bí cùng ….một giàn</a:t>
            </a:r>
            <a:r>
              <a:rPr lang="en-US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4800" b="1"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Tham thì thâm.</a:t>
            </a:r>
            <a:endParaRPr lang="en-US" sz="4800" b="1">
              <a:solidFill>
                <a:schemeClr val="accent4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5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483235" y="2120900"/>
            <a:ext cx="8325485" cy="6052185"/>
          </a:xfrm>
          <a:prstGeom prst="rect">
            <a:avLst/>
          </a:prstGeom>
          <a:noFill/>
        </p:spPr>
        <p:txBody>
          <a:bodyPr spcFirstLastPara="1" wrap="square">
            <a:prstTxWarp prst="textArchUp">
              <a:avLst>
                <a:gd name="adj" fmla="val 11329067"/>
              </a:avLst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600" b="1">
                <a:solidFill>
                  <a:srgbClr val="FF0000"/>
                </a:solidFill>
                <a:cs typeface="Times New Roman" panose="02020603050405020304" pitchFamily="18" charset="0"/>
              </a:rPr>
              <a:t>LUYỆN TỪ VÀ CÂU</a:t>
            </a:r>
            <a:endParaRPr lang="en-US" sz="4600" b="1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flipV="1">
            <a:off x="214630" y="46355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0800000" flipV="1"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16200000" flipV="1">
            <a:off x="-3200400" y="3200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Buombay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 rot="5400000" flipV="1">
            <a:off x="5486400" y="34290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0" name="Picture 4" descr="XMASCA~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25" y="5867400"/>
            <a:ext cx="19716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069637">
            <a:off x="-122238" y="5661025"/>
            <a:ext cx="11350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020752">
            <a:off x="8140700" y="20638"/>
            <a:ext cx="11350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6619011">
            <a:off x="7950200" y="5692775"/>
            <a:ext cx="11366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4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64617">
            <a:off x="88106" y="-26194"/>
            <a:ext cx="1135063" cy="137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5" name="Hộp_Văn_Bản 2"/>
          <p:cNvSpPr txBox="1">
            <a:spLocks noChangeArrowheads="1"/>
          </p:cNvSpPr>
          <p:nvPr/>
        </p:nvSpPr>
        <p:spPr bwMode="auto">
          <a:xfrm>
            <a:off x="0" y="2943860"/>
            <a:ext cx="9144000" cy="1908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M</a:t>
            </a:r>
            <a:r>
              <a:rPr lang="vi-VN" sz="4000" b="1">
                <a:solidFill>
                  <a:srgbClr val="FF0000"/>
                </a:solidFill>
              </a:rPr>
              <a:t>ở</a:t>
            </a:r>
            <a:r>
              <a:rPr lang="en-US" sz="4000" b="1">
                <a:solidFill>
                  <a:srgbClr val="FF0000"/>
                </a:solidFill>
              </a:rPr>
              <a:t> rộng vốn t</a:t>
            </a:r>
            <a:r>
              <a:rPr lang="vi-VN" sz="4000" b="1">
                <a:solidFill>
                  <a:srgbClr val="FF0000"/>
                </a:solidFill>
              </a:rPr>
              <a:t>ừ</a:t>
            </a:r>
            <a:r>
              <a:rPr lang="en-US" sz="4000" b="1">
                <a:solidFill>
                  <a:srgbClr val="FF0000"/>
                </a:solidFill>
              </a:rPr>
              <a:t>: </a:t>
            </a:r>
            <a:endParaRPr lang="en-US" sz="4000" b="1">
              <a:solidFill>
                <a:srgbClr val="FF0000"/>
              </a:solidFill>
            </a:endParaRPr>
          </a:p>
          <a:p>
            <a:pPr algn="ctr"/>
            <a:r>
              <a:rPr lang="en-US" sz="6000" b="1">
                <a:solidFill>
                  <a:srgbClr val="FF0000"/>
                </a:solidFill>
              </a:rPr>
              <a:t>Nhân hậu - Đoàn kết</a:t>
            </a:r>
            <a:endParaRPr lang="en-US" sz="6000" b="1">
              <a:solidFill>
                <a:srgbClr val="FF0000"/>
              </a:solidFill>
            </a:endParaRPr>
          </a:p>
          <a:p>
            <a:pPr algn="ctr"/>
            <a:endParaRPr 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04800" y="990600"/>
            <a:ext cx="6339205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 tập kiến thức cũ:</a:t>
            </a:r>
            <a:endParaRPr lang="en-US" sz="4000" u="sng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0" name="Text Box 17"/>
          <p:cNvSpPr txBox="1">
            <a:spLocks noChangeArrowheads="1"/>
          </p:cNvSpPr>
          <p:nvPr/>
        </p:nvSpPr>
        <p:spPr bwMode="auto">
          <a:xfrm>
            <a:off x="1524000" y="1981200"/>
            <a:ext cx="419100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1" name="Text Box 18"/>
          <p:cNvSpPr txBox="1">
            <a:spLocks noChangeArrowheads="1"/>
          </p:cNvSpPr>
          <p:nvPr/>
        </p:nvSpPr>
        <p:spPr bwMode="auto">
          <a:xfrm>
            <a:off x="1066800" y="2057400"/>
            <a:ext cx="495300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0" y="1828800"/>
            <a:ext cx="8839200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Tìm các tiếng chỉ ng</a:t>
            </a:r>
            <a:r>
              <a:rPr lang="vi-VN" sz="4000">
                <a:latin typeface="Arial" panose="020B0604020202020204" pitchFamily="34" charset="0"/>
                <a:cs typeface="Arial" panose="020B0604020202020204" pitchFamily="34" charset="0"/>
              </a:rPr>
              <a:t>ườ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i trong gia </a:t>
            </a:r>
            <a:r>
              <a:rPr lang="vi-VN" sz="4000">
                <a:latin typeface="Arial" panose="020B0604020202020204" pitchFamily="34" charset="0"/>
                <a:cs typeface="Arial" panose="020B0604020202020204" pitchFamily="34" charset="0"/>
              </a:rPr>
              <a:t>đ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ình mà </a:t>
            </a:r>
            <a:r>
              <a:rPr lang="en-US" sz="4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 vần:</a:t>
            </a:r>
            <a:endParaRPr lang="en-US" sz="4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304800" y="3200400"/>
            <a:ext cx="320040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+ Có 1 âm:</a:t>
            </a:r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304800" y="4267200"/>
            <a:ext cx="304800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+ Có 2 âm:</a:t>
            </a:r>
            <a:endParaRPr lang="en-US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3048000" y="3124200"/>
            <a:ext cx="5257800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bố, mẹ, cô, chú,  dì, chị, ….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3048000" y="4419600"/>
            <a:ext cx="5257800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bác, thím, anh, em, ông, cậu,...   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67" grpId="0"/>
      <p:bldP spid="53268" grpId="0"/>
      <p:bldP spid="53269" grpId="0"/>
      <p:bldP spid="53271" grpId="0"/>
      <p:bldP spid="532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Hộp_Văn_Bản 1"/>
          <p:cNvSpPr txBox="1">
            <a:spLocks noChangeArrowheads="1"/>
          </p:cNvSpPr>
          <p:nvPr/>
        </p:nvSpPr>
        <p:spPr bwMode="auto">
          <a:xfrm>
            <a:off x="0" y="457200"/>
            <a:ext cx="9144000" cy="1076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Thứ ... ngày 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tháng ... n</a:t>
            </a:r>
            <a:r>
              <a:rPr lang="vi-VN" sz="320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u="sng">
                <a:latin typeface="Arial" panose="020B0604020202020204" pitchFamily="34" charset="0"/>
                <a:cs typeface="Arial" panose="020B0604020202020204" pitchFamily="34" charset="0"/>
              </a:rPr>
              <a:t>Luyện từ và câu</a:t>
            </a:r>
            <a:endParaRPr lang="en-US" sz="3200" u="sng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3" name="Hộp_Văn_Bản 2"/>
          <p:cNvSpPr txBox="1">
            <a:spLocks noChangeArrowheads="1"/>
          </p:cNvSpPr>
          <p:nvPr/>
        </p:nvSpPr>
        <p:spPr bwMode="auto">
          <a:xfrm>
            <a:off x="0" y="1676400"/>
            <a:ext cx="9144000" cy="1416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 rộng vốn từ:</a:t>
            </a:r>
            <a:endParaRPr lang="en-US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hậu – Đoàn kết</a:t>
            </a:r>
            <a:endParaRPr lang="en-US" sz="54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0"/>
            <a:ext cx="4800600" cy="64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sz="36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Tìm các từ ngữ :</a:t>
            </a:r>
            <a:endParaRPr lang="en-US" sz="3600" b="1" u="sng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81000" y="671513"/>
            <a:ext cx="8763000" cy="61864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a)Thể hiện lòng nhân hậu, tình cảm yêu thương đồng loại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	M: lòng thương người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b)Trái nghĩa với nhân hậu hoặc yêu thương 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	M: độc ác 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c)Thể hiện tinh thần đùm bọc, giúp đỡ đồng loại .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	M: cưu mang</a:t>
            </a:r>
            <a:endParaRPr lang="vi-VN" sz="3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3600">
                <a:latin typeface="Arial" panose="020B0604020202020204" pitchFamily="34" charset="0"/>
                <a:cs typeface="Arial" panose="020B0604020202020204" pitchFamily="34" charset="0"/>
              </a:rPr>
              <a:t>d)Trái nghĩa với </a:t>
            </a:r>
            <a:r>
              <a:rPr lang="vi-VN" sz="3600" b="1">
                <a:latin typeface="Arial" panose="020B0604020202020204" pitchFamily="34" charset="0"/>
                <a:cs typeface="Arial" panose="020B0604020202020204" pitchFamily="34" charset="0"/>
              </a:rPr>
              <a:t>đùm bọc hoặc giúp đỡ .</a:t>
            </a:r>
            <a:endParaRPr lang="vi-VN" sz="36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	M: ức hiếp </a:t>
            </a:r>
            <a:endParaRPr 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/>
      <p:bldP spid="604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Hộp_Văn_Bản 7"/>
          <p:cNvSpPr txBox="1">
            <a:spLocks noChangeArrowheads="1"/>
          </p:cNvSpPr>
          <p:nvPr/>
        </p:nvSpPr>
        <p:spPr bwMode="auto">
          <a:xfrm>
            <a:off x="457200" y="228600"/>
            <a:ext cx="8686800" cy="28007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Từ ngữ thể hiện lòng nhân hậu, tình cảm thương yêu đồng loại.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M: lòng thương người 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Hình Chữ nhật 8"/>
          <p:cNvSpPr>
            <a:spLocks noChangeArrowheads="1"/>
          </p:cNvSpPr>
          <p:nvPr/>
        </p:nvSpPr>
        <p:spPr bwMode="auto">
          <a:xfrm>
            <a:off x="228600" y="2971800"/>
            <a:ext cx="8610600" cy="3477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 nhân ái, lòng vị tha, tình thân ái, tình thương mến, yêu quí, xót thương, đau xót, tha thứ, độ lượng, bao dung, thông cảm, đồng cảm, ….</a:t>
            </a:r>
            <a:endParaRPr lang="vi-VN" sz="4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Hình Chữ nhật 3"/>
          <p:cNvSpPr>
            <a:spLocks noChangeArrowheads="1"/>
          </p:cNvSpPr>
          <p:nvPr/>
        </p:nvSpPr>
        <p:spPr bwMode="auto">
          <a:xfrm>
            <a:off x="609600" y="304800"/>
            <a:ext cx="81534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Từ ngữ trái nghĩa với </a:t>
            </a:r>
            <a:r>
              <a:rPr lang="vi-VN" sz="4400" b="1" i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hậu</a:t>
            </a:r>
            <a:r>
              <a:rPr lang="vi-VN" sz="44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hoặc </a:t>
            </a:r>
            <a:r>
              <a:rPr lang="vi-VN" sz="4400" b="1" i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yêu thương</a:t>
            </a:r>
            <a:r>
              <a:rPr lang="vi-VN" sz="44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4400" b="1" i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M: độc ác 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63" name="Hình Chữ nhật 4"/>
          <p:cNvSpPr>
            <a:spLocks noChangeArrowheads="1"/>
          </p:cNvSpPr>
          <p:nvPr/>
        </p:nvSpPr>
        <p:spPr bwMode="auto">
          <a:xfrm>
            <a:off x="457200" y="3124200"/>
            <a:ext cx="80772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Hung ác, nanh ác, tàn ác, tàn bạo, cay độc, ác nghiệt, hung dữ, dữ tợn, dữ dằn, ...</a:t>
            </a:r>
            <a:endParaRPr lang="vi-VN" sz="4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Hình Chữ nhật 4"/>
          <p:cNvSpPr>
            <a:spLocks noChangeArrowheads="1"/>
          </p:cNvSpPr>
          <p:nvPr/>
        </p:nvSpPr>
        <p:spPr bwMode="auto">
          <a:xfrm>
            <a:off x="228600" y="228600"/>
            <a:ext cx="84582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c/ Từ ngữ thể hiện tinh thần </a:t>
            </a:r>
            <a:r>
              <a:rPr lang="vi-VN" sz="44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đùm bọc, giúp đỡ đồng loại</a:t>
            </a:r>
            <a:endParaRPr lang="vi-VN" sz="4400" b="1" u="sng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M: cưu mang</a:t>
            </a:r>
            <a:endParaRPr lang="vi-VN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Hình Chữ nhật 5"/>
          <p:cNvSpPr>
            <a:spLocks noChangeArrowheads="1"/>
          </p:cNvSpPr>
          <p:nvPr/>
        </p:nvSpPr>
        <p:spPr bwMode="auto">
          <a:xfrm>
            <a:off x="381000" y="2667000"/>
            <a:ext cx="8305800" cy="28007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Cứu giúp, cứu trợ, ủng hộ, hỗ trợ, bênh vực, bảo vệ, che chở, che chắn, che đỡ, nâng đỡ,..</a:t>
            </a:r>
            <a:endParaRPr lang="vi-VN" sz="4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Hình Chữ nhật 6"/>
          <p:cNvSpPr>
            <a:spLocks noChangeArrowheads="1"/>
          </p:cNvSpPr>
          <p:nvPr/>
        </p:nvSpPr>
        <p:spPr bwMode="auto">
          <a:xfrm>
            <a:off x="381000" y="533400"/>
            <a:ext cx="8382000" cy="21236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d/ Từ ngữ trái nghĩa với </a:t>
            </a:r>
            <a:r>
              <a:rPr lang="vi-VN" sz="44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đùm bọc</a:t>
            </a:r>
            <a:r>
              <a:rPr lang="vi-VN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hoặc </a:t>
            </a:r>
            <a:r>
              <a:rPr lang="vi-VN" sz="44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 đỡ</a:t>
            </a:r>
            <a:endParaRPr lang="vi-VN" sz="4400" b="1" u="sng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M:ức hiếp</a:t>
            </a:r>
            <a:endParaRPr lang="en-US" sz="4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Hình Chữ nhật 7"/>
          <p:cNvSpPr>
            <a:spLocks noChangeArrowheads="1"/>
          </p:cNvSpPr>
          <p:nvPr/>
        </p:nvSpPr>
        <p:spPr bwMode="auto">
          <a:xfrm>
            <a:off x="457200" y="3200400"/>
            <a:ext cx="8686800" cy="144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vi-VN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hiếp, hà hiếp, bắt nạt, hành hạ, đánh đập..</a:t>
            </a:r>
            <a:endParaRPr lang="vi-VN" sz="44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0</TotalTime>
  <Words>2499</Words>
  <Application>WPS Presentation</Application>
  <PresentationFormat>Trình chiếu trên màn hình (4:3)</PresentationFormat>
  <Paragraphs>104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Arial</vt:lpstr>
      <vt:lpstr>SimSun</vt:lpstr>
      <vt:lpstr>Wingdings</vt:lpstr>
      <vt:lpstr>Times New Roman</vt:lpstr>
      <vt:lpstr>Arial Black</vt:lpstr>
      <vt:lpstr>Tahoma</vt:lpstr>
      <vt:lpstr>Microsoft YaHei</vt:lpstr>
      <vt:lpstr>Arial Unicode MS</vt:lpstr>
      <vt:lpstr>Calibri</vt:lpstr>
      <vt:lpstr>Fireworks</vt:lpstr>
      <vt:lpstr>Slit</vt:lpstr>
      <vt:lpstr>Watermark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ETC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114</cp:revision>
  <dcterms:created xsi:type="dcterms:W3CDTF">2008-12-05T01:24:00Z</dcterms:created>
  <dcterms:modified xsi:type="dcterms:W3CDTF">2019-09-08T15:57:27Z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1033-11.2.0.8942</vt:lpwstr>
  </property>
</Properties>
</file>