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9" r:id="rId3"/>
    <p:sldId id="260" r:id="rId4"/>
    <p:sldId id="262" r:id="rId5"/>
    <p:sldId id="265" r:id="rId6"/>
    <p:sldId id="267" r:id="rId7"/>
    <p:sldId id="269" r:id="rId8"/>
    <p:sldId id="272" r:id="rId9"/>
    <p:sldId id="275" r:id="rId10"/>
    <p:sldId id="276" r:id="rId11"/>
    <p:sldId id="277" r:id="rId12"/>
    <p:sldId id="278" r:id="rId13"/>
    <p:sldId id="279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>
        <p:scale>
          <a:sx n="72" d="100"/>
          <a:sy n="72" d="100"/>
        </p:scale>
        <p:origin x="-3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E232-569B-44FC-818E-7C6C65251491}" type="datetimeFigureOut">
              <a:rPr lang="en-US" smtClean="0"/>
              <a:pPr/>
              <a:t>13/09/2019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AE3-821B-48D1-A96F-B25FA09F9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8.gif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slide" Target="slide13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A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777987" y="1676400"/>
            <a:ext cx="419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Đạo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đức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429000"/>
            <a:ext cx="83058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3: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bày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tỏ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ý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kiến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1 )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2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2355" y="12954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hãy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nhận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xét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hành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vi,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từng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hợp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:</a:t>
            </a:r>
            <a:endParaRPr lang="vi-VN" sz="28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8613" y="2621804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a.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múa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hát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vậy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ghi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tên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tham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đội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nghệ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8613" y="3657600"/>
            <a:ext cx="8610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chuẩn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bị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buổi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hoan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lớp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phân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mang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trải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bàn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rất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lo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nhà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mình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khăn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nhưng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ngại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dám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8613" y="54102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c.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Khánh đòi bố mẹ mua cho một chiếc cặp mới và nói sẽ không đi học nếu không có cặp mới.</a:t>
            </a:r>
            <a:endParaRPr lang="vi-VN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8613" y="533400"/>
            <a:ext cx="914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fr-LU" sz="3200" dirty="0" err="1">
                <a:solidFill>
                  <a:srgbClr val="FF00FF"/>
                </a:solidFill>
              </a:rPr>
              <a:t>Hoaït</a:t>
            </a:r>
            <a:r>
              <a:rPr lang="fr-LU" sz="3200" dirty="0">
                <a:solidFill>
                  <a:srgbClr val="FF00FF"/>
                </a:solidFill>
              </a:rPr>
              <a:t> </a:t>
            </a:r>
            <a:r>
              <a:rPr lang="fr-LU" sz="3200" dirty="0" err="1">
                <a:solidFill>
                  <a:srgbClr val="FF00FF"/>
                </a:solidFill>
              </a:rPr>
              <a:t>ñoäng</a:t>
            </a:r>
            <a:r>
              <a:rPr lang="fr-LU" sz="3200" dirty="0">
                <a:solidFill>
                  <a:srgbClr val="FF00FF"/>
                </a:solidFill>
              </a:rPr>
              <a:t> 2: </a:t>
            </a:r>
            <a:r>
              <a:rPr lang="fr-LU" sz="3200" dirty="0" err="1">
                <a:solidFill>
                  <a:srgbClr val="FF00FF"/>
                </a:solidFill>
              </a:rPr>
              <a:t>Thaûo</a:t>
            </a:r>
            <a:r>
              <a:rPr lang="fr-LU" sz="3200" dirty="0">
                <a:solidFill>
                  <a:srgbClr val="FF00FF"/>
                </a:solidFill>
              </a:rPr>
              <a:t> </a:t>
            </a:r>
            <a:r>
              <a:rPr lang="fr-LU" sz="3200" dirty="0" err="1">
                <a:solidFill>
                  <a:srgbClr val="FF00FF"/>
                </a:solidFill>
              </a:rPr>
              <a:t>luaän</a:t>
            </a:r>
            <a:r>
              <a:rPr lang="fr-LU" sz="3200" dirty="0">
                <a:solidFill>
                  <a:srgbClr val="FF00FF"/>
                </a:solidFill>
              </a:rPr>
              <a:t> </a:t>
            </a:r>
            <a:r>
              <a:rPr lang="fr-LU" sz="3200" dirty="0" err="1">
                <a:solidFill>
                  <a:srgbClr val="FF00FF"/>
                </a:solidFill>
              </a:rPr>
              <a:t>nhoùm</a:t>
            </a:r>
            <a:r>
              <a:rPr lang="fr-LU" sz="3200" dirty="0">
                <a:solidFill>
                  <a:srgbClr val="FF00FF"/>
                </a:solidFill>
              </a:rPr>
              <a:t> </a:t>
            </a:r>
            <a:r>
              <a:rPr lang="fr-LU" sz="3200" dirty="0" err="1">
                <a:solidFill>
                  <a:srgbClr val="FF00FF"/>
                </a:solidFill>
              </a:rPr>
              <a:t>ñoâi</a:t>
            </a:r>
            <a:r>
              <a:rPr lang="fr-LU" sz="3200" dirty="0">
                <a:solidFill>
                  <a:srgbClr val="FF00FF"/>
                </a:solidFill>
              </a:rPr>
              <a:t> (</a:t>
            </a:r>
            <a:r>
              <a:rPr lang="fr-LU" sz="3200" dirty="0" err="1">
                <a:solidFill>
                  <a:srgbClr val="FF00FF"/>
                </a:solidFill>
              </a:rPr>
              <a:t>baøi</a:t>
            </a:r>
            <a:r>
              <a:rPr lang="fr-LU" sz="3200" dirty="0">
                <a:solidFill>
                  <a:srgbClr val="FF00FF"/>
                </a:solidFill>
              </a:rPr>
              <a:t> </a:t>
            </a:r>
            <a:r>
              <a:rPr lang="fr-LU" sz="3200" dirty="0" err="1">
                <a:solidFill>
                  <a:srgbClr val="FF00FF"/>
                </a:solidFill>
              </a:rPr>
              <a:t>taäp</a:t>
            </a:r>
            <a:r>
              <a:rPr lang="fr-LU" sz="3200" dirty="0">
                <a:solidFill>
                  <a:srgbClr val="FF00FF"/>
                </a:solidFill>
              </a:rPr>
              <a:t> 1, SGK)</a:t>
            </a:r>
          </a:p>
        </p:txBody>
      </p:sp>
    </p:spTree>
    <p:extLst>
      <p:ext uri="{BB962C8B-B14F-4D97-AF65-F5344CB8AC3E}">
        <p14:creationId xmlns:p14="http://schemas.microsoft.com/office/powerpoint/2010/main" val="2035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04800" y="1587500"/>
            <a:ext cx="8839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fr-LU" sz="3200" dirty="0" err="1" smtClean="0"/>
              <a:t>HọAt</a:t>
            </a:r>
            <a:r>
              <a:rPr lang="fr-LU" sz="3200" dirty="0" smtClean="0"/>
              <a:t> </a:t>
            </a:r>
            <a:r>
              <a:rPr lang="fr-LU" sz="3200" dirty="0" err="1" smtClean="0"/>
              <a:t>động</a:t>
            </a:r>
            <a:r>
              <a:rPr lang="fr-LU" sz="3200" dirty="0" smtClean="0"/>
              <a:t> 2: </a:t>
            </a:r>
            <a:r>
              <a:rPr lang="fr-LU" sz="3200" dirty="0" err="1" smtClean="0"/>
              <a:t>Thảo</a:t>
            </a:r>
            <a:r>
              <a:rPr lang="fr-LU" sz="3200" dirty="0" smtClean="0"/>
              <a:t> </a:t>
            </a:r>
            <a:r>
              <a:rPr lang="fr-LU" sz="3200" dirty="0" err="1" smtClean="0"/>
              <a:t>luận</a:t>
            </a:r>
            <a:r>
              <a:rPr lang="fr-LU" sz="3200" dirty="0" smtClean="0"/>
              <a:t> </a:t>
            </a:r>
            <a:r>
              <a:rPr lang="fr-LU" sz="3200" dirty="0" err="1" smtClean="0"/>
              <a:t>nhóm</a:t>
            </a:r>
            <a:r>
              <a:rPr lang="fr-LU" sz="3200" dirty="0" smtClean="0"/>
              <a:t> 2 (</a:t>
            </a:r>
            <a:r>
              <a:rPr lang="fr-LU" sz="3200" dirty="0" err="1" smtClean="0"/>
              <a:t>sgk</a:t>
            </a:r>
            <a:r>
              <a:rPr lang="fr-LU" sz="3200" dirty="0" smtClean="0"/>
              <a:t>)</a:t>
            </a:r>
            <a:endParaRPr lang="fr-LU" sz="3200" dirty="0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fr-L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L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fr-L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LU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2362200" y="8302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 bày tỏ ý kiến (tiết 1)</a:t>
            </a:r>
          </a:p>
        </p:txBody>
      </p:sp>
      <p:grpSp>
        <p:nvGrpSpPr>
          <p:cNvPr id="24581" name="Group 12"/>
          <p:cNvGrpSpPr>
            <a:grpSpLocks/>
          </p:cNvGrpSpPr>
          <p:nvPr/>
        </p:nvGrpSpPr>
        <p:grpSpPr bwMode="auto">
          <a:xfrm>
            <a:off x="1295400" y="2792413"/>
            <a:ext cx="457200" cy="1905000"/>
            <a:chOff x="1295400" y="2667000"/>
            <a:chExt cx="457200" cy="1905000"/>
          </a:xfrm>
        </p:grpSpPr>
        <p:sp>
          <p:nvSpPr>
            <p:cNvPr id="2" name="Rectangle 1"/>
            <p:cNvSpPr/>
            <p:nvPr/>
          </p:nvSpPr>
          <p:spPr>
            <a:xfrm>
              <a:off x="1295400" y="2667000"/>
              <a:ext cx="457200" cy="1143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524000" y="38100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582" name="Group 11"/>
          <p:cNvGrpSpPr>
            <a:grpSpLocks/>
          </p:cNvGrpSpPr>
          <p:nvPr/>
        </p:nvGrpSpPr>
        <p:grpSpPr bwMode="auto">
          <a:xfrm>
            <a:off x="6553200" y="2792413"/>
            <a:ext cx="457200" cy="1905000"/>
            <a:chOff x="2805590" y="2819400"/>
            <a:chExt cx="457200" cy="1905000"/>
          </a:xfrm>
        </p:grpSpPr>
        <p:sp>
          <p:nvSpPr>
            <p:cNvPr id="8" name="Rectangle 7"/>
            <p:cNvSpPr/>
            <p:nvPr/>
          </p:nvSpPr>
          <p:spPr>
            <a:xfrm>
              <a:off x="2805590" y="2819400"/>
              <a:ext cx="457200" cy="1143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3034190" y="3962400"/>
              <a:ext cx="46038" cy="762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4583" name="TextBox 15"/>
          <p:cNvSpPr txBox="1">
            <a:spLocks noChangeArrowheads="1"/>
          </p:cNvSpPr>
          <p:nvPr/>
        </p:nvSpPr>
        <p:spPr bwMode="auto">
          <a:xfrm>
            <a:off x="685800" y="5078413"/>
            <a:ext cx="1905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Tán thành</a:t>
            </a:r>
          </a:p>
        </p:txBody>
      </p:sp>
      <p:sp>
        <p:nvSpPr>
          <p:cNvPr id="24584" name="TextBox 16"/>
          <p:cNvSpPr txBox="1">
            <a:spLocks noChangeArrowheads="1"/>
          </p:cNvSpPr>
          <p:nvPr/>
        </p:nvSpPr>
        <p:spPr bwMode="auto">
          <a:xfrm>
            <a:off x="5334000" y="5078413"/>
            <a:ext cx="2667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 tán thành</a:t>
            </a:r>
          </a:p>
        </p:txBody>
      </p:sp>
    </p:spTree>
    <p:extLst>
      <p:ext uri="{BB962C8B-B14F-4D97-AF65-F5344CB8AC3E}">
        <p14:creationId xmlns:p14="http://schemas.microsoft.com/office/powerpoint/2010/main" val="107988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381000" y="10668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a.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quyền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mong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riêng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về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vấn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đề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liên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quan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457200" y="21336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b.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chia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sẻ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bày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tỏ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rõ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ràng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tôn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trọng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533400" y="33528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c.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cần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tôn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trọng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khác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7" name="Text Box 53"/>
          <p:cNvSpPr txBox="1">
            <a:spLocks noChangeArrowheads="1"/>
          </p:cNvSpPr>
          <p:nvPr/>
        </p:nvSpPr>
        <p:spPr bwMode="auto">
          <a:xfrm>
            <a:off x="609600" y="4419600"/>
            <a:ext cx="76961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d.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lớn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cần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lắng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nghe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kiến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78" name="Text Box 5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5602307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đ.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Mọi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trẻ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đều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phải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</a:rPr>
              <a:t>hiện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vi-VN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4870" y="304800"/>
            <a:ext cx="8458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fr-LU" sz="3200" b="1" dirty="0" err="1">
                <a:solidFill>
                  <a:srgbClr val="FF00FF"/>
                </a:solidFill>
              </a:rPr>
              <a:t>Hoaït</a:t>
            </a:r>
            <a:r>
              <a:rPr lang="fr-LU" sz="3200" b="1" dirty="0">
                <a:solidFill>
                  <a:srgbClr val="FF00FF"/>
                </a:solidFill>
              </a:rPr>
              <a:t> </a:t>
            </a:r>
            <a:r>
              <a:rPr lang="fr-LU" sz="3200" b="1" dirty="0" err="1">
                <a:solidFill>
                  <a:srgbClr val="FF00FF"/>
                </a:solidFill>
              </a:rPr>
              <a:t>ñoäng</a:t>
            </a:r>
            <a:r>
              <a:rPr lang="fr-LU" sz="3200" b="1" dirty="0">
                <a:solidFill>
                  <a:srgbClr val="FF00FF"/>
                </a:solidFill>
              </a:rPr>
              <a:t> 3: </a:t>
            </a:r>
            <a:r>
              <a:rPr lang="fr-LU" sz="3200" b="1" dirty="0" err="1">
                <a:solidFill>
                  <a:srgbClr val="FF00FF"/>
                </a:solidFill>
              </a:rPr>
              <a:t>Baøy</a:t>
            </a:r>
            <a:r>
              <a:rPr lang="fr-LU" sz="3200" b="1" dirty="0">
                <a:solidFill>
                  <a:srgbClr val="FF00FF"/>
                </a:solidFill>
              </a:rPr>
              <a:t> </a:t>
            </a:r>
            <a:r>
              <a:rPr lang="fr-LU" sz="3200" b="1" dirty="0" err="1">
                <a:solidFill>
                  <a:srgbClr val="FF00FF"/>
                </a:solidFill>
              </a:rPr>
              <a:t>toû</a:t>
            </a:r>
            <a:r>
              <a:rPr lang="fr-LU" sz="3200" b="1" dirty="0">
                <a:solidFill>
                  <a:srgbClr val="FF00FF"/>
                </a:solidFill>
              </a:rPr>
              <a:t> </a:t>
            </a:r>
            <a:r>
              <a:rPr lang="fr-LU" sz="3200" b="1" dirty="0" err="1">
                <a:solidFill>
                  <a:srgbClr val="FF00FF"/>
                </a:solidFill>
              </a:rPr>
              <a:t>yù</a:t>
            </a:r>
            <a:r>
              <a:rPr lang="fr-LU" sz="3200" b="1" dirty="0">
                <a:solidFill>
                  <a:srgbClr val="FF00FF"/>
                </a:solidFill>
              </a:rPr>
              <a:t> </a:t>
            </a:r>
            <a:r>
              <a:rPr lang="fr-LU" sz="3200" b="1" dirty="0" err="1">
                <a:solidFill>
                  <a:srgbClr val="FF00FF"/>
                </a:solidFill>
              </a:rPr>
              <a:t>kieán</a:t>
            </a:r>
            <a:r>
              <a:rPr lang="fr-LU" sz="3200" b="1" dirty="0">
                <a:solidFill>
                  <a:srgbClr val="FF00FF"/>
                </a:solidFill>
              </a:rPr>
              <a:t> (</a:t>
            </a:r>
            <a:r>
              <a:rPr lang="fr-LU" sz="3200" b="1" dirty="0" err="1">
                <a:solidFill>
                  <a:srgbClr val="FF00FF"/>
                </a:solidFill>
              </a:rPr>
              <a:t>baøi</a:t>
            </a:r>
            <a:r>
              <a:rPr lang="fr-LU" sz="3200" b="1" dirty="0">
                <a:solidFill>
                  <a:srgbClr val="FF00FF"/>
                </a:solidFill>
              </a:rPr>
              <a:t> </a:t>
            </a:r>
            <a:r>
              <a:rPr lang="fr-LU" sz="3200" b="1" dirty="0" err="1">
                <a:solidFill>
                  <a:srgbClr val="FF00FF"/>
                </a:solidFill>
              </a:rPr>
              <a:t>taäp</a:t>
            </a:r>
            <a:r>
              <a:rPr lang="fr-LU" sz="3200" b="1" dirty="0">
                <a:solidFill>
                  <a:srgbClr val="FF00FF"/>
                </a:solidFill>
              </a:rPr>
              <a:t> 2, SGK)</a:t>
            </a:r>
          </a:p>
        </p:txBody>
      </p:sp>
    </p:spTree>
    <p:extLst>
      <p:ext uri="{BB962C8B-B14F-4D97-AF65-F5344CB8AC3E}">
        <p14:creationId xmlns:p14="http://schemas.microsoft.com/office/powerpoint/2010/main" val="42368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74" grpId="0"/>
      <p:bldP spid="77874" grpId="1"/>
      <p:bldP spid="77875" grpId="0"/>
      <p:bldP spid="77875" grpId="1"/>
      <p:bldP spid="77876" grpId="0"/>
      <p:bldP spid="77876" grpId="1"/>
      <p:bldP spid="77877" grpId="0"/>
      <p:bldP spid="77877" grpId="1"/>
      <p:bldP spid="77878" grpId="0"/>
      <p:bldP spid="77878" grpId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5"/>
          <p:cNvSpPr>
            <a:spLocks noChangeArrowheads="1"/>
          </p:cNvSpPr>
          <p:nvPr/>
        </p:nvSpPr>
        <p:spPr bwMode="auto">
          <a:xfrm>
            <a:off x="2209800" y="1828800"/>
            <a:ext cx="457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3300"/>
                </a:solidFill>
              </a:rPr>
              <a:t>VỀ NHÀ 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2209800" y="30480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Học bài và xem trước bài : </a:t>
            </a:r>
            <a:r>
              <a:rPr lang="en-US" sz="2400" b="1">
                <a:solidFill>
                  <a:srgbClr val="0066FF"/>
                </a:solidFill>
              </a:rPr>
              <a:t>TÂY NGUYÊN</a:t>
            </a:r>
          </a:p>
          <a:p>
            <a:r>
              <a:rPr lang="en-US" sz="2400" b="1"/>
              <a:t>                    ( sgk trang 82 )</a:t>
            </a:r>
          </a:p>
        </p:txBody>
      </p:sp>
      <p:pic>
        <p:nvPicPr>
          <p:cNvPr id="24580" name="Picture 21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981450"/>
            <a:ext cx="230346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gtbrd01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057400" y="2611438"/>
            <a:ext cx="5257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Củng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33CC"/>
                </a:solidFill>
                <a:latin typeface="Times New Roman" pitchFamily="18" charset="0"/>
              </a:rPr>
              <a:t>cố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</a:rPr>
              <a:t> -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D</a:t>
            </a:r>
            <a:r>
              <a:rPr lang="en-US" sz="4800" b="1" dirty="0" err="1" smtClean="0">
                <a:solidFill>
                  <a:srgbClr val="0033CC"/>
                </a:solidFill>
                <a:latin typeface="Times New Roman" pitchFamily="18" charset="0"/>
              </a:rPr>
              <a:t>ặn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dò</a:t>
            </a:r>
            <a:endParaRPr lang="en-US" sz="4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19440">
            <a:off x="3338513" y="46736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30725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4" descr="659204qfhni5vgx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5720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Picture 2" descr="flower-rose-013_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19955">
            <a:off x="4789488" y="4687888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7" descr="Obst100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24" descr="3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54864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WordArt 17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70866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TẠM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BiỆT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endParaRPr lang="en-US" sz="3600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CÁC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EM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15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247900" y="1673225"/>
            <a:ext cx="4648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 smtClean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Ôn</a:t>
            </a:r>
            <a:r>
              <a:rPr lang="en-US" sz="3200" kern="10" dirty="0" smtClean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 </a:t>
            </a:r>
            <a:r>
              <a:rPr lang="en-US" sz="3200" kern="10" dirty="0" err="1" smtClean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bài</a:t>
            </a:r>
            <a:r>
              <a:rPr lang="en-US" sz="3200" kern="10" dirty="0" smtClean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 </a:t>
            </a:r>
            <a:r>
              <a:rPr lang="en-US" sz="3200" kern="10" dirty="0" err="1" smtClean="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VNI-Commerce"/>
              </a:rPr>
              <a:t>cũ</a:t>
            </a:r>
            <a:endParaRPr lang="en-US" sz="3200" kern="10" dirty="0"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VNI-Commerce"/>
            </a:endParaRPr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685800" y="3276600"/>
            <a:ext cx="7772400" cy="18827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Vượt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khó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trong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học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don-Poster"/>
              </a:rPr>
              <a:t>tập</a:t>
            </a:r>
            <a:endParaRPr lang="en-US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Bodon-Poster"/>
            </a:endParaRPr>
          </a:p>
        </p:txBody>
      </p:sp>
    </p:spTree>
    <p:extLst>
      <p:ext uri="{BB962C8B-B14F-4D97-AF65-F5344CB8AC3E}">
        <p14:creationId xmlns:p14="http://schemas.microsoft.com/office/powerpoint/2010/main" val="20106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68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57437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fr-L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262196" y="2743200"/>
            <a:ext cx="585311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LU" sz="32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fr-L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L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fr-L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8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144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an012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90600"/>
            <a:ext cx="8610600" cy="5551488"/>
          </a:xfrm>
          <a:noFill/>
          <a:ln>
            <a:solidFill>
              <a:srgbClr val="FF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33600" y="1524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21068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943100" y="3048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990600" y="970709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990600" y="2077197"/>
            <a:ext cx="7162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2. Em sẽ làm gì nếu em bị cô giáo hiểu lầm và phê bình?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990600" y="3200400"/>
            <a:ext cx="7162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990600" y="4800600"/>
            <a:ext cx="71628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2108B8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12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762000"/>
            <a:ext cx="8305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09600" y="3581400"/>
            <a:ext cx="83581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5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748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xiếc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8153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64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6200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LU" dirty="0"/>
              <a:t> </a:t>
            </a:r>
            <a:r>
              <a:rPr lang="fr-L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L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fr-L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fr-L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fr-L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LU" sz="36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fr-L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fr-L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4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727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1"/>
          <p:cNvGrpSpPr>
            <a:grpSpLocks/>
          </p:cNvGrpSpPr>
          <p:nvPr/>
        </p:nvGrpSpPr>
        <p:grpSpPr bwMode="auto">
          <a:xfrm>
            <a:off x="-76200" y="1600200"/>
            <a:ext cx="9144000" cy="3276600"/>
            <a:chOff x="0" y="2819400"/>
            <a:chExt cx="9144000" cy="3276600"/>
          </a:xfrm>
        </p:grpSpPr>
        <p:pic>
          <p:nvPicPr>
            <p:cNvPr id="20486" name="Picture 2" descr="BDRPC187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19400"/>
              <a:ext cx="91440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7" name="Text Box 2"/>
            <p:cNvSpPr txBox="1">
              <a:spLocks noChangeArrowheads="1"/>
            </p:cNvSpPr>
            <p:nvPr/>
          </p:nvSpPr>
          <p:spPr bwMode="auto">
            <a:xfrm>
              <a:off x="533400" y="3284538"/>
              <a:ext cx="8382000" cy="222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8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48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48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48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48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  <a:latin typeface="Times New Roman" pitchFamily="18" charset="0"/>
                </a:rPr>
                <a:t>    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Mỗi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trẻ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em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đều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quyền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mong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muốn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có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ý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kiến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riêng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về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những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việc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liên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quan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đến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trẻ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em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.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Em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cần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mạnh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dạn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chia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sẻ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bày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tỏ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những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ý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kiến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mong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muốn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của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mình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với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những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người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xung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quanh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một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cách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rõ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ràng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lễ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</a:rPr>
                <a:t>độ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3886200" y="5334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674</Words>
  <Application>Microsoft Office PowerPoint</Application>
  <PresentationFormat>On-screen Show (4:3)</PresentationFormat>
  <Paragraphs>46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Dang Le Phan Danh</cp:lastModifiedBy>
  <cp:revision>23</cp:revision>
  <dcterms:created xsi:type="dcterms:W3CDTF">2016-09-21T02:25:25Z</dcterms:created>
  <dcterms:modified xsi:type="dcterms:W3CDTF">2019-09-13T08:33:27Z</dcterms:modified>
</cp:coreProperties>
</file>