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74" r:id="rId5"/>
    <p:sldId id="265" r:id="rId6"/>
    <p:sldId id="258" r:id="rId7"/>
    <p:sldId id="262" r:id="rId8"/>
    <p:sldId id="263" r:id="rId9"/>
    <p:sldId id="267" r:id="rId10"/>
    <p:sldId id="271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CC3300"/>
    <a:srgbClr val="009900"/>
    <a:srgbClr val="0066CC"/>
    <a:srgbClr val="0066FF"/>
    <a:srgbClr val="9933FF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72" d="100"/>
          <a:sy n="72" d="100"/>
        </p:scale>
        <p:origin x="-3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129EF-EAEE-4FE6-B520-D6E44E535F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2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9B964-1867-455E-AFAB-3FC60DC3E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2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491EC-D0FC-4E39-82DB-24E67EA782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7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4B2A2-74FC-4CD8-9C85-11282AB36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3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03A7C-0AB8-43DA-8579-E04FE3F71E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2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37DFA-17B7-4190-BF7A-049D824151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CD40B-0AEF-4C5F-8645-5E6FFE2DD8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3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46C40-5398-4010-9AB3-95D77DB24D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8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66D73-89A0-494E-85B6-46F1A030B7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4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E58CB-78AB-4CB8-98C6-59AA21BDA7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4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073DF-BBF4-47D5-9115-57D490CF4F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6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8EE8786-4829-4BE4-A8CC-6C0F5E449F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hecker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0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8105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Đạo đức– Lớp 4</a:t>
            </a:r>
            <a:endParaRPr lang="en-US" sz="36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WordArt 21"/>
          <p:cNvSpPr>
            <a:spLocks noChangeArrowheads="1" noChangeShapeType="1" noTextEdit="1"/>
          </p:cNvSpPr>
          <p:nvPr/>
        </p:nvSpPr>
        <p:spPr bwMode="auto">
          <a:xfrm>
            <a:off x="304800" y="3505200"/>
            <a:ext cx="86106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1: Trung thực trong học tập .</a:t>
            </a:r>
          </a:p>
          <a:p>
            <a:pPr algn="ctr"/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Tiết 1)</a:t>
            </a:r>
          </a:p>
          <a:p>
            <a:pPr algn="ctr"/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3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5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6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5181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oper"/>
              </a:rPr>
              <a:t>Dặn</a:t>
            </a:r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oper"/>
              </a:rPr>
              <a:t> </a:t>
            </a:r>
            <a:r>
              <a:rPr lang="en-US" sz="3600" kern="10" dirty="0" err="1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oper"/>
              </a:rPr>
              <a:t>dò</a:t>
            </a:r>
            <a:endParaRPr lang="en-US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VNI-Cooper"/>
            </a:endParaRPr>
          </a:p>
        </p:txBody>
      </p:sp>
      <p:pic>
        <p:nvPicPr>
          <p:cNvPr id="13315" name="Picture 5" descr="book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38400"/>
            <a:ext cx="714851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MCj043580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2525"/>
            <a:ext cx="1878013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10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2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4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1905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5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382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 descr="Book-0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432050"/>
            <a:ext cx="14097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4" descr="MCj043580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04278">
            <a:off x="7262813" y="4754562"/>
            <a:ext cx="14287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2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4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0"/>
            <a:ext cx="1905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8" name="WordArt 16"/>
          <p:cNvSpPr>
            <a:spLocks noChangeArrowheads="1" noChangeShapeType="1" noTextEdit="1"/>
          </p:cNvSpPr>
          <p:nvPr/>
        </p:nvSpPr>
        <p:spPr bwMode="auto">
          <a:xfrm>
            <a:off x="1295400" y="609600"/>
            <a:ext cx="6172200" cy="4876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 HỌC SINH</a:t>
            </a:r>
          </a:p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THÂN YÊU !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95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0" y="4948238"/>
            <a:ext cx="9144000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sz="3800" b="1">
                <a:latin typeface="Times New Roman" pitchFamily="18" charset="0"/>
                <a:cs typeface="Times New Roman" pitchFamily="18" charset="0"/>
              </a:rPr>
              <a:t>Hôm qua, Long mải chơi, quên chưa sưu tầm tranh, ảnh phục vụ cho bài học. Sáng đến lớp, Long mới nhớ ra và rất lo lắng…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762000" y="-14288"/>
            <a:ext cx="7772400" cy="11080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6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6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66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2263" y="2057400"/>
            <a:ext cx="8831262" cy="31393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Cách giải quyết: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Mượn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dối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133600" y="914400"/>
            <a:ext cx="5038725" cy="8302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4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838200" y="2590800"/>
            <a:ext cx="7877175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sz="2400" dirty="0" smtClean="0"/>
              <a:t>    </a:t>
            </a:r>
            <a:r>
              <a:rPr lang="en-US" sz="6000" dirty="0" err="1" smtClean="0">
                <a:solidFill>
                  <a:srgbClr val="003300"/>
                </a:solidFill>
              </a:rPr>
              <a:t>Nếu</a:t>
            </a:r>
            <a:r>
              <a:rPr lang="en-US" sz="6000" dirty="0" smtClean="0">
                <a:solidFill>
                  <a:srgbClr val="003300"/>
                </a:solidFill>
              </a:rPr>
              <a:t> </a:t>
            </a:r>
            <a:r>
              <a:rPr lang="en-US" sz="6000" dirty="0" err="1" smtClean="0">
                <a:solidFill>
                  <a:srgbClr val="003300"/>
                </a:solidFill>
              </a:rPr>
              <a:t>em</a:t>
            </a:r>
            <a:r>
              <a:rPr lang="en-US" sz="6000" dirty="0" smtClean="0">
                <a:solidFill>
                  <a:srgbClr val="003300"/>
                </a:solidFill>
              </a:rPr>
              <a:t> </a:t>
            </a:r>
            <a:r>
              <a:rPr lang="en-US" sz="6000" dirty="0" err="1" smtClean="0">
                <a:solidFill>
                  <a:srgbClr val="003300"/>
                </a:solidFill>
              </a:rPr>
              <a:t>là</a:t>
            </a:r>
            <a:r>
              <a:rPr lang="en-US" sz="6000" dirty="0" smtClean="0">
                <a:solidFill>
                  <a:srgbClr val="003300"/>
                </a:solidFill>
              </a:rPr>
              <a:t> Long, </a:t>
            </a:r>
            <a:r>
              <a:rPr lang="en-US" sz="6000" dirty="0" err="1" smtClean="0">
                <a:solidFill>
                  <a:srgbClr val="003300"/>
                </a:solidFill>
              </a:rPr>
              <a:t>em</a:t>
            </a:r>
            <a:r>
              <a:rPr lang="en-US" sz="6000" dirty="0" smtClean="0">
                <a:solidFill>
                  <a:srgbClr val="003300"/>
                </a:solidFill>
              </a:rPr>
              <a:t> </a:t>
            </a:r>
            <a:r>
              <a:rPr lang="en-US" sz="6000" dirty="0" err="1" smtClean="0">
                <a:solidFill>
                  <a:srgbClr val="003300"/>
                </a:solidFill>
              </a:rPr>
              <a:t>sẽ</a:t>
            </a:r>
            <a:r>
              <a:rPr lang="en-US" sz="6000" dirty="0" smtClean="0">
                <a:solidFill>
                  <a:srgbClr val="003300"/>
                </a:solidFill>
              </a:rPr>
              <a:t> </a:t>
            </a:r>
            <a:r>
              <a:rPr lang="en-US" sz="6000" dirty="0" err="1" smtClean="0">
                <a:solidFill>
                  <a:srgbClr val="003300"/>
                </a:solidFill>
              </a:rPr>
              <a:t>giải</a:t>
            </a:r>
            <a:r>
              <a:rPr lang="en-US" sz="6000" dirty="0" smtClean="0">
                <a:solidFill>
                  <a:srgbClr val="003300"/>
                </a:solidFill>
              </a:rPr>
              <a:t> </a:t>
            </a:r>
            <a:r>
              <a:rPr lang="en-US" sz="6000" dirty="0" err="1" smtClean="0">
                <a:solidFill>
                  <a:srgbClr val="003300"/>
                </a:solidFill>
              </a:rPr>
              <a:t>quyết</a:t>
            </a:r>
            <a:r>
              <a:rPr lang="en-US" sz="6000" dirty="0" smtClean="0">
                <a:solidFill>
                  <a:srgbClr val="003300"/>
                </a:solidFill>
              </a:rPr>
              <a:t> </a:t>
            </a:r>
            <a:r>
              <a:rPr lang="en-US" sz="6000" dirty="0" err="1" smtClean="0">
                <a:solidFill>
                  <a:srgbClr val="003300"/>
                </a:solidFill>
              </a:rPr>
              <a:t>như</a:t>
            </a:r>
            <a:r>
              <a:rPr lang="en-US" sz="6000" dirty="0" smtClean="0">
                <a:solidFill>
                  <a:srgbClr val="003300"/>
                </a:solidFill>
              </a:rPr>
              <a:t> </a:t>
            </a:r>
            <a:r>
              <a:rPr lang="en-US" sz="6000" dirty="0" err="1" smtClean="0">
                <a:solidFill>
                  <a:srgbClr val="003300"/>
                </a:solidFill>
              </a:rPr>
              <a:t>thế</a:t>
            </a:r>
            <a:r>
              <a:rPr lang="en-US" sz="6000" dirty="0" smtClean="0">
                <a:solidFill>
                  <a:srgbClr val="003300"/>
                </a:solidFill>
              </a:rPr>
              <a:t> </a:t>
            </a:r>
            <a:r>
              <a:rPr lang="en-US" sz="6000" dirty="0" err="1" smtClean="0">
                <a:solidFill>
                  <a:srgbClr val="003300"/>
                </a:solidFill>
              </a:rPr>
              <a:t>nào</a:t>
            </a:r>
            <a:r>
              <a:rPr lang="en-US" sz="6000" dirty="0" smtClean="0">
                <a:solidFill>
                  <a:srgbClr val="003300"/>
                </a:solidFill>
              </a:rPr>
              <a:t>? </a:t>
            </a:r>
            <a:r>
              <a:rPr lang="en-US" sz="6000" dirty="0" err="1" smtClean="0">
                <a:solidFill>
                  <a:srgbClr val="003300"/>
                </a:solidFill>
              </a:rPr>
              <a:t>Vì</a:t>
            </a:r>
            <a:r>
              <a:rPr lang="en-US" sz="6000" dirty="0" smtClean="0">
                <a:solidFill>
                  <a:srgbClr val="003300"/>
                </a:solidFill>
              </a:rPr>
              <a:t> </a:t>
            </a:r>
            <a:r>
              <a:rPr lang="en-US" sz="6000" dirty="0" err="1" smtClean="0">
                <a:solidFill>
                  <a:srgbClr val="003300"/>
                </a:solidFill>
              </a:rPr>
              <a:t>sao</a:t>
            </a:r>
            <a:r>
              <a:rPr lang="en-US" sz="6000" dirty="0" smtClean="0">
                <a:solidFill>
                  <a:srgbClr val="003300"/>
                </a:solidFill>
              </a:rPr>
              <a:t>?</a:t>
            </a:r>
            <a:endParaRPr lang="en-US" sz="60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667000" y="228600"/>
            <a:ext cx="3835400" cy="1016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6000" b="1" u="sng" dirty="0" err="1">
                <a:solidFill>
                  <a:srgbClr val="0000FF"/>
                </a:solidFill>
                <a:latin typeface=".VnTime" pitchFamily="34" charset="0"/>
              </a:rPr>
              <a:t>Ghi</a:t>
            </a:r>
            <a:r>
              <a:rPr lang="en-US" sz="6000" b="1" u="sng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6000" b="1" u="sng" dirty="0" err="1" smtClean="0">
                <a:solidFill>
                  <a:srgbClr val="0000FF"/>
                </a:solidFill>
                <a:latin typeface=".VnTime" pitchFamily="34" charset="0"/>
              </a:rPr>
              <a:t>nhớ</a:t>
            </a:r>
            <a:r>
              <a:rPr lang="en-US" sz="6000" b="1" dirty="0" smtClean="0">
                <a:latin typeface=".VnTime" pitchFamily="34" charset="0"/>
              </a:rPr>
              <a:t> </a:t>
            </a:r>
            <a:endParaRPr lang="en-US" sz="6000" b="1" dirty="0">
              <a:latin typeface=".VnTime" pitchFamily="34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2700" y="1752600"/>
            <a:ext cx="91440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    </a:t>
            </a:r>
            <a:r>
              <a:rPr lang="en-US" sz="6000" b="1" dirty="0" err="1" smtClean="0">
                <a:solidFill>
                  <a:srgbClr val="003300"/>
                </a:solidFill>
              </a:rPr>
              <a:t>Trung</a:t>
            </a:r>
            <a:r>
              <a:rPr lang="en-US" sz="6000" b="1" dirty="0" smtClean="0">
                <a:solidFill>
                  <a:srgbClr val="003300"/>
                </a:solidFill>
              </a:rPr>
              <a:t> </a:t>
            </a:r>
            <a:r>
              <a:rPr lang="en-US" sz="6000" b="1" dirty="0" err="1" smtClean="0">
                <a:solidFill>
                  <a:srgbClr val="003300"/>
                </a:solidFill>
              </a:rPr>
              <a:t>thực</a:t>
            </a:r>
            <a:r>
              <a:rPr lang="en-US" sz="6000" b="1" dirty="0" smtClean="0">
                <a:solidFill>
                  <a:srgbClr val="003300"/>
                </a:solidFill>
              </a:rPr>
              <a:t> </a:t>
            </a:r>
            <a:r>
              <a:rPr lang="en-US" sz="6000" b="1" dirty="0" err="1" smtClean="0">
                <a:solidFill>
                  <a:srgbClr val="003300"/>
                </a:solidFill>
              </a:rPr>
              <a:t>trong</a:t>
            </a:r>
            <a:r>
              <a:rPr lang="en-US" sz="6000" b="1" dirty="0" smtClean="0">
                <a:solidFill>
                  <a:srgbClr val="003300"/>
                </a:solidFill>
              </a:rPr>
              <a:t> </a:t>
            </a:r>
            <a:r>
              <a:rPr lang="en-US" sz="6000" b="1" dirty="0" err="1" smtClean="0">
                <a:solidFill>
                  <a:srgbClr val="003300"/>
                </a:solidFill>
              </a:rPr>
              <a:t>học</a:t>
            </a:r>
            <a:r>
              <a:rPr lang="en-US" sz="6000" b="1" dirty="0" smtClean="0">
                <a:solidFill>
                  <a:srgbClr val="003300"/>
                </a:solidFill>
              </a:rPr>
              <a:t> </a:t>
            </a:r>
            <a:r>
              <a:rPr lang="en-US" sz="6000" b="1" dirty="0" err="1" smtClean="0">
                <a:solidFill>
                  <a:srgbClr val="003300"/>
                </a:solidFill>
              </a:rPr>
              <a:t>tập</a:t>
            </a:r>
            <a:r>
              <a:rPr lang="en-US" sz="6000" b="1" dirty="0" smtClean="0">
                <a:solidFill>
                  <a:srgbClr val="003300"/>
                </a:solidFill>
              </a:rPr>
              <a:t> </a:t>
            </a:r>
            <a:r>
              <a:rPr lang="en-US" sz="6000" b="1" dirty="0" err="1" smtClean="0">
                <a:solidFill>
                  <a:srgbClr val="003300"/>
                </a:solidFill>
              </a:rPr>
              <a:t>sẽ</a:t>
            </a:r>
            <a:r>
              <a:rPr lang="en-US" sz="6000" b="1" dirty="0" smtClean="0">
                <a:solidFill>
                  <a:srgbClr val="003300"/>
                </a:solidFill>
              </a:rPr>
              <a:t> </a:t>
            </a:r>
            <a:r>
              <a:rPr lang="en-US" sz="6000" b="1" dirty="0" err="1" smtClean="0">
                <a:solidFill>
                  <a:srgbClr val="003300"/>
                </a:solidFill>
              </a:rPr>
              <a:t>được</a:t>
            </a:r>
            <a:r>
              <a:rPr lang="en-US" sz="6000" b="1" dirty="0" smtClean="0">
                <a:solidFill>
                  <a:srgbClr val="003300"/>
                </a:solidFill>
              </a:rPr>
              <a:t> </a:t>
            </a:r>
            <a:r>
              <a:rPr lang="en-US" sz="6000" b="1" dirty="0" err="1" smtClean="0">
                <a:solidFill>
                  <a:srgbClr val="003300"/>
                </a:solidFill>
              </a:rPr>
              <a:t>mọi</a:t>
            </a:r>
            <a:r>
              <a:rPr lang="en-US" sz="6000" b="1" dirty="0" smtClean="0">
                <a:solidFill>
                  <a:srgbClr val="003300"/>
                </a:solidFill>
              </a:rPr>
              <a:t> </a:t>
            </a:r>
            <a:r>
              <a:rPr lang="en-US" sz="6000" b="1" dirty="0" err="1" smtClean="0">
                <a:solidFill>
                  <a:srgbClr val="003300"/>
                </a:solidFill>
              </a:rPr>
              <a:t>người</a:t>
            </a:r>
            <a:r>
              <a:rPr lang="en-US" sz="6000" b="1" dirty="0" smtClean="0">
                <a:solidFill>
                  <a:srgbClr val="003300"/>
                </a:solidFill>
              </a:rPr>
              <a:t> </a:t>
            </a:r>
            <a:r>
              <a:rPr lang="en-US" sz="6000" b="1" dirty="0" err="1" smtClean="0">
                <a:solidFill>
                  <a:srgbClr val="003300"/>
                </a:solidFill>
              </a:rPr>
              <a:t>tôn</a:t>
            </a:r>
            <a:r>
              <a:rPr lang="en-US" sz="6000" b="1" dirty="0" smtClean="0">
                <a:solidFill>
                  <a:srgbClr val="003300"/>
                </a:solidFill>
              </a:rPr>
              <a:t> </a:t>
            </a:r>
            <a:r>
              <a:rPr lang="en-US" sz="6000" b="1" dirty="0" err="1" smtClean="0">
                <a:solidFill>
                  <a:srgbClr val="003300"/>
                </a:solidFill>
              </a:rPr>
              <a:t>trọng</a:t>
            </a:r>
            <a:r>
              <a:rPr lang="en-US" sz="6000" b="1" dirty="0" smtClean="0">
                <a:solidFill>
                  <a:srgbClr val="003300"/>
                </a:solidFill>
              </a:rPr>
              <a:t>, </a:t>
            </a:r>
            <a:r>
              <a:rPr lang="en-US" sz="6000" b="1" dirty="0" err="1" smtClean="0">
                <a:solidFill>
                  <a:srgbClr val="003300"/>
                </a:solidFill>
              </a:rPr>
              <a:t>quý</a:t>
            </a:r>
            <a:r>
              <a:rPr lang="en-US" sz="6000" b="1" dirty="0" smtClean="0">
                <a:solidFill>
                  <a:srgbClr val="003300"/>
                </a:solidFill>
              </a:rPr>
              <a:t> </a:t>
            </a:r>
            <a:r>
              <a:rPr lang="en-US" sz="6000" b="1" dirty="0" err="1" smtClean="0">
                <a:solidFill>
                  <a:srgbClr val="003300"/>
                </a:solidFill>
              </a:rPr>
              <a:t>mến</a:t>
            </a:r>
            <a:r>
              <a:rPr lang="en-US" sz="6000" b="1" dirty="0" smtClean="0">
                <a:solidFill>
                  <a:srgbClr val="003300"/>
                </a:solidFill>
              </a:rPr>
              <a:t>.</a:t>
            </a:r>
            <a:endParaRPr lang="en-US" sz="6000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 animBg="1"/>
      <p:bldP spid="41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549650" y="-88900"/>
            <a:ext cx="15343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400" b="1" u="sng" dirty="0" err="1" smtClean="0">
                <a:solidFill>
                  <a:srgbClr val="6600CC"/>
                </a:solidFill>
                <a:latin typeface=".VnTime" pitchFamily="34" charset="0"/>
              </a:rPr>
              <a:t>Bài</a:t>
            </a:r>
            <a:r>
              <a:rPr lang="en-US" sz="4400" b="1" u="sng" dirty="0" smtClean="0">
                <a:solidFill>
                  <a:srgbClr val="6600CC"/>
                </a:solidFill>
                <a:latin typeface=".VnTime" pitchFamily="34" charset="0"/>
              </a:rPr>
              <a:t> 1</a:t>
            </a:r>
            <a:endParaRPr lang="en-US" sz="4400" b="1" u="sng" dirty="0">
              <a:solidFill>
                <a:srgbClr val="6600CC"/>
              </a:solidFill>
              <a:latin typeface=".VnTime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61987" y="436563"/>
            <a:ext cx="7772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.VnTime" pitchFamily="34" charset="0"/>
              </a:rPr>
              <a:t>    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Theo </a:t>
            </a:r>
            <a:r>
              <a:rPr lang="en-US" sz="4000" dirty="0" err="1">
                <a:solidFill>
                  <a:srgbClr val="0000FF"/>
                </a:solidFill>
                <a:latin typeface=".VnTime" pitchFamily="34" charset="0"/>
              </a:rPr>
              <a:t>em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, </a:t>
            </a:r>
            <a:r>
              <a:rPr lang="en-US" sz="4000" dirty="0" err="1">
                <a:solidFill>
                  <a:srgbClr val="0000FF"/>
                </a:solidFill>
                <a:latin typeface=".VnTime" pitchFamily="34" charset="0"/>
              </a:rPr>
              <a:t>trong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Time" pitchFamily="34" charset="0"/>
              </a:rPr>
              <a:t>những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Time" pitchFamily="34" charset="0"/>
              </a:rPr>
              <a:t>việc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Time" pitchFamily="34" charset="0"/>
              </a:rPr>
              <a:t>làm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Time" pitchFamily="34" charset="0"/>
              </a:rPr>
              <a:t>dưới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Time" pitchFamily="34" charset="0"/>
              </a:rPr>
              <a:t>đây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, </a:t>
            </a:r>
            <a:r>
              <a:rPr lang="en-US" sz="4000" dirty="0" err="1" smtClean="0">
                <a:solidFill>
                  <a:srgbClr val="0000FF"/>
                </a:solidFill>
                <a:latin typeface=".VnTime" pitchFamily="34" charset="0"/>
              </a:rPr>
              <a:t>việc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Time" pitchFamily="34" charset="0"/>
              </a:rPr>
              <a:t>nào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Time" pitchFamily="34" charset="0"/>
              </a:rPr>
              <a:t>thể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Time" pitchFamily="34" charset="0"/>
              </a:rPr>
              <a:t>hiện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Time" pitchFamily="34" charset="0"/>
              </a:rPr>
              <a:t>sự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Time" pitchFamily="34" charset="0"/>
              </a:rPr>
              <a:t>trung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Time" pitchFamily="34" charset="0"/>
              </a:rPr>
              <a:t>thực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?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  <a:p>
            <a:pPr eaLnBrk="1" hangingPunct="1"/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600" y="2286000"/>
            <a:ext cx="78771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Giấu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khoe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139700" y="152400"/>
            <a:ext cx="14414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600" b="1" u="sng" dirty="0" err="1" smtClean="0">
                <a:solidFill>
                  <a:srgbClr val="6600CC"/>
                </a:solidFill>
                <a:latin typeface=".VnTime" pitchFamily="34" charset="0"/>
              </a:rPr>
              <a:t>Bài</a:t>
            </a:r>
            <a:r>
              <a:rPr lang="en-US" sz="3600" b="1" u="sng" dirty="0" smtClean="0">
                <a:solidFill>
                  <a:srgbClr val="6600CC"/>
                </a:solidFill>
                <a:latin typeface=".VnTime" pitchFamily="34" charset="0"/>
              </a:rPr>
              <a:t> 2:</a:t>
            </a:r>
            <a:endParaRPr lang="en-US" sz="3600" b="1" u="sng" dirty="0">
              <a:solidFill>
                <a:srgbClr val="6600CC"/>
              </a:solidFill>
              <a:latin typeface=".VnTime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3399" y="700088"/>
            <a:ext cx="807720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.VnTime" pitchFamily="34" charset="0"/>
              </a:rPr>
              <a:t>     </a:t>
            </a:r>
            <a:r>
              <a:rPr lang="en-US" sz="3600" dirty="0" err="1">
                <a:solidFill>
                  <a:srgbClr val="0000FF"/>
                </a:solidFill>
                <a:latin typeface=".VnTime" pitchFamily="34" charset="0"/>
              </a:rPr>
              <a:t>Em</a:t>
            </a:r>
            <a:r>
              <a:rPr lang="en-US" sz="36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hãy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bày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tỏ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quan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điểm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của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mình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về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những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ý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kiến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dưới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đây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:</a:t>
            </a:r>
          </a:p>
          <a:p>
            <a:pPr eaLnBrk="1" hangingPunct="1"/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a,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Trung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trong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học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chỉ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thiệt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mình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.</a:t>
            </a:r>
          </a:p>
          <a:p>
            <a:pPr eaLnBrk="1" hangingPunct="1"/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b.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Thiếu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trung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trong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học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là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giả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dối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.</a:t>
            </a:r>
          </a:p>
          <a:p>
            <a:pPr eaLnBrk="1" hangingPunct="1"/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c.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Trung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trong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học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là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thể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sự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tự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.VnTime" pitchFamily="34" charset="0"/>
              </a:rPr>
              <a:t>trọng</a:t>
            </a:r>
            <a:r>
              <a:rPr lang="en-US" sz="3600" dirty="0" smtClean="0">
                <a:solidFill>
                  <a:srgbClr val="0000FF"/>
                </a:solidFill>
                <a:latin typeface=".VnTime" pitchFamily="34" charset="0"/>
              </a:rPr>
              <a:t>.</a:t>
            </a:r>
            <a:endParaRPr lang="en-US" sz="3600" dirty="0">
              <a:solidFill>
                <a:srgbClr val="0000FF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889125" y="458788"/>
            <a:ext cx="23487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400" b="1" u="sng" dirty="0" err="1" smtClean="0">
                <a:solidFill>
                  <a:srgbClr val="CC0000"/>
                </a:solidFill>
                <a:latin typeface=".VnTime" pitchFamily="34" charset="0"/>
              </a:rPr>
              <a:t>Liên</a:t>
            </a:r>
            <a:r>
              <a:rPr lang="en-US" sz="4400" b="1" u="sng" dirty="0" smtClean="0">
                <a:solidFill>
                  <a:srgbClr val="CC0000"/>
                </a:solidFill>
                <a:latin typeface=".VnTime" pitchFamily="34" charset="0"/>
              </a:rPr>
              <a:t> </a:t>
            </a:r>
            <a:r>
              <a:rPr lang="en-US" sz="4400" b="1" u="sng" dirty="0" err="1" smtClean="0">
                <a:solidFill>
                  <a:srgbClr val="CC0000"/>
                </a:solidFill>
                <a:latin typeface=".VnTime" pitchFamily="34" charset="0"/>
              </a:rPr>
              <a:t>hệ</a:t>
            </a:r>
            <a:r>
              <a:rPr lang="en-US" sz="4400" b="1" u="sng" dirty="0">
                <a:solidFill>
                  <a:srgbClr val="CC0000"/>
                </a:solidFill>
                <a:latin typeface=".VnTime" pitchFamily="34" charset="0"/>
              </a:rPr>
              <a:t>: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19100" y="1600200"/>
            <a:ext cx="8305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sz="2800" dirty="0">
                <a:solidFill>
                  <a:srgbClr val="9933FF"/>
                </a:solidFill>
                <a:latin typeface=".VnTime" pitchFamily="34" charset="0"/>
              </a:rPr>
              <a:t>  </a:t>
            </a:r>
            <a:r>
              <a:rPr lang="en-US" sz="4800" dirty="0">
                <a:solidFill>
                  <a:srgbClr val="9933FF"/>
                </a:solidFill>
                <a:latin typeface=".VnTime" pitchFamily="34" charset="0"/>
              </a:rPr>
              <a:t>+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Hãy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kể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những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hành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động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em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cho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là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thiếu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trung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thực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trong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học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tập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?</a:t>
            </a:r>
          </a:p>
          <a:p>
            <a:pPr algn="just" eaLnBrk="1" hangingPunct="1"/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+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Nêu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những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hành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động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thiếu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trung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thực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em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đã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từng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mắc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hoặc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 </a:t>
            </a:r>
            <a:r>
              <a:rPr lang="en-US" sz="4800" dirty="0" err="1" smtClean="0">
                <a:solidFill>
                  <a:srgbClr val="9933FF"/>
                </a:solidFill>
                <a:latin typeface=".VnTime" pitchFamily="34" charset="0"/>
              </a:rPr>
              <a:t>biết</a:t>
            </a:r>
            <a:r>
              <a:rPr lang="en-US" sz="4800" dirty="0" smtClean="0">
                <a:solidFill>
                  <a:srgbClr val="9933FF"/>
                </a:solidFill>
                <a:latin typeface=".VnTime" pitchFamily="34" charset="0"/>
              </a:rPr>
              <a:t>?</a:t>
            </a:r>
            <a:endParaRPr lang="en-US" sz="4800" dirty="0">
              <a:solidFill>
                <a:srgbClr val="9933FF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335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.VnTime</vt:lpstr>
      <vt:lpstr>Arial</vt:lpstr>
      <vt:lpstr>Calibri</vt:lpstr>
      <vt:lpstr>Times New Roman</vt:lpstr>
      <vt:lpstr>Chủ đề của Office</vt:lpstr>
      <vt:lpstr>PowerPoint Presentation</vt:lpstr>
      <vt:lpstr>PowerPoint Presentation</vt:lpstr>
      <vt:lpstr>PowerPoint Presentation</vt:lpstr>
      <vt:lpstr>Cách giải quyết: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Dang Le Phan Danh</cp:lastModifiedBy>
  <cp:revision>38</cp:revision>
  <dcterms:created xsi:type="dcterms:W3CDTF">2004-08-06T11:57:55Z</dcterms:created>
  <dcterms:modified xsi:type="dcterms:W3CDTF">2019-09-13T05:14:04Z</dcterms:modified>
</cp:coreProperties>
</file>