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D858D-3862-4C42-BD69-6369AED82483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8C120-6749-4043-BDED-0B7BE1A27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2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63532-7F11-4F47-8400-6A57D9283D44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A42E3-2F5F-46E9-A479-35D9E1692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8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EB06A-0028-4F0E-B66C-D2CF9E5D65AC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5A6AC-3B8D-4C35-9B5A-D4B1AD451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54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99F02-F26E-4999-B944-10C5D5DCC282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B3DBD-DF2F-49CE-A219-DA0E43749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8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EBA04-FE15-49A3-8791-E6D5F846C77B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39B9B-A553-4AB8-BD43-D96FA9EC1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6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F3AA-029F-4EF0-9F78-546AB723D5F0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C1488-8D0F-408C-A03E-C3047A381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8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1F77F-04B2-41CD-B853-6D3FCAD3CCAE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E1BA2-FA87-4AB0-A20F-265CBA6D7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3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F9915-0AE9-4B4F-8B44-46E1352B6762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0A6FF-BFA7-4E00-91A2-8039E95C1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6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27B89-CE38-482D-B284-B2E0294183EC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52D0-8698-451B-B551-8235DD222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8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F14E8-B1C2-4471-ADBE-E1E3AEB6D80A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833D1-ACB8-46E7-8B5D-09FADD63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7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86D17-7BF0-45EE-9289-18FA3DB5A038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EB1D-DE27-4738-961D-CD20A89F7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5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7F95C3-846C-45E7-961C-AB66A061F8FB}" type="datetimeFigureOut">
              <a:rPr lang="en-US"/>
              <a:pPr>
                <a:defRPr/>
              </a:pPr>
              <a:t>12/09/2019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C64ED9-0F72-4B56-9196-E68346B13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.vn/imgres?imgurl=http://www.qualityprimaryresources.co.uk/WebRoot/StoreLGB/Shops/62030978/4749/DD69/1287/9492/F2F6/D5C1/1613/A039/monkey2.jpg&amp;imgrefurl=http://www.qualityprimaryresources.co.uk/epages/62030978.sf/en_NZ/?ViewObjectID=8102&amp;usg=__6ksfNziF95krU0SVRE9FUEnS68U=&amp;h=1469&amp;w=1125&amp;sz=125&amp;hl=vi&amp;start=24&amp;tbnid=MGlexAjlV7Yw_M:&amp;tbnh=150&amp;tbnw=115&amp;prev=/images?q=monkey&amp;imgcolor=red&amp;imgtbs=lt&amp;imgtype=clipart&amp;gbv=2&amp;ndsp=20&amp;hl=vi&amp;safe=active&amp;sa=N&amp;start=2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lourback_1702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79549" y="2057400"/>
            <a:ext cx="8764451" cy="2133600"/>
          </a:xfrm>
          <a:prstGeom prst="rect">
            <a:avLst/>
          </a:prstGeom>
          <a:noFill/>
        </p:spPr>
        <p:txBody>
          <a:bodyPr>
            <a:prstTxWarp prst="textChevronInverted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đồ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1910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Quan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sát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bản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vi-VN" dirty="0" smtClean="0">
                <a:solidFill>
                  <a:srgbClr val="FF0000"/>
                </a:solidFill>
              </a:rPr>
              <a:t>đồ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Cloud 3"/>
          <p:cNvSpPr/>
          <p:nvPr/>
        </p:nvSpPr>
        <p:spPr>
          <a:xfrm>
            <a:off x="5638800" y="762000"/>
            <a:ext cx="4800600" cy="1219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026" name="Picture 2" descr="http://15m.thunglunghoahong.com/Uploads/HotNews/14122007/News/201214815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0600"/>
            <a:ext cx="693420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09800" y="5867400"/>
            <a:ext cx="4191000" cy="6096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đồ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thế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giới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pic>
        <p:nvPicPr>
          <p:cNvPr id="1028" name="Picture 4" descr="http://images.vietnamnet.vn/dataimages/original/images53814_ASE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286000" y="5791200"/>
            <a:ext cx="4191000" cy="6096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err="1">
                <a:solidFill>
                  <a:srgbClr val="0000CC"/>
                </a:solidFill>
                <a:latin typeface="+mj-lt"/>
                <a:ea typeface="+mj-ea"/>
                <a:cs typeface="+mj-cs"/>
              </a:rPr>
              <a:t>bản</a:t>
            </a:r>
            <a:r>
              <a:rPr lang="en-US" sz="4400" b="1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 </a:t>
            </a:r>
            <a:r>
              <a:rPr lang="vi-VN" sz="4400" b="1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đồ</a:t>
            </a:r>
            <a:r>
              <a:rPr lang="en-US" sz="4400" b="1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solidFill>
                  <a:srgbClr val="0000CC"/>
                </a:solidFill>
                <a:latin typeface="+mj-lt"/>
                <a:ea typeface="+mj-ea"/>
                <a:cs typeface="+mj-cs"/>
              </a:rPr>
              <a:t>châu</a:t>
            </a:r>
            <a:r>
              <a:rPr lang="en-US" sz="4400" b="1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 Á </a:t>
            </a:r>
          </a:p>
        </p:txBody>
      </p:sp>
      <p:pic>
        <p:nvPicPr>
          <p:cNvPr id="1030" name="Picture 6" descr="http://www.vietnamembassy-qatar.org/vnemb.be/nr070521170056/Ban%20do%20VN%20tieng%20Vie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8610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514600" y="5867400"/>
            <a:ext cx="4191000" cy="6096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đồ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Việt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Nam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  <p:bldP spid="8" grpId="0"/>
      <p:bldP spid="8" grpId="1"/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http://t2.gstatic.com/images?q=tbn:MGlexAjlV7Yw_M:http://www.qualityprimaryresources.co.uk/WebRoot/StoreLGB/Shops/62030978/4749/DD69/1287/9492/F2F6/D5C1/1613/A039/monkey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8001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10200"/>
            <a:ext cx="8229600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rgbClr val="0000CC"/>
                </a:solidFill>
                <a:cs typeface="Times New Roman" pitchFamily="18" charset="0"/>
              </a:rPr>
              <a:t>đồ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rgbClr val="0000CC"/>
                </a:solidFill>
                <a:cs typeface="Times New Roman" pitchFamily="18" charset="0"/>
              </a:rPr>
              <a:t>đất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429000" y="457200"/>
            <a:ext cx="3962400" cy="17526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1.Bản </a:t>
            </a:r>
            <a:r>
              <a:rPr lang="vi-VN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5638800" cy="762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2.Các </a:t>
            </a:r>
            <a:r>
              <a:rPr lang="en-US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u="sng" dirty="0" smtClean="0">
                <a:solidFill>
                  <a:srgbClr val="FF0000"/>
                </a:solidFill>
                <a:cs typeface="Times New Roman" pitchFamily="18" charset="0"/>
              </a:rPr>
              <a:t>đồ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5362" name="Picture 2" descr="http://www.vietnamembassy-qatar.org/vnemb.be/nr070521170056/Ban%20do%20VN%20tieng%20Vie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8153400" cy="35242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 noGrp="1"/>
          </p:cNvSpPr>
          <p:nvPr>
            <p:ph idx="1"/>
          </p:nvPr>
        </p:nvSpPr>
        <p:spPr>
          <a:xfrm>
            <a:off x="2057400" y="4800600"/>
            <a:ext cx="4800600" cy="715963"/>
          </a:xfrm>
        </p:spPr>
        <p:txBody>
          <a:bodyPr rtlCol="0" anchor="ctr">
            <a:normAutofit fontScale="97500" lnSpcReduction="10000"/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đồ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Việt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Nam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14800" y="5410200"/>
            <a:ext cx="762000" cy="533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4800600" y="5715000"/>
            <a:ext cx="3048000" cy="715963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tên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4400" b="1" dirty="0">
                <a:latin typeface="Times New Roman" pitchFamily="18" charset="0"/>
                <a:ea typeface="+mj-ea"/>
                <a:cs typeface="Times New Roman" pitchFamily="18" charset="0"/>
              </a:rPr>
              <a:t>đồ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12" name="Title 4"/>
          <p:cNvSpPr txBox="1">
            <a:spLocks/>
          </p:cNvSpPr>
          <p:nvPr/>
        </p:nvSpPr>
        <p:spPr>
          <a:xfrm>
            <a:off x="1143000" y="1752600"/>
            <a:ext cx="7086600" cy="8382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Tên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đồ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cho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tên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khu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vực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tin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yếu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khu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vực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hiện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đồ</a:t>
            </a: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vietnamembassy-qatar.org/vnemb.be/nr070521170056/Ban%20do%20VN%20tieng%20Vie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4876800" cy="35242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 noGrp="1"/>
          </p:cNvSpPr>
          <p:nvPr>
            <p:ph idx="1"/>
          </p:nvPr>
        </p:nvSpPr>
        <p:spPr>
          <a:xfrm>
            <a:off x="2057400" y="4800600"/>
            <a:ext cx="4800600" cy="715963"/>
          </a:xfrm>
        </p:spPr>
        <p:txBody>
          <a:bodyPr rtlCol="0" anchor="ctr">
            <a:normAutofit fontScale="97500" lnSpcReduction="10000"/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3925094" y="5599906"/>
            <a:ext cx="685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3657600" y="5867400"/>
            <a:ext cx="1524000" cy="715963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Nam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3925094" y="1256506"/>
            <a:ext cx="685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3886200" y="228600"/>
            <a:ext cx="1524000" cy="715963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Bắc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934200" y="3581400"/>
            <a:ext cx="838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/>
          <p:cNvSpPr txBox="1">
            <a:spLocks/>
          </p:cNvSpPr>
          <p:nvPr/>
        </p:nvSpPr>
        <p:spPr>
          <a:xfrm>
            <a:off x="7772400" y="3048000"/>
            <a:ext cx="1371600" cy="715963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đô</a:t>
            </a: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10800000">
            <a:off x="1143000" y="34290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0" y="2971800"/>
            <a:ext cx="1219200" cy="715963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Tây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0" y="0"/>
            <a:ext cx="3810000" cy="715963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u="sng" dirty="0">
                <a:latin typeface="Times New Roman" pitchFamily="18" charset="0"/>
                <a:ea typeface="+mj-ea"/>
                <a:cs typeface="Times New Roman" pitchFamily="18" charset="0"/>
              </a:rPr>
              <a:t>b. Ph</a:t>
            </a:r>
            <a:r>
              <a:rPr lang="vi-VN" sz="4400" b="1" u="sng" dirty="0">
                <a:latin typeface="Times New Roman" pitchFamily="18" charset="0"/>
                <a:ea typeface="+mj-ea"/>
                <a:cs typeface="Times New Roman" pitchFamily="18" charset="0"/>
              </a:rPr>
              <a:t>ươ</a:t>
            </a:r>
            <a:r>
              <a:rPr lang="en-US" sz="4400" b="1" u="sng" dirty="0" err="1">
                <a:latin typeface="Times New Roman" pitchFamily="18" charset="0"/>
                <a:ea typeface="+mj-ea"/>
                <a:cs typeface="Times New Roman" pitchFamily="18" charset="0"/>
              </a:rPr>
              <a:t>ng</a:t>
            </a:r>
            <a:r>
              <a:rPr lang="en-US" sz="4400" b="1" u="sng" dirty="0">
                <a:latin typeface="Times New Roman" pitchFamily="18" charset="0"/>
                <a:ea typeface="+mj-ea"/>
                <a:cs typeface="Times New Roman" pitchFamily="18" charset="0"/>
              </a:rPr>
              <a:t> h</a:t>
            </a:r>
            <a:r>
              <a:rPr lang="vi-VN" sz="4400" b="1" u="sng" dirty="0">
                <a:latin typeface="Times New Roman" pitchFamily="18" charset="0"/>
                <a:ea typeface="+mj-ea"/>
                <a:cs typeface="Times New Roman" pitchFamily="18" charset="0"/>
              </a:rPr>
              <a:t>ướng</a:t>
            </a:r>
            <a:r>
              <a:rPr lang="en-US" sz="4400" b="1" u="sng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20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vietnamembassy-qatar.org/vnemb.be/nr070521170056/Ban%20do%20VN%20tieng%20Viet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914400"/>
            <a:ext cx="7924800" cy="4210050"/>
          </a:xfr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2133600" cy="685800"/>
          </a:xfrm>
        </p:spPr>
        <p:txBody>
          <a:bodyPr rtlCol="0">
            <a:normAutofit fontScale="90000"/>
          </a:bodyPr>
          <a:lstStyle/>
          <a:p>
            <a:pPr marL="342900" indent="-342900" algn="l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c.Tỉ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029200" y="4648200"/>
            <a:ext cx="25146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CC"/>
                </a:solidFill>
              </a:rPr>
              <a:t>1: 100 000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6286501" y="5524500"/>
            <a:ext cx="838200" cy="3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5257800" y="5943600"/>
            <a:ext cx="3200400" cy="685800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ea typeface="+mj-ea"/>
                <a:cs typeface="Times New Roman" pitchFamily="18" charset="0"/>
              </a:rPr>
              <a:t>Tỉ</a:t>
            </a: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ea typeface="+mj-ea"/>
                <a:cs typeface="Times New Roman" pitchFamily="18" charset="0"/>
              </a:rPr>
              <a:t>lệ</a:t>
            </a: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4400" dirty="0">
                <a:latin typeface="Times New Roman" pitchFamily="18" charset="0"/>
                <a:ea typeface="+mj-ea"/>
                <a:cs typeface="Times New Roman" pitchFamily="18" charset="0"/>
              </a:rPr>
              <a:t>đồ</a:t>
            </a:r>
            <a:endParaRPr lang="en-US" sz="44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09600" y="914400"/>
            <a:ext cx="7772400" cy="3505200"/>
          </a:xfrm>
          <a:prstGeom prst="rect">
            <a:avLst/>
          </a:prstGeom>
        </p:spPr>
        <p:txBody>
          <a:bodyPr anchor="ctr">
            <a:normAutofit fontScale="52500" lnSpcReduction="20000"/>
          </a:bodyPr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Tỉ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lệ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7600" dirty="0">
                <a:latin typeface="Times New Roman" pitchFamily="18" charset="0"/>
                <a:ea typeface="+mj-ea"/>
                <a:cs typeface="Times New Roman" pitchFamily="18" charset="0"/>
              </a:rPr>
              <a:t>đồ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cho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khu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vực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hiện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7600" dirty="0">
                <a:latin typeface="Times New Roman" pitchFamily="18" charset="0"/>
                <a:ea typeface="+mj-ea"/>
                <a:cs typeface="Times New Roman" pitchFamily="18" charset="0"/>
              </a:rPr>
              <a:t>đồ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nhỏ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h</a:t>
            </a:r>
            <a:r>
              <a:rPr lang="vi-VN" sz="7600" dirty="0">
                <a:latin typeface="Times New Roman" pitchFamily="18" charset="0"/>
                <a:ea typeface="+mj-ea"/>
                <a:cs typeface="Times New Roman" pitchFamily="18" charset="0"/>
              </a:rPr>
              <a:t>ơ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n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kích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th</a:t>
            </a:r>
            <a:r>
              <a:rPr lang="vi-VN" sz="7600" dirty="0">
                <a:latin typeface="Times New Roman" pitchFamily="18" charset="0"/>
                <a:ea typeface="+mj-ea"/>
                <a:cs typeface="Times New Roman" pitchFamily="18" charset="0"/>
              </a:rPr>
              <a:t>ướ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c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thực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nó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bao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nhiêu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lần</a:t>
            </a:r>
            <a:endParaRPr lang="en-US" sz="760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tỉ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lệ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7600" dirty="0">
                <a:latin typeface="Times New Roman" pitchFamily="18" charset="0"/>
                <a:ea typeface="+mj-ea"/>
                <a:cs typeface="Times New Roman" pitchFamily="18" charset="0"/>
              </a:rPr>
              <a:t>đồ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lớn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biểu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diễn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d</a:t>
            </a:r>
            <a:r>
              <a:rPr lang="vi-VN" sz="7600" dirty="0">
                <a:latin typeface="Times New Roman" pitchFamily="18" charset="0"/>
                <a:ea typeface="+mj-ea"/>
                <a:cs typeface="Times New Roman" pitchFamily="18" charset="0"/>
              </a:rPr>
              <a:t>ưới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dạng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tỉ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,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ví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dụ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: 1 : 100 000 (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1cm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vi-VN" sz="7600" dirty="0">
                <a:latin typeface="Times New Roman" pitchFamily="18" charset="0"/>
                <a:ea typeface="+mj-ea"/>
                <a:cs typeface="Times New Roman" pitchFamily="18" charset="0"/>
              </a:rPr>
              <a:t>đồ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100 000 cm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thực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7600" dirty="0" err="1">
                <a:latin typeface="Times New Roman" pitchFamily="18" charset="0"/>
                <a:ea typeface="+mj-ea"/>
                <a:cs typeface="Times New Roman" pitchFamily="18" charset="0"/>
              </a:rPr>
              <a:t>tế</a:t>
            </a:r>
            <a:r>
              <a:rPr lang="en-US" sz="7600" dirty="0">
                <a:latin typeface="Times New Roman" pitchFamily="18" charset="0"/>
                <a:ea typeface="+mj-ea"/>
                <a:cs typeface="Times New Roman" pitchFamily="18" charset="0"/>
              </a:rPr>
              <a:t>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2" grpId="0"/>
      <p:bldP spid="12" grpId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505200" cy="868363"/>
          </a:xfrm>
        </p:spPr>
        <p:txBody>
          <a:bodyPr/>
          <a:lstStyle/>
          <a:p>
            <a:pPr algn="l" eaLnBrk="1" hangingPunct="1"/>
            <a:r>
              <a:rPr lang="en-US" sz="3600" u="sng" smtClean="0">
                <a:latin typeface="Times New Roman" pitchFamily="18" charset="0"/>
                <a:cs typeface="Times New Roman" pitchFamily="18" charset="0"/>
              </a:rPr>
              <a:t>d. Kí hiệu bản </a:t>
            </a:r>
            <a:r>
              <a:rPr lang="vi-VN" sz="3600" u="sng" smtClean="0">
                <a:cs typeface="Times New Roman" pitchFamily="18" charset="0"/>
              </a:rPr>
              <a:t>đồ</a:t>
            </a:r>
            <a:endParaRPr lang="en-US" sz="3600" u="sng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2" descr="http://t2.gstatic.com/images?q=tbn:XjcW1gH9PMV02M::&amp;t=1&amp;usg=___vuPOQkg5LF-w0Xu7KskVM2CosI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38200"/>
            <a:ext cx="6248400" cy="419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5562600"/>
            <a:ext cx="8686800" cy="1295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      Kí hiệu bản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dùng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thể hiện các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 lịch sử hoặc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lí trên bản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Oval 6"/>
          <p:cNvSpPr/>
          <p:nvPr/>
        </p:nvSpPr>
        <p:spPr>
          <a:xfrm>
            <a:off x="990600" y="3352800"/>
            <a:ext cx="7391400" cy="2057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bando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214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Quan sát bản đồ </vt:lpstr>
      <vt:lpstr>Bản đồ là hình vẽ thu nhỏ một khu vực hay toàn bộ bề mặt trái đất.</vt:lpstr>
      <vt:lpstr>2.Các yếu tố của bản đồ.</vt:lpstr>
      <vt:lpstr>PowerPoint Presentation</vt:lpstr>
      <vt:lpstr> c.Tỉ lệ </vt:lpstr>
      <vt:lpstr>d. Kí hiệu bản đồ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viên: Mai Thị Thảo</dc:title>
  <dc:creator>User</dc:creator>
  <cp:lastModifiedBy>Dang Le Phan Danh</cp:lastModifiedBy>
  <cp:revision>15</cp:revision>
  <dcterms:created xsi:type="dcterms:W3CDTF">2010-08-09T06:30:07Z</dcterms:created>
  <dcterms:modified xsi:type="dcterms:W3CDTF">2019-09-12T10:49:10Z</dcterms:modified>
</cp:coreProperties>
</file>