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66" r:id="rId3"/>
    <p:sldId id="268" r:id="rId4"/>
    <p:sldId id="259" r:id="rId5"/>
    <p:sldId id="260" r:id="rId6"/>
    <p:sldId id="261" r:id="rId7"/>
    <p:sldId id="269" r:id="rId8"/>
    <p:sldId id="262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9" d="100"/>
          <a:sy n="79" d="100"/>
        </p:scale>
        <p:origin x="-264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45DB-C200-4715-B66B-F357A5DCDB41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7E641-4514-44F3-8986-BFC1790E0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381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45DB-C200-4715-B66B-F357A5DCDB41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7E641-4514-44F3-8986-BFC1790E0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39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45DB-C200-4715-B66B-F357A5DCDB41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7E641-4514-44F3-8986-BFC1790E0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12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45DB-C200-4715-B66B-F357A5DCDB41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7E641-4514-44F3-8986-BFC1790E0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26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45DB-C200-4715-B66B-F357A5DCDB41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7E641-4514-44F3-8986-BFC1790E0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188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45DB-C200-4715-B66B-F357A5DCDB41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7E641-4514-44F3-8986-BFC1790E0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42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45DB-C200-4715-B66B-F357A5DCDB41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7E641-4514-44F3-8986-BFC1790E0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801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45DB-C200-4715-B66B-F357A5DCDB41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7E641-4514-44F3-8986-BFC1790E0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700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45DB-C200-4715-B66B-F357A5DCDB41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7E641-4514-44F3-8986-BFC1790E0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34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45DB-C200-4715-B66B-F357A5DCDB41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7E641-4514-44F3-8986-BFC1790E0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36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45DB-C200-4715-B66B-F357A5DCDB41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7E641-4514-44F3-8986-BFC1790E0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620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545DB-C200-4715-B66B-F357A5DCDB41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7E641-4514-44F3-8986-BFC1790E0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0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9432" y="1251118"/>
            <a:ext cx="3258354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đền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79" y="1251118"/>
            <a:ext cx="4408680" cy="352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492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13645"/>
            <a:ext cx="7886700" cy="4863318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Ôi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chao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chuồn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chuồn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200" i="1" smtClean="0">
                <a:latin typeface="Arial" panose="020B0604020202020204" pitchFamily="34" charset="0"/>
                <a:cs typeface="Arial" panose="020B0604020202020204" pitchFamily="34" charset="0"/>
              </a:rPr>
              <a:t>!”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64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1897" y="1423819"/>
            <a:ext cx="3643031" cy="24262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107" y="434662"/>
            <a:ext cx="4327838" cy="51934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249251" y="5782614"/>
            <a:ext cx="2653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lộc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vừng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46888" y="4041820"/>
            <a:ext cx="2653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lộc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vừng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01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304" y="309093"/>
            <a:ext cx="8757634" cy="642655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chuồn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chuồn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miêu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858" y="2137893"/>
            <a:ext cx="5112912" cy="38346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81223" y="1196905"/>
            <a:ext cx="3157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khẽ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rung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rung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vân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9369" y="2675046"/>
            <a:ext cx="4149144" cy="1372681"/>
            <a:chOff x="49369" y="2675046"/>
            <a:chExt cx="4149144" cy="1372681"/>
          </a:xfrm>
        </p:grpSpPr>
        <p:sp>
          <p:nvSpPr>
            <p:cNvPr id="5" name="TextBox 4"/>
            <p:cNvSpPr txBox="1"/>
            <p:nvPr/>
          </p:nvSpPr>
          <p:spPr>
            <a:xfrm>
              <a:off x="49369" y="2675046"/>
              <a:ext cx="2768489" cy="1372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Thân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chú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nhỏ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thon </a:t>
              </a:r>
              <a:r>
                <a:rPr lang="en-US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vàng</a:t>
              </a:r>
              <a:r>
                <a:rPr lang="en-US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như</a:t>
              </a:r>
              <a:r>
                <a:rPr lang="en-US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màu</a:t>
              </a:r>
              <a:r>
                <a:rPr lang="en-US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vàng</a:t>
              </a:r>
              <a:r>
                <a:rPr lang="en-US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nắng</a:t>
              </a:r>
              <a:r>
                <a:rPr lang="en-US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mùa</a:t>
              </a:r>
              <a:r>
                <a:rPr lang="en-US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thu</a:t>
              </a:r>
              <a:endPara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 flipV="1">
              <a:off x="3142445" y="3361387"/>
              <a:ext cx="1056068" cy="154545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Arrow Connector 10"/>
          <p:cNvCxnSpPr/>
          <p:nvPr/>
        </p:nvCxnSpPr>
        <p:spPr>
          <a:xfrm flipV="1">
            <a:off x="5731099" y="2137893"/>
            <a:ext cx="187883" cy="112046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5625921" y="4834456"/>
            <a:ext cx="3844343" cy="2061451"/>
            <a:chOff x="5625921" y="4834456"/>
            <a:chExt cx="3844343" cy="2061451"/>
          </a:xfrm>
        </p:grpSpPr>
        <p:sp>
          <p:nvSpPr>
            <p:cNvPr id="8" name="TextBox 7"/>
            <p:cNvSpPr txBox="1"/>
            <p:nvPr/>
          </p:nvSpPr>
          <p:spPr>
            <a:xfrm>
              <a:off x="5625921" y="5972577"/>
              <a:ext cx="384434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“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Cái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tròn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mắt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long </a:t>
              </a:r>
              <a:r>
                <a:rPr lang="en-US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lanh</a:t>
              </a:r>
              <a:r>
                <a:rPr lang="en-US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như</a:t>
              </a:r>
              <a:r>
                <a:rPr lang="en-US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thủy</a:t>
              </a:r>
              <a:r>
                <a:rPr lang="en-US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tinh</a:t>
              </a:r>
              <a:r>
                <a:rPr lang="en-US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”</a:t>
              </a:r>
              <a:endPara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6161468" y="4834456"/>
              <a:ext cx="162059" cy="1039501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Arrow Connector 16"/>
          <p:cNvCxnSpPr/>
          <p:nvPr/>
        </p:nvCxnSpPr>
        <p:spPr>
          <a:xfrm flipH="1">
            <a:off x="2146479" y="5500658"/>
            <a:ext cx="673928" cy="37329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49369" y="5276601"/>
            <a:ext cx="3415048" cy="872034"/>
            <a:chOff x="49369" y="5276601"/>
            <a:chExt cx="3415048" cy="872034"/>
          </a:xfrm>
        </p:grpSpPr>
        <p:sp>
          <p:nvSpPr>
            <p:cNvPr id="6" name="TextBox 5"/>
            <p:cNvSpPr txBox="1"/>
            <p:nvPr/>
          </p:nvSpPr>
          <p:spPr>
            <a:xfrm>
              <a:off x="49369" y="5276601"/>
              <a:ext cx="2399897" cy="872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Bốn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cái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cánh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mỏng</a:t>
              </a:r>
              <a:r>
                <a:rPr lang="en-US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như</a:t>
              </a:r>
              <a:r>
                <a:rPr lang="en-US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giấy</a:t>
              </a:r>
              <a:r>
                <a:rPr lang="en-US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bóng</a:t>
              </a:r>
              <a:endPara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6" name="Straight Arrow Connector 25"/>
            <p:cNvCxnSpPr>
              <a:endCxn id="6" idx="3"/>
            </p:cNvCxnSpPr>
            <p:nvPr/>
          </p:nvCxnSpPr>
          <p:spPr>
            <a:xfrm flipH="1">
              <a:off x="2449266" y="5354206"/>
              <a:ext cx="1015151" cy="35841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3585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1972" y="721216"/>
            <a:ext cx="821672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Câu 3: Cách </a:t>
            </a:r>
            <a:r>
              <a:rPr lang="nl-NL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miêu tả chú chuồn chuồn nước bay có gì hay </a:t>
            </a:r>
            <a:r>
              <a:rPr lang="nl-NL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vọt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ngờ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chuồn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chuồn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chuồn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chuồn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miêu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973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15" y="206063"/>
            <a:ext cx="8564451" cy="6465193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qua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làng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chuồn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chuồn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trải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mênh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mông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lặng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sóng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rì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rào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bờ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khóm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khoai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rung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rinh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đàn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thăng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gặm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đoàn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thuyền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ngược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xuôi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tầng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đàn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cò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bay,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vút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468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79550"/>
            <a:ext cx="7886700" cy="5133774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chuồn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chuồn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5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3169" y="519332"/>
            <a:ext cx="834550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Ôi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chao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chuồn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chuồn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lưng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lấp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lánh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mỏng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long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thủy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thon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đậu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cành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lộc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vừng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ngả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khẽ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rung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rung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vân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85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3169" y="261755"/>
            <a:ext cx="834550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Ôi</a:t>
            </a:r>
            <a:r>
              <a:rPr lang="en-US" sz="3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chao</a:t>
            </a:r>
            <a:r>
              <a:rPr lang="en-US" sz="3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32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chuồn</a:t>
            </a:r>
            <a:r>
              <a:rPr lang="en-US" sz="3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chuồn</a:t>
            </a:r>
            <a:r>
              <a:rPr lang="en-US" sz="3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32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3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lưng</a:t>
            </a:r>
            <a:r>
              <a:rPr lang="en-US" sz="3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lấp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lánh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3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mỏng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sz="3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long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thủy</a:t>
            </a:r>
            <a:r>
              <a:rPr lang="en-US" sz="3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3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thon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3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3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3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đậu</a:t>
            </a:r>
            <a:r>
              <a:rPr lang="en-US" sz="3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cành</a:t>
            </a:r>
            <a:r>
              <a:rPr lang="en-US" sz="3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lộc</a:t>
            </a:r>
            <a:r>
              <a:rPr lang="en-US" sz="3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vừng</a:t>
            </a:r>
            <a:r>
              <a:rPr lang="en-US" sz="3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ngả</a:t>
            </a:r>
            <a:r>
              <a:rPr lang="en-US" sz="3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3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3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khẽ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rung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rung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3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vân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63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174</TotalTime>
  <Words>296</Words>
  <Application>Microsoft Office PowerPoint</Application>
  <PresentationFormat>On-screen Show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huy_ctn</cp:lastModifiedBy>
  <cp:revision>20</cp:revision>
  <dcterms:created xsi:type="dcterms:W3CDTF">2019-04-02T13:00:03Z</dcterms:created>
  <dcterms:modified xsi:type="dcterms:W3CDTF">2020-06-11T03:14:25Z</dcterms:modified>
</cp:coreProperties>
</file>