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68" r:id="rId3"/>
    <p:sldId id="260" r:id="rId4"/>
    <p:sldId id="261" r:id="rId5"/>
    <p:sldId id="262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4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336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254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8047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329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34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839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9644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2876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3752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962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575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327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audio" Target="../media/media1.wav"/><Relationship Id="rId16" Type="http://schemas.microsoft.com/office/2007/relationships/hdphoto" Target="../media/hdphoto6.wdp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microsoft.com/office/2007/relationships/hdphoto" Target="../media/hdphoto12.wdp"/><Relationship Id="rId3" Type="http://schemas.openxmlformats.org/officeDocument/2006/relationships/image" Target="../media/image13.png"/><Relationship Id="rId21" Type="http://schemas.openxmlformats.org/officeDocument/2006/relationships/image" Target="../media/image25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image" Target="../media/image12.jpeg"/><Relationship Id="rId16" Type="http://schemas.microsoft.com/office/2007/relationships/hdphoto" Target="../media/hdphoto11.wdp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microsoft.com/office/2007/relationships/hdphoto" Target="../media/hdphoto14.wdp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23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image" Target="../media/image20.png"/><Relationship Id="rId22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2" Type="http://schemas.microsoft.com/office/2007/relationships/hdphoto" Target="../media/hdphoto17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2" Type="http://schemas.microsoft.com/office/2007/relationships/hdphoto" Target="../media/hdphoto17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2" Type="http://schemas.microsoft.com/office/2007/relationships/hdphoto" Target="../media/hdphoto17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A\Ảnh\kids-diploma-certificate-background-design-vector-895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118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1608" y="914400"/>
            <a:ext cx="11182392" cy="20574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5447" y="3192960"/>
            <a:ext cx="34411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TIẾNG VIỆT 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1845" y="3697069"/>
            <a:ext cx="48352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Tập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đọc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: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Kiến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em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đi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học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4143" y="86380"/>
            <a:ext cx="45736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ái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mộ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4971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1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0" y="198216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6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0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3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12210" y="628807"/>
            <a:ext cx="268732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 descr="C:\Users\ADMIN\Desktop\Tai nguyen thiet ke tro choi\Angry birds epic birds\1505573783630 (2).png">
            <a:hlinkClick r:id="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7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0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7000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pic>
        <p:nvPicPr>
          <p:cNvPr id="41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7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0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7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8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5" y="2813140"/>
            <a:ext cx="154696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1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0860" y="-121920"/>
            <a:ext cx="7934325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từ trường trở về kiến em rất buồn?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bị thầy chê chữ nhỏ quá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em là kiến anh, em sẽ làm gì?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0715" y="4569460"/>
            <a:ext cx="8667750" cy="1600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09775" y="4954270"/>
            <a:ext cx="521970" cy="448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8400" y="994807"/>
            <a:ext cx="4572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lời kiến em xin phép mẹ cho chuyển sang lớp của thầy kiến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4930" y="4384511"/>
            <a:ext cx="4572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Mẹ ơi mẹ chuyển kiến em sang lớp của thầy kiến nhé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97935103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UTM Avo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</cp:revision>
  <dcterms:created xsi:type="dcterms:W3CDTF">2021-01-19T03:08:34Z</dcterms:created>
  <dcterms:modified xsi:type="dcterms:W3CDTF">2021-03-26T09:58:59Z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