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5" r:id="rId12"/>
    <p:sldId id="276" r:id="rId13"/>
    <p:sldId id="277" r:id="rId14"/>
    <p:sldId id="279" r:id="rId15"/>
    <p:sldId id="278" r:id="rId16"/>
    <p:sldId id="280" r:id="rId17"/>
    <p:sldId id="282" r:id="rId18"/>
    <p:sldId id="284" r:id="rId19"/>
    <p:sldId id="285" r:id="rId20"/>
    <p:sldId id="286" r:id="rId21"/>
    <p:sldId id="287" r:id="rId22"/>
    <p:sldId id="288" r:id="rId23"/>
    <p:sldId id="290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6200E-3DA5-4C53-A683-866249D80468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EC153-493A-43CF-9A6E-AABE8D045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0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84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8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83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0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E5C4E-B3C2-4C37-8FA3-175A5BF966A9}" type="datetimeFigureOut">
              <a:rPr kumimoji="0" 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5/14/2021</a:t>
            </a:fld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5958"/>
            <a:ext cx="4114801" cy="3651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5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BAF5E-2946-41B5-BA42-EFFBDE24E422}" type="slidenum">
              <a:rPr kumimoji="0" 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2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8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9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8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9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017EA-EA3D-4848-920B-5150682243DC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9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3.xml"/><Relationship Id="rId3" Type="http://schemas.openxmlformats.org/officeDocument/2006/relationships/image" Target="../media/image13.png"/><Relationship Id="rId7" Type="http://schemas.openxmlformats.org/officeDocument/2006/relationships/slide" Target="slide6.xml"/><Relationship Id="rId12" Type="http://schemas.openxmlformats.org/officeDocument/2006/relationships/image" Target="../media/image1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tmp"/><Relationship Id="rId9" Type="http://schemas.openxmlformats.org/officeDocument/2006/relationships/slide" Target="slide4.xml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tmp"/><Relationship Id="rId9" Type="http://schemas.openxmlformats.org/officeDocument/2006/relationships/slide" Target="slide4.xml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tmp"/><Relationship Id="rId9" Type="http://schemas.openxmlformats.org/officeDocument/2006/relationships/slide" Target="slide4.xml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đoc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CON </a:t>
            </a:r>
          </a:p>
          <a:p>
            <a:pPr algn="ctr">
              <a:defRPr/>
            </a:pP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TẬP ĐỌC!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2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55" y="0"/>
            <a:ext cx="8147721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949677" y="2007531"/>
            <a:ext cx="10028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41518" y="1152124"/>
            <a:ext cx="7531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76047" y="2464731"/>
            <a:ext cx="1417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59505" y="3457789"/>
            <a:ext cx="384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6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0231" y="2433172"/>
            <a:ext cx="8826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Đỏ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bừng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tai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ngùng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xấu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hổ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994" y="0"/>
            <a:ext cx="8147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8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011" r="42857" b="3011"/>
          <a:stretch/>
        </p:blipFill>
        <p:spPr>
          <a:xfrm>
            <a:off x="2477729" y="0"/>
            <a:ext cx="5132439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7148355" y="1900582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7224252" y="1896168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790334" y="3928234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866231" y="3923820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291442" y="577638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066277" y="975138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743772" y="1490079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91442" y="2551445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03478" y="3022911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759227" y="3522145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135817" y="5959580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211714" y="5955166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885382" y="4650657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146200" y="5056746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291441" y="5535365"/>
            <a:ext cx="149997" cy="406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47883" y="575185"/>
            <a:ext cx="70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7883" y="2538011"/>
            <a:ext cx="70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8385" y="4518164"/>
            <a:ext cx="70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011" r="42857" b="3011"/>
          <a:stretch/>
        </p:blipFill>
        <p:spPr>
          <a:xfrm>
            <a:off x="2536723" y="0"/>
            <a:ext cx="51324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83" y="575185"/>
            <a:ext cx="70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83" y="2538011"/>
            <a:ext cx="70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8385" y="4518164"/>
            <a:ext cx="707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6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011" r="42857" b="3011"/>
          <a:stretch/>
        </p:blipFill>
        <p:spPr>
          <a:xfrm>
            <a:off x="2536723" y="0"/>
            <a:ext cx="5132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1409833" y="374162"/>
            <a:ext cx="10374127" cy="136987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kể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mẹ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nghe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những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về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ở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lớp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195"/>
          <a:stretch/>
        </p:blipFill>
        <p:spPr>
          <a:xfrm>
            <a:off x="663678" y="2469249"/>
            <a:ext cx="11325244" cy="34928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737123" y="3642852"/>
            <a:ext cx="1312606" cy="81116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37123" y="4635910"/>
            <a:ext cx="1312606" cy="811161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59246" y="3893574"/>
            <a:ext cx="1290483" cy="151484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7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409833" y="374162"/>
            <a:ext cx="10374127" cy="136987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Mẹ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muốn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Chọn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ý </a:t>
            </a:r>
            <a:r>
              <a:rPr lang="en-US" sz="40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đúng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558237" y="2831612"/>
            <a:ext cx="10225723" cy="13698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Mẹ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muốn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chưa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ngoan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4000" baseline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Mẹ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muốn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biết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40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ngoan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thế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nào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09833" y="3516550"/>
            <a:ext cx="742817" cy="74281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9702" y="652717"/>
            <a:ext cx="48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1671" y="1721867"/>
            <a:ext cx="508757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anose="02040603050506020204" pitchFamily="18" charset="0"/>
              </a:rPr>
              <a:t>Vuốt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tóc</a:t>
            </a:r>
            <a:r>
              <a:rPr lang="en-US" sz="3200" dirty="0" smtClean="0">
                <a:latin typeface="UTM Avo" panose="02040603050506020204" pitchFamily="18" charset="0"/>
              </a:rPr>
              <a:t> con, </a:t>
            </a:r>
            <a:r>
              <a:rPr lang="en-US" sz="3200" dirty="0" err="1" smtClean="0">
                <a:latin typeface="UTM Avo" panose="020406030505060202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bảo</a:t>
            </a:r>
            <a:r>
              <a:rPr lang="en-US" sz="3200" dirty="0" smtClean="0">
                <a:latin typeface="UTM Avo" panose="02040603050506020204" pitchFamily="18" charset="0"/>
              </a:rPr>
              <a:t>:</a:t>
            </a:r>
            <a:endParaRPr lang="en-US" sz="3200" dirty="0">
              <a:latin typeface="UTM Avo" panose="02040603050506020204" pitchFamily="18" charset="0"/>
            </a:endParaRPr>
          </a:p>
          <a:p>
            <a:r>
              <a:rPr lang="en-US" sz="3200" dirty="0" smtClean="0">
                <a:latin typeface="UTM Avo" panose="02040603050506020204" pitchFamily="18" charset="0"/>
              </a:rPr>
              <a:t>- </a:t>
            </a:r>
            <a:r>
              <a:rPr lang="en-US" sz="3200" dirty="0" err="1" smtClean="0">
                <a:latin typeface="UTM Avo" panose="020406030505060202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</a:rPr>
              <a:t> ……………………</a:t>
            </a:r>
          </a:p>
          <a:p>
            <a:r>
              <a:rPr lang="en-US" sz="3200" dirty="0" err="1" smtClean="0">
                <a:latin typeface="UTM Avo" panose="02040603050506020204" pitchFamily="18" charset="0"/>
              </a:rPr>
              <a:t>Nói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>
                <a:latin typeface="UTM Avo" panose="02040603050506020204" pitchFamily="18" charset="0"/>
              </a:rPr>
              <a:t>……………………</a:t>
            </a:r>
          </a:p>
          <a:p>
            <a:r>
              <a:rPr lang="en-US" sz="3200" dirty="0" smtClean="0">
                <a:latin typeface="UTM Avo" panose="02040603050506020204" pitchFamily="18" charset="0"/>
              </a:rPr>
              <a:t>Con </a:t>
            </a:r>
            <a:r>
              <a:rPr lang="en-US" sz="3200" dirty="0">
                <a:latin typeface="UTM Avo" panose="02040603050506020204" pitchFamily="18" charset="0"/>
              </a:rPr>
              <a:t>……………………</a:t>
            </a:r>
          </a:p>
          <a:p>
            <a:endParaRPr lang="en-US" sz="3200" dirty="0">
              <a:latin typeface="UTM Avo" panose="02040603050506020204" pitchFamily="18" charset="0"/>
            </a:endParaRPr>
          </a:p>
          <a:p>
            <a:endParaRPr lang="en-US" sz="2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18933" y="3156218"/>
            <a:ext cx="6679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KHỞI ĐỘNG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704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1671" y="1721867"/>
            <a:ext cx="508757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UTM Avo" panose="02040603050506020204" pitchFamily="18" charset="0"/>
              </a:rPr>
              <a:t>Vuốt</a:t>
            </a:r>
            <a:r>
              <a:rPr lang="en-US" sz="3200" dirty="0">
                <a:latin typeface="UTM Avo" panose="02040603050506020204" pitchFamily="18" charset="0"/>
              </a:rPr>
              <a:t> ……………………</a:t>
            </a:r>
          </a:p>
          <a:p>
            <a:r>
              <a:rPr lang="en-US" sz="3200" dirty="0" smtClean="0">
                <a:latin typeface="UTM Avo" panose="02040603050506020204" pitchFamily="18" charset="0"/>
              </a:rPr>
              <a:t>- </a:t>
            </a:r>
            <a:r>
              <a:rPr lang="en-US" sz="3200" dirty="0" err="1" smtClean="0">
                <a:latin typeface="UTM Avo" panose="020406030505060202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</a:rPr>
              <a:t> ……………………</a:t>
            </a:r>
          </a:p>
          <a:p>
            <a:r>
              <a:rPr lang="en-US" sz="3200" dirty="0" err="1" smtClean="0">
                <a:latin typeface="UTM Avo" panose="02040603050506020204" pitchFamily="18" charset="0"/>
              </a:rPr>
              <a:t>Nói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>
                <a:latin typeface="UTM Avo" panose="02040603050506020204" pitchFamily="18" charset="0"/>
              </a:rPr>
              <a:t>……………………</a:t>
            </a:r>
          </a:p>
          <a:p>
            <a:r>
              <a:rPr lang="en-US" sz="3200" dirty="0" smtClean="0">
                <a:latin typeface="UTM Avo" panose="02040603050506020204" pitchFamily="18" charset="0"/>
              </a:rPr>
              <a:t>Con </a:t>
            </a:r>
            <a:r>
              <a:rPr lang="en-US" sz="3200" dirty="0">
                <a:latin typeface="UTM Avo" panose="02040603050506020204" pitchFamily="18" charset="0"/>
              </a:rPr>
              <a:t>……………………</a:t>
            </a:r>
          </a:p>
          <a:p>
            <a:endParaRPr lang="en-US" sz="3200" dirty="0">
              <a:latin typeface="UTM Avo" panose="02040603050506020204" pitchFamily="18" charset="0"/>
            </a:endParaRPr>
          </a:p>
          <a:p>
            <a:endParaRPr lang="en-US" sz="28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9702" y="652717"/>
            <a:ext cx="48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436"/>
          <a:stretch/>
        </p:blipFill>
        <p:spPr>
          <a:xfrm>
            <a:off x="8742106" y="384284"/>
            <a:ext cx="3266005" cy="6721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9702" y="652717"/>
            <a:ext cx="48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6345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688961" y="937364"/>
            <a:ext cx="376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165" y="2048223"/>
            <a:ext cx="8674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trung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cô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cố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gắng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đạt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kết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tốt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xứng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ngoan-trò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giỏi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ngoan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Hồ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Góc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: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Trưng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bày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ảnh“Em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nến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hồng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”.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633" y="143"/>
            <a:ext cx="12190758" cy="68573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39955" y="536940"/>
            <a:ext cx="13021105" cy="6210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9505" y="3953594"/>
            <a:ext cx="6268063" cy="1107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8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6598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598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6598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598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598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  <a:endParaRPr kumimoji="0" lang="en-US" sz="6598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23" y="2163070"/>
            <a:ext cx="1969179" cy="1761409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4" y="1642648"/>
            <a:ext cx="2060627" cy="1398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61" y="2163069"/>
            <a:ext cx="1969179" cy="1761409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5" y="1642648"/>
            <a:ext cx="2060627" cy="1398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23" y="2196472"/>
            <a:ext cx="1969179" cy="1761409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98" y="1671335"/>
            <a:ext cx="2060627" cy="13980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5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39402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4" y="39402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442933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90166" y="38792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" y="356806"/>
            <a:ext cx="1063358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nhọn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cẩn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3152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" y="0"/>
            <a:ext cx="12183416" cy="69398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1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02444" y="416251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10901"/>
            <a:ext cx="9622971" cy="42283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436"/>
          <a:stretch/>
        </p:blipFill>
        <p:spPr>
          <a:xfrm>
            <a:off x="4055806" y="136634"/>
            <a:ext cx="3266005" cy="67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55" y="0"/>
            <a:ext cx="8147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3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292</Words>
  <Application>Microsoft Office PowerPoint</Application>
  <PresentationFormat>Widescreen</PresentationFormat>
  <Paragraphs>50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宋体</vt:lpstr>
      <vt:lpstr>宋体</vt:lpstr>
      <vt:lpstr>Arial</vt:lpstr>
      <vt:lpstr>Calibri</vt:lpstr>
      <vt:lpstr>Calibri Light</vt:lpstr>
      <vt:lpstr>Tahoma</vt:lpstr>
      <vt:lpstr>Times New Roman</vt:lpstr>
      <vt:lpstr>UTM Avo</vt:lpstr>
      <vt:lpstr>等线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15</cp:revision>
  <dcterms:created xsi:type="dcterms:W3CDTF">2021-01-19T11:31:14Z</dcterms:created>
  <dcterms:modified xsi:type="dcterms:W3CDTF">2021-05-14T05:37:12Z</dcterms:modified>
</cp:coreProperties>
</file>