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63" r:id="rId3"/>
    <p:sldId id="264" r:id="rId4"/>
    <p:sldId id="265" r:id="rId5"/>
    <p:sldId id="266" r:id="rId6"/>
    <p:sldId id="267" r:id="rId7"/>
    <p:sldId id="258" r:id="rId8"/>
    <p:sldId id="269" r:id="rId9"/>
    <p:sldId id="268" r:id="rId10"/>
    <p:sldId id="260" r:id="rId11"/>
    <p:sldId id="261" r:id="rId12"/>
    <p:sldId id="270" r:id="rId13"/>
    <p:sldId id="259" r:id="rId14"/>
    <p:sldId id="271" r:id="rId15"/>
    <p:sldId id="274" r:id="rId16"/>
    <p:sldId id="273" r:id="rId17"/>
    <p:sldId id="275" r:id="rId18"/>
    <p:sldId id="277" r:id="rId19"/>
    <p:sldId id="279" r:id="rId20"/>
    <p:sldId id="281" r:id="rId21"/>
    <p:sldId id="276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0F61F-823E-46A1-AE66-193777CA13D7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871D8-87DC-42CD-9244-A8AEBA1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6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4FFD4-C49B-4DE4-BDB2-D4736871B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820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67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EDC8-F581-455B-85E1-5B2F4409ED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2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AD03-AF69-4427-BACB-ADE1C5385E0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F03C-3E37-4B8D-BD93-AFD9CDAA8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3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AD03-AF69-4427-BACB-ADE1C5385E0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F03C-3E37-4B8D-BD93-AFD9CDAA8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AD03-AF69-4427-BACB-ADE1C5385E0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F03C-3E37-4B8D-BD93-AFD9CDAA8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00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08710" y="100842"/>
            <a:ext cx="127884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14975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AD03-AF69-4427-BACB-ADE1C5385E0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F03C-3E37-4B8D-BD93-AFD9CDAA8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0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AD03-AF69-4427-BACB-ADE1C5385E0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F03C-3E37-4B8D-BD93-AFD9CDAA8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2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AD03-AF69-4427-BACB-ADE1C5385E0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F03C-3E37-4B8D-BD93-AFD9CDAA8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7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AD03-AF69-4427-BACB-ADE1C5385E0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F03C-3E37-4B8D-BD93-AFD9CDAA8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0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AD03-AF69-4427-BACB-ADE1C5385E0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F03C-3E37-4B8D-BD93-AFD9CDAA8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7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AD03-AF69-4427-BACB-ADE1C5385E0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F03C-3E37-4B8D-BD93-AFD9CDAA8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1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AD03-AF69-4427-BACB-ADE1C5385E0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F03C-3E37-4B8D-BD93-AFD9CDAA8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2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AD03-AF69-4427-BACB-ADE1C5385E0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F03C-3E37-4B8D-BD93-AFD9CDAA8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1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9AD03-AF69-4427-BACB-ADE1C5385E0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F03C-3E37-4B8D-BD93-AFD9CDAA8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6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7924" y="884012"/>
            <a:ext cx="7609497" cy="2514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10790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calendar&#10;&#10;Description automatically generated">
            <a:extLst>
              <a:ext uri="{FF2B5EF4-FFF2-40B4-BE49-F238E27FC236}">
                <a16:creationId xmlns:a16="http://schemas.microsoft.com/office/drawing/2014/main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5" y="685800"/>
            <a:ext cx="4038600" cy="61722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08"/>
          <a:stretch/>
        </p:blipFill>
        <p:spPr>
          <a:xfrm>
            <a:off x="4468761" y="674370"/>
            <a:ext cx="4419600" cy="3091386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0"/>
          <a:stretch/>
        </p:blipFill>
        <p:spPr>
          <a:xfrm>
            <a:off x="4495800" y="3765756"/>
            <a:ext cx="4419600" cy="30922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1230630" y="0"/>
            <a:ext cx="6617970" cy="674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1"/>
            <a:ext cx="4267200" cy="62483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1230630" y="0"/>
            <a:ext cx="6617970" cy="674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2990" r="2333" b="51888"/>
          <a:stretch/>
        </p:blipFill>
        <p:spPr>
          <a:xfrm>
            <a:off x="4648200" y="609601"/>
            <a:ext cx="4495800" cy="3124199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Text, calendar&#10;&#10;Description automatically generated">
            <a:extLst>
              <a:ext uri="{FF2B5EF4-FFF2-40B4-BE49-F238E27FC236}">
                <a16:creationId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53305" r="2833" b="1849"/>
          <a:stretch/>
        </p:blipFill>
        <p:spPr>
          <a:xfrm>
            <a:off x="4566654" y="3751007"/>
            <a:ext cx="4577346" cy="31069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1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6"/>
            <a:ext cx="9143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03" y="459894"/>
            <a:ext cx="873276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23" y="-74754"/>
            <a:ext cx="746147" cy="99154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" y="0"/>
            <a:ext cx="9128581" cy="6888200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5486400"/>
            <a:ext cx="9144000" cy="1401800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1" y="2067454"/>
            <a:ext cx="54212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45" y="109484"/>
            <a:ext cx="396134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63" y="286931"/>
            <a:ext cx="482125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12" y="2953680"/>
            <a:ext cx="607682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" y="377785"/>
            <a:ext cx="873276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727" y="200370"/>
            <a:ext cx="872416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5" y="703322"/>
            <a:ext cx="1029953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547037" y="1404180"/>
            <a:ext cx="8279880" cy="3591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 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đồng tiền Việt Nam</a:t>
            </a:r>
            <a:r>
              <a:rPr lang="vi-V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Bác 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Hồ,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dòng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vi-V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“Cộng hoà xã hội chủ nghĩa Việt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Nam”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mệnh giá tiền (chữ và số).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 mặt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vi-V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ngoài dòng chữ “Ngân hàng Nhà nước Việt Nam”, mệnh giá </a:t>
            </a:r>
            <a:r>
              <a:rPr lang="vi-V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, calendar&#10;&#10;Description automatically generated">
            <a:extLst>
              <a:ext uri="{FF2B5EF4-FFF2-40B4-BE49-F238E27FC236}">
                <a16:creationId xmlns:a16="http://schemas.microsoft.com/office/drawing/2014/main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6" y="93664"/>
            <a:ext cx="4653116" cy="5309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62613A-BCF6-403B-B814-B84FD8ECA087}"/>
              </a:ext>
            </a:extLst>
          </p:cNvPr>
          <p:cNvSpPr/>
          <p:nvPr/>
        </p:nvSpPr>
        <p:spPr>
          <a:xfrm>
            <a:off x="-76200" y="5455181"/>
            <a:ext cx="4876800" cy="12461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2F6B74-E66E-4759-8200-54C3386A5278}"/>
              </a:ext>
            </a:extLst>
          </p:cNvPr>
          <p:cNvSpPr/>
          <p:nvPr/>
        </p:nvSpPr>
        <p:spPr>
          <a:xfrm>
            <a:off x="4800601" y="5455181"/>
            <a:ext cx="4343400" cy="12461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08"/>
          <a:stretch/>
        </p:blipFill>
        <p:spPr>
          <a:xfrm>
            <a:off x="4724400" y="81374"/>
            <a:ext cx="4419600" cy="2666871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0"/>
          <a:stretch/>
        </p:blipFill>
        <p:spPr>
          <a:xfrm>
            <a:off x="4648200" y="2748245"/>
            <a:ext cx="4419600" cy="26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652"/>
            <a:ext cx="4191000" cy="51201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19FA1F-9464-459D-8500-BA8B5D791ACC}"/>
              </a:ext>
            </a:extLst>
          </p:cNvPr>
          <p:cNvSpPr/>
          <p:nvPr/>
        </p:nvSpPr>
        <p:spPr>
          <a:xfrm>
            <a:off x="76200" y="5410200"/>
            <a:ext cx="4419600" cy="12461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C07ACA-A0A6-4B52-910D-B9DF48FB4732}"/>
              </a:ext>
            </a:extLst>
          </p:cNvPr>
          <p:cNvSpPr/>
          <p:nvPr/>
        </p:nvSpPr>
        <p:spPr>
          <a:xfrm>
            <a:off x="4572000" y="5410936"/>
            <a:ext cx="4495800" cy="12461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ext, calendar&#10;&#10;Description automatically generated">
            <a:extLst>
              <a:ext uri="{FF2B5EF4-FFF2-40B4-BE49-F238E27FC236}">
                <a16:creationId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2990" r="2333" b="51888"/>
          <a:stretch/>
        </p:blipFill>
        <p:spPr>
          <a:xfrm>
            <a:off x="4461387" y="125361"/>
            <a:ext cx="4495800" cy="2572365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Text, calendar&#10;&#10;Description automatically generated">
            <a:extLst>
              <a:ext uri="{FF2B5EF4-FFF2-40B4-BE49-F238E27FC236}">
                <a16:creationId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53305" r="2833" b="1849"/>
          <a:stretch/>
        </p:blipFill>
        <p:spPr>
          <a:xfrm>
            <a:off x="4343400" y="2697727"/>
            <a:ext cx="4577346" cy="27124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76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10 chủ đề hình nền powerpoint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2514600" y="2743200"/>
            <a:ext cx="43148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9144000" cy="244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1010BF-3079-4606-9306-DC2C8237FC53}"/>
              </a:ext>
            </a:extLst>
          </p:cNvPr>
          <p:cNvSpPr txBox="1"/>
          <p:nvPr/>
        </p:nvSpPr>
        <p:spPr>
          <a:xfrm>
            <a:off x="2065019" y="76200"/>
            <a:ext cx="4411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Chơi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Đi chợ.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F7C1AC-C80B-411C-A74F-0EE1B3544623}"/>
              </a:ext>
            </a:extLst>
          </p:cNvPr>
          <p:cNvSpPr txBox="1"/>
          <p:nvPr/>
        </p:nvSpPr>
        <p:spPr>
          <a:xfrm>
            <a:off x="304800" y="6096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FC716-8715-4BB5-817D-CAD622886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76400"/>
            <a:ext cx="8839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01200" cy="2057400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10570"/>
            <a:ext cx="3028932" cy="3847430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6" y="4619787"/>
            <a:ext cx="2981054" cy="2238213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09B9A1F4-3487-4F26-BBFC-8BE9200389CA}"/>
              </a:ext>
            </a:extLst>
          </p:cNvPr>
          <p:cNvSpPr txBox="1">
            <a:spLocks/>
          </p:cNvSpPr>
          <p:nvPr/>
        </p:nvSpPr>
        <p:spPr>
          <a:xfrm>
            <a:off x="762000" y="2255837"/>
            <a:ext cx="72390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Em đã mua được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món đồ nào?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Vì sao em chọn mua món đồ đó?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599" y="533400"/>
            <a:ext cx="92456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C44ECA-7E71-4AA4-B450-45E94F62C115}"/>
              </a:ext>
            </a:extLst>
          </p:cNvPr>
          <p:cNvSpPr txBox="1"/>
          <p:nvPr/>
        </p:nvSpPr>
        <p:spPr>
          <a:xfrm>
            <a:off x="1905000" y="2185018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 smtClean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b="1" dirty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600" b="1" dirty="0">
              <a:solidFill>
                <a:srgbClr val="8064A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600" b="1" dirty="0" err="1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600" b="1" dirty="0" err="1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endParaRPr lang="en-US" sz="3600" b="1" dirty="0">
              <a:solidFill>
                <a:srgbClr val="8064A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600" b="1" dirty="0" err="1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b="1" dirty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3600" b="1" dirty="0">
              <a:solidFill>
                <a:srgbClr val="8064A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600" b="1" dirty="0" err="1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3600" b="1" dirty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10 chủ đề hình nền powerpoint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0" y="2743200"/>
            <a:ext cx="8458200" cy="11079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6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66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1-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2159CF-4103-4BB3-8ACC-8620386BE786}"/>
              </a:ext>
            </a:extLst>
          </p:cNvPr>
          <p:cNvSpPr/>
          <p:nvPr/>
        </p:nvSpPr>
        <p:spPr>
          <a:xfrm>
            <a:off x="2048631" y="2124670"/>
            <a:ext cx="6167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80064" y="2141876"/>
            <a:ext cx="1120775" cy="10287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0803" y="2223560"/>
            <a:ext cx="1538287" cy="85248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椭圆 2730"/>
          <p:cNvSpPr/>
          <p:nvPr/>
        </p:nvSpPr>
        <p:spPr>
          <a:xfrm>
            <a:off x="533400" y="304800"/>
            <a:ext cx="1108868" cy="1143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9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800" y="480025"/>
            <a:ext cx="2208207" cy="792549"/>
          </a:xfrm>
          <a:prstGeom prst="rect">
            <a:avLst/>
          </a:prstGeom>
        </p:spPr>
      </p:pic>
      <p:pic>
        <p:nvPicPr>
          <p:cNvPr id="10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1272574"/>
            <a:ext cx="2208207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6"/>
            <a:ext cx="9143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03" y="459894"/>
            <a:ext cx="873276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97" y="31135"/>
            <a:ext cx="935245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13093"/>
            <a:ext cx="6895275" cy="2501707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6"/>
            <a:ext cx="9144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1" y="2067454"/>
            <a:ext cx="54212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45" y="109484"/>
            <a:ext cx="396134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63" y="286931"/>
            <a:ext cx="482125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12" y="2953680"/>
            <a:ext cx="607682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" y="377785"/>
            <a:ext cx="873276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36" y="487235"/>
            <a:ext cx="872416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5" y="703322"/>
            <a:ext cx="1029953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1524000" y="1843972"/>
            <a:ext cx="6104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>
              <a:defRPr/>
            </a:pP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ùng </a:t>
            </a:r>
            <a:r>
              <a:rPr lang="vi-V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 mẹ, người thân </a:t>
            </a:r>
            <a:r>
              <a:rPr lang="vi-V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vi-V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 thêm các </a:t>
            </a:r>
            <a:r>
              <a:rPr lang="vi-V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 </a:t>
            </a:r>
            <a:r>
              <a:rPr lang="vi-V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 Nam khác.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z2870689335558_73fef23eef6a3c66208de3fb56dc58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7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331788" y="609600"/>
            <a:ext cx="8431212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eaLnBrk="1" hangingPunct="1"/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4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0820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50825" y="228600"/>
            <a:ext cx="4365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0" y="1573213"/>
            <a:ext cx="905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250825" y="2909888"/>
            <a:ext cx="874077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fr-FR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fr-FR" alt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alt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fr-FR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fr-FR" altLang="en-US" sz="3200" dirty="0" smtClean="0">
                <a:latin typeface="Times New Roman" pitchFamily="18" charset="0"/>
                <a:cs typeface="Times New Roman" pitchFamily="18" charset="0"/>
              </a:rPr>
              <a:t>, mua </a:t>
            </a:r>
            <a:r>
              <a:rPr lang="fr-FR" alt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fr-FR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fr-FR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fr-FR" altLang="en-US" sz="3200" dirty="0" smtClean="0">
                <a:latin typeface="Times New Roman" pitchFamily="18" charset="0"/>
                <a:cs typeface="Times New Roman" pitchFamily="18" charset="0"/>
              </a:rPr>
              <a:t>,….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287694" y="914400"/>
            <a:ext cx="8322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củaViệt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Nam. </a:t>
            </a:r>
          </a:p>
          <a:p>
            <a:pPr lvl="0" algn="just"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tiền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đổi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10 chủ đề hình nền powerpoint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2771775" y="2930604"/>
            <a:ext cx="4314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Khởi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6"/>
            <a:ext cx="9143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03" y="459894"/>
            <a:ext cx="873276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97" y="31135"/>
            <a:ext cx="935245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51520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6"/>
            <a:ext cx="9144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1" y="2067454"/>
            <a:ext cx="54212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45" y="109484"/>
            <a:ext cx="396134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63" y="286931"/>
            <a:ext cx="482125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12" y="2953680"/>
            <a:ext cx="607682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" y="377785"/>
            <a:ext cx="873276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36" y="487235"/>
            <a:ext cx="872416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5" y="703322"/>
            <a:ext cx="1029953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856977" y="2098283"/>
            <a:ext cx="73477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tiền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Nam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3D6CAB-0A41-4673-803E-37F300025EB5}"/>
              </a:ext>
            </a:extLst>
          </p:cNvPr>
          <p:cNvSpPr/>
          <p:nvPr/>
        </p:nvSpPr>
        <p:spPr>
          <a:xfrm>
            <a:off x="329381" y="-3478"/>
            <a:ext cx="8382000" cy="1061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3678DC0-384E-4F86-AC52-DFC65EE34A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7830" r="2907" b="2077"/>
          <a:stretch/>
        </p:blipFill>
        <p:spPr>
          <a:xfrm>
            <a:off x="240888" y="843117"/>
            <a:ext cx="8686799" cy="58673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97081" y="934073"/>
            <a:ext cx="228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5636" y="1007807"/>
            <a:ext cx="228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2895600"/>
            <a:ext cx="762000" cy="269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3030179"/>
            <a:ext cx="609600" cy="32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0400" y="4953000"/>
            <a:ext cx="228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01000" y="4953000"/>
            <a:ext cx="926687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05000" y="2050026"/>
            <a:ext cx="1028700" cy="388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33434" y="4038600"/>
            <a:ext cx="1028700" cy="388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" y="2045110"/>
            <a:ext cx="1028700" cy="388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4236" y="4073014"/>
            <a:ext cx="1028700" cy="388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0268" y="6096000"/>
            <a:ext cx="1114732" cy="388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72200" y="2045110"/>
            <a:ext cx="1143000" cy="388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72200" y="6113206"/>
            <a:ext cx="1028700" cy="388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97596" y="4107427"/>
            <a:ext cx="1028700" cy="388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90268" y="5707626"/>
            <a:ext cx="1114732" cy="388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72200" y="1656736"/>
            <a:ext cx="1143000" cy="388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86500" y="4178709"/>
            <a:ext cx="1028700" cy="388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72200" y="5707626"/>
            <a:ext cx="1028700" cy="388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F3678DC0-384E-4F86-AC52-DFC65EE34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7" y="685801"/>
            <a:ext cx="8702039" cy="602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1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317115" y="1690255"/>
            <a:ext cx="850976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Chúng</a:t>
            </a: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ra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nhận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biết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mệnh</a:t>
            </a: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giá</a:t>
            </a: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của</a:t>
            </a: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mỗi</a:t>
            </a: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đồng</a:t>
            </a: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thật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chính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xác</a:t>
            </a:r>
            <a:r>
              <a:rPr lang="en-US" sz="3700" noProof="0" dirty="0" smtClean="0">
                <a:solidFill>
                  <a:srgbClr val="000099"/>
                </a:solidFill>
                <a:latin typeface="Times New Roman" pitchFamily="18" charset="0"/>
                <a:ea typeface="Amherst" pitchFamily="18" charset="0"/>
                <a:cs typeface="Times New Roman" pitchFamily="18" charset="0"/>
              </a:rPr>
              <a:t>.</a:t>
            </a: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Ghi</a:t>
            </a: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nhớ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đặc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điểm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biết</a:t>
            </a: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giá</a:t>
            </a: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trị</a:t>
            </a: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của</a:t>
            </a: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từng</a:t>
            </a: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tờ</a:t>
            </a: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tiền</a:t>
            </a: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, </a:t>
            </a:r>
            <a:r>
              <a:rPr kumimoji="0" lang="en-US" sz="37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tránh</a:t>
            </a: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nhầm</a:t>
            </a: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 </a:t>
            </a:r>
            <a:r>
              <a:rPr kumimoji="0" lang="en-US" sz="37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lẫn</a:t>
            </a: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mherst" pitchFamily="18" charset="0"/>
                <a:cs typeface="Times New Roman" pitchFamily="18" charset="0"/>
              </a:rPr>
              <a:t>.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mherst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10 chủ đề hình nền powerpoint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2771775" y="2930604"/>
            <a:ext cx="4314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Khám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phá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81000" y="674667"/>
            <a:ext cx="6617970" cy="674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268630" y="1737731"/>
            <a:ext cx="8404761" cy="472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4800" y="2187534"/>
            <a:ext cx="8893277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giống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tiền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4800" y="3902034"/>
            <a:ext cx="6617970" cy="674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914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445</Words>
  <Application>Microsoft Office PowerPoint</Application>
  <PresentationFormat>On-screen Show (4:3)</PresentationFormat>
  <Paragraphs>48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宋体</vt:lpstr>
      <vt:lpstr>Amherst</vt:lpstr>
      <vt:lpstr>Arial</vt:lpstr>
      <vt:lpstr>Arial-Rounded</vt:lpstr>
      <vt:lpstr>Calibri</vt:lpstr>
      <vt:lpstr>等线</vt:lpstr>
      <vt:lpstr>Quicksand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MINH</dc:creator>
  <cp:lastModifiedBy>Admin</cp:lastModifiedBy>
  <cp:revision>68</cp:revision>
  <dcterms:created xsi:type="dcterms:W3CDTF">2021-10-18T08:32:26Z</dcterms:created>
  <dcterms:modified xsi:type="dcterms:W3CDTF">2021-10-26T09:25:25Z</dcterms:modified>
</cp:coreProperties>
</file>