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90" r:id="rId4"/>
    <p:sldId id="289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92" r:id="rId16"/>
    <p:sldId id="277" r:id="rId17"/>
    <p:sldId id="288" r:id="rId18"/>
    <p:sldId id="282" r:id="rId19"/>
    <p:sldId id="283" r:id="rId20"/>
    <p:sldId id="284" r:id="rId21"/>
    <p:sldId id="291" r:id="rId22"/>
    <p:sldId id="28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58" y="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57143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11-03T02:11:17.3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3535 12689 0,'29'0'141,"28"0"-126,0 0 1,28 28-16,1-28 16,28 57-1,-29-57-15,86 0 0,-57 29 16,29-29-1,28 28-15,-57-28 16,-85 29-16,56-29 16,-56 0-16,28 0 15,-29 0 1,1 0 15,28 0-15,0 0-1,28 0 1,-56 0 0,56 0-1,-56 0 17,28-29-1,-29 1-16,1-1 1,-29 1 15,0-1-31,0 1 16,0-29-16,0 0 16,0-1-16,0 1 15,28 29-15,-28-1 16,0 1-16,0-1 15,29 29-15,-1-57 16,-28 29-16,0-86 16,29 28-16,-29 58 15,0-1-15,0-56 16,0 56-16,0 1 16,0-58-16,0 58 15,0-29 1,-29 28-1,29 1-15,-28-1 0,-86-28 16,28 29 0,1-1-1,28-28-15,-114 29 16,85 28-16,-28-29 16,-85 0-1,56 29-15,-28-28 16,142-1-16,-56 29 15,28 0-15,28-28 16,1 28-16,-1 0 0,1 0 16,-1 0-1,1 0 1,-1 0-16,-85 0 16,57 0-1,-28 0-15,-29 0 16,28 0-16,29 0 15,-57 0-15,57 0 16,29 0-16,-29 0 16,28 0-16,1 0 15,-1 0 1,0 0 31,29 28-32,-28 58 1,-1-57-16,29 28 16,0 28-16,0-28 15,0 57 1,0-28-16,0-1 0,0 29 16,0 0-1,29 0-15,-29 0 0,28 0 16,87 1-16,-115-87 15,0 58 1,28-29-16,29 28 16,-28-56-16,-29 56 15,28-56 1,-28-1-16,57 58 0,-57-58 31</inkml:trace>
  <inkml:trace contextRef="#ctx0" brushRef="#br0" timeOffset="6089.5959">21810 9267 0,'57'57'110,"-29"-28"-95,1-29 1,28 0 0,-29 0-1,1 0 1,-1 28-16,1-28 16,-1 0-16,58 0 15,-58 0 1,29 0-1,-28 0 1,-1 0 0,29 0-16,0 0 15,29 0-15,-1-57 16,-56 57-16,85-28 16,-86 28-16,1 0 15,28 0-15,-29-29 16,1-28-16,28 29 15,0 28 1,-28-29 15,-1 29-31,1-57 32,-1 57 14,-28-29-14,29-28-17,-29 29 1,28-1 0,-28 1-1,29-1 1,-29 1 15,28-1 16,-28 1-47,0-1 31,0 1-15,0-1-16,0 1 15,0-1-15,0 1 16,0-1 0,0-28-1,0 0 1,0 29 0,0-1 15,0 1-16,0-1 1,0 1 0,0-1-1,0 1 1,0-1 0,0 1-1,-28 28-15,-1-29 16,1-28 15,-1 57-15,1 0-16,28-28 15,-29 28-15,-28-29 16,29 29 0,-30-28-16,30 28 31,-1 0-16,1 0-15,-29 0 16,28 0 0,-28 0-16,29 0 15,-1 0 32,-28 0-31,29 0-1,-1 0 1,-28 0-16,0 0 16,-28 0-1,-1 0-15,29 0 16,0 0-16,0 0 0,-28 0 16,56 0-16,1 0 15,-29 0-15,28 0 31,1 0-31,-1 0 32,1 0-17,-1 0 1,-56 28 62,56 29-62,29 0 15,0-28-15,-28-1-16,-29 29 15,57-28 1,-29-29-16,29 57 0,0-29 15,-28 29-15,28-28 16,0-1-16,0 29 16,0-28-1,0-1-15,0 1 16,-58 28 0,58-29 15,0 1-16,0-1 17,0 29-17,0-28 17,0-1-17,0 29 16,0-28 1,0-1-17,0 1 17,0-1-17,0 1 32,0 28 453,0-28-484,0-1 77,0 1-14,0-1-33,29 29 470,0-57-516,-1 0 31,29 57-15,-28-28 15,28-1-15,0-28 15,0 29 16,-29-1-16,1-28 63,-1 29-78,29-29 77,-28 0-93,-1 0 47,58 0-31,-58 0 31,1 0-16,-1 0 0,1 0-15,-1 0 78,-28-29 296,29 1-390,-1 28 16,-28-29 78,0 1-63,29 28-16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8.57143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11-03T02:16:50.5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9978 16908 0,'29'0'109,"28"0"-93,-29 0 0,58 0-16,-29 0 15,85 29-15,115-1 16,-114 29 0,113-28-16,-56-29 0,28 29 15,0 28 1,-86 0-16,172-57 15,-286 0 1,87 0-16,-1 0 16,-29 0-16,29 0 15,0 0-15,0 0 16,29 0-16,-58 0 16,29 0-16,-28 0 15,-29 0-15,0 0 16,57 0-16,0 0 15,-29-29-15,-28 1 16,58-1-16,-87 29 16,29-57-16,0 57 15,-57-29-15,86 29 16,-58-28-16,29-58 16,0 58-16,0-29 15,-28 0-15,-1-29 16,-28 29-1,29-28 1,-1-1-16,1 1 0,-1 28 0,-28 0 16,0-57-1,0 57-15,0 0 16,0-58-16,0 87 16,0-58-16,0 29 15,0 29-15,0-29 16,0-57-16,0 85 15,-28-28-15,-1 0 16,1 0-16,-1 29 16,-28-58-16,-28-28 15,28 29-15,0 56 16,0-56-16,-86-58 16,57 57-1,-85-28-15,-28-28 0,28 28 16,0 28-16,-57-56 15,28 28-15,86 28 16,-57 58-16,28-29 16,-28 0-16,57 57 15,29 0 1,-29-29-16,28 29 16,-56 0-16,-86 0 15,114 0-15,0 0 16,28 29-1,-28-1-15,29 1 0,-1-1 16,29 1-16,0-1 16,0-28-16,0 0 15,-29 29 1,29 28-16,57-29 16,-28 1 15,-1-29-31,29 28 15,-28 29-15,-1-57 16,1 57-16,-1 0 16,1-57-16,-58 114 15,86-85-15,0-1 16,-28 1-16,-1-1 16,1 1-16,-1 28 15,29 0 1,-28-29-16,-1 29 15,1 0 1,-1-57 0,29 29-16,0 0 15,-28 56 1,-1-28 0,29-28-1,-28 56-15,-1-28 16,1-28-1,28 56-15,-29 1 16,29-58-16,0 1 16,0 28-1,-28 0-15,28 0 16,0 0-16,0-29 31,0 1-15,0-1 15,0 1-15,0-1 31,57 29-32,-57-28 1,0-1-1,28 58-15,1-57 16,28 28 0,-57-29-1,28 1 1,1 28-16,-1-29 16,1 1-1,-1 28 1,58 28-1,-29 1-15,-29-58 16,1 58-16,28-29 16,-29 0-16,1-29 15,28 1-15,-57 28 16,0-29 0,28-28-16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2FB01-3A60-4F9E-990A-73C658574B5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78832-6BC4-4062-9367-EF965C22B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4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53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76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621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74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7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6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36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1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3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6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2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7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31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89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3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6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58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202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1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0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8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86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44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7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7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700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68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24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81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64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6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9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0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13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60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44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1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26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70E85-F1A9-4BD9-BB5C-DB2990A867C0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F43DE-CED3-4AF5-8AEA-7B5A2F53C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1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85" r:id="rId3"/>
    <p:sldLayoutId id="2147483671" r:id="rId4"/>
    <p:sldLayoutId id="2147483670" r:id="rId5"/>
    <p:sldLayoutId id="2147483669" r:id="rId6"/>
    <p:sldLayoutId id="2147483650" r:id="rId7"/>
    <p:sldLayoutId id="2147483682" r:id="rId8"/>
    <p:sldLayoutId id="2147483677" r:id="rId9"/>
    <p:sldLayoutId id="2147483675" r:id="rId10"/>
    <p:sldLayoutId id="2147483674" r:id="rId11"/>
    <p:sldLayoutId id="2147483666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84" r:id="rId18"/>
    <p:sldLayoutId id="2147483683" r:id="rId19"/>
    <p:sldLayoutId id="2147483681" r:id="rId20"/>
    <p:sldLayoutId id="2147483680" r:id="rId21"/>
    <p:sldLayoutId id="2147483679" r:id="rId22"/>
    <p:sldLayoutId id="2147483678" r:id="rId23"/>
    <p:sldLayoutId id="2147483676" r:id="rId24"/>
    <p:sldLayoutId id="2147483673" r:id="rId25"/>
    <p:sldLayoutId id="2147483672" r:id="rId26"/>
    <p:sldLayoutId id="2147483668" r:id="rId27"/>
    <p:sldLayoutId id="2147483667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56" r:id="rId34"/>
    <p:sldLayoutId id="2147483657" r:id="rId35"/>
    <p:sldLayoutId id="2147483658" r:id="rId36"/>
    <p:sldLayoutId id="2147483659" r:id="rId37"/>
    <p:sldLayoutId id="214748366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m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tmp"/><Relationship Id="rId7" Type="http://schemas.openxmlformats.org/officeDocument/2006/relationships/image" Target="../media/image27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tmp"/><Relationship Id="rId5" Type="http://schemas.openxmlformats.org/officeDocument/2006/relationships/image" Target="../media/image25.png"/><Relationship Id="rId4" Type="http://schemas.openxmlformats.org/officeDocument/2006/relationships/image" Target="../media/image24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m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-9525" y="4812124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prstClr val="black"/>
                </a:solidFill>
                <a:prstDash val="solid"/>
              </a:ln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 smtClean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82475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3" descr="E:\PICTURES\A___ẢNH\Đồ vật\Đồ dùng học tập\books3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7" y="3111500"/>
            <a:ext cx="24384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0"/>
            <a:ext cx="12184063" cy="6096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marL="0" marR="0" lvl="0" indent="0" algn="ctr" defTabSz="914400" rtl="0" eaLnBrk="1" fontAlgn="auto" latinLnBrk="0" hangingPunct="1">
              <a:lnSpc>
                <a:spcPts val="37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ÁI MỘ 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9904" y="809469"/>
            <a:ext cx="11387355" cy="2593393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 </a:t>
            </a: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0" cap="none" spc="0" normalizeH="0" baseline="0" noProof="0" dirty="0" smtClean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 VỚI TIẾT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0" y="4241800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6511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469265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5" y="4737100"/>
            <a:ext cx="29130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440690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:\HOA\A___ẢNH\Hình động\tulip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546600"/>
            <a:ext cx="259715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13" y="45910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2" descr="D:\HOA\A___ẢNH\Hình động\tulip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63" y="4260850"/>
            <a:ext cx="2913063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75063" y="5784358"/>
            <a:ext cx="585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42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– </a:t>
            </a:r>
            <a:r>
              <a:rPr lang="en-US" sz="3600" noProof="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( </a:t>
            </a:r>
            <a:r>
              <a:rPr lang="en-US" sz="3600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3600" noProof="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1)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9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3367" y="4946693"/>
            <a:ext cx="4153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atin typeface="UTM Avo" panose="02040603050506020204" pitchFamily="18" charset="0"/>
              </a:rPr>
              <a:t>đ</a:t>
            </a:r>
            <a:r>
              <a:rPr lang="en-US" sz="80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êm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3382" y="0"/>
            <a:ext cx="7441584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7637" y="4807704"/>
            <a:ext cx="5674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latin typeface="UTM Avo" panose="02040603050506020204" pitchFamily="18" charset="0"/>
              </a:rPr>
              <a:t>b</a:t>
            </a:r>
            <a:r>
              <a:rPr lang="en-US" sz="8800" b="1" dirty="0" err="1" smtClean="0">
                <a:latin typeface="UTM Avo" panose="02040603050506020204" pitchFamily="18" charset="0"/>
              </a:rPr>
              <a:t>ếp</a:t>
            </a:r>
            <a:r>
              <a:rPr lang="en-US" sz="8800" b="1" dirty="0" smtClean="0">
                <a:latin typeface="UTM Avo" panose="02040603050506020204" pitchFamily="18" charset="0"/>
              </a:rPr>
              <a:t> </a:t>
            </a:r>
            <a:r>
              <a:rPr lang="en-US" sz="8800" b="1" dirty="0" err="1" smtClean="0">
                <a:latin typeface="UTM Avo" panose="02040603050506020204" pitchFamily="18" charset="0"/>
              </a:rPr>
              <a:t>lửa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5568" y="4812154"/>
            <a:ext cx="2738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80" y="1809754"/>
            <a:ext cx="3984760" cy="2896837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49" y="1744862"/>
            <a:ext cx="3454432" cy="28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1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6816" y="3161262"/>
            <a:ext cx="8470828" cy="2646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13800" b="1" noProof="0" dirty="0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lang="en-US" sz="138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</a:t>
            </a:r>
            <a:r>
              <a:rPr lang="en-US" sz="13800" b="1" noProof="0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138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         </a:t>
            </a:r>
            <a:r>
              <a:rPr kumimoji="0" lang="en-US" sz="1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5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192000" cy="68712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26952" y="3027048"/>
            <a:ext cx="2745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349" y="3313527"/>
            <a:ext cx="1115089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 </a:t>
            </a:r>
            <a:r>
              <a:rPr lang="en-US" sz="11500" b="1" dirty="0" err="1" smtClean="0">
                <a:latin typeface="UTM Avo" panose="02040603050506020204" pitchFamily="18" charset="0"/>
              </a:rPr>
              <a:t>đ</a:t>
            </a:r>
            <a:r>
              <a:rPr lang="en-US" sz="115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êm</a:t>
            </a:r>
            <a:r>
              <a:rPr kumimoji="0" lang="en-US" sz="115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   </a:t>
            </a:r>
            <a:r>
              <a:rPr lang="en-US" sz="11500" b="1" dirty="0" err="1" smtClean="0">
                <a:latin typeface="UTM Avo" panose="02040603050506020204" pitchFamily="18" charset="0"/>
              </a:rPr>
              <a:t>b</a:t>
            </a:r>
            <a:r>
              <a:rPr lang="en-US" sz="115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ế</a:t>
            </a:r>
            <a:r>
              <a:rPr lang="en-US" sz="115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</a:rPr>
              <a:t>     </a:t>
            </a:r>
            <a:r>
              <a:rPr kumimoji="0" lang="en-US" sz="1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5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943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37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245" y="0"/>
            <a:ext cx="11518799" cy="6479178"/>
          </a:xfrm>
        </p:spPr>
      </p:pic>
    </p:spTree>
    <p:extLst>
      <p:ext uri="{BB962C8B-B14F-4D97-AF65-F5344CB8AC3E}">
        <p14:creationId xmlns:p14="http://schemas.microsoft.com/office/powerpoint/2010/main" val="25651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48057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13" y="4761248"/>
            <a:ext cx="8668512" cy="154975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" y="10655"/>
            <a:ext cx="6851797" cy="519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177" y="397050"/>
            <a:ext cx="7648255" cy="4692239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96" y="4383071"/>
            <a:ext cx="2596845" cy="1459849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728" y="4383071"/>
            <a:ext cx="2325272" cy="127183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076887" y="2100445"/>
            <a:ext cx="1167507" cy="994477"/>
            <a:chOff x="2329472" y="722423"/>
            <a:chExt cx="1167507" cy="99447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29472" y="1014097"/>
              <a:ext cx="116750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n</a:t>
              </a:r>
              <a:r>
                <a:rPr lang="es-ES_tradnl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ếm</a:t>
              </a:r>
              <a:endParaRPr lang="es-E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87655" y="1060587"/>
            <a:ext cx="1167507" cy="994477"/>
            <a:chOff x="2329472" y="722423"/>
            <a:chExt cx="1167507" cy="99447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29472" y="1014097"/>
              <a:ext cx="116750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n</a:t>
              </a:r>
              <a:r>
                <a:rPr lang="es-ES_tradnl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ệm</a:t>
              </a:r>
              <a:endParaRPr lang="es-E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859552" y="1517670"/>
            <a:ext cx="1167507" cy="994477"/>
            <a:chOff x="2329472" y="722423"/>
            <a:chExt cx="1167507" cy="9944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29472" y="1014097"/>
              <a:ext cx="116750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x</a:t>
              </a:r>
              <a:r>
                <a:rPr lang="es-ES_tradnl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ếp</a:t>
              </a:r>
              <a:endParaRPr lang="es-E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55162" y="488166"/>
            <a:ext cx="1167507" cy="994477"/>
            <a:chOff x="2329472" y="722423"/>
            <a:chExt cx="1167507" cy="9944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29472" y="1014097"/>
              <a:ext cx="116750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n</a:t>
              </a:r>
              <a:r>
                <a:rPr lang="es-ES_tradnl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ếp</a:t>
              </a:r>
              <a:endParaRPr lang="es-E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78310" y="1041451"/>
            <a:ext cx="1167507" cy="994477"/>
            <a:chOff x="2329472" y="722423"/>
            <a:chExt cx="1167507" cy="99447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29472" y="1014097"/>
              <a:ext cx="116750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đ</a:t>
              </a:r>
              <a:r>
                <a:rPr lang="es-ES_tradnl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ếm</a:t>
              </a:r>
              <a:endParaRPr lang="es-ES" sz="16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113314" y="1830973"/>
            <a:ext cx="1167507" cy="994477"/>
            <a:chOff x="2329472" y="722423"/>
            <a:chExt cx="1167507" cy="99447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29472" y="1014097"/>
              <a:ext cx="1167507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m</a:t>
              </a:r>
              <a:r>
                <a:rPr lang="es-ES_tradnl" sz="2800" b="1" dirty="0" err="1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UTM Avo" panose="02040603050506020204" pitchFamily="18" charset="0"/>
                </a:rPr>
                <a:t>ềm</a:t>
              </a:r>
              <a:endParaRPr lang="es-ES" sz="16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22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94 -0.01944 L -0.17995 0.3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1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0287 0.4662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2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41602 0.404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94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 L 0.46693 0.542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46" y="27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651 0.18773 L -0.40052 0.514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16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51875 0.442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2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" y="111473"/>
            <a:ext cx="12470299" cy="340208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4381210" y="1341487"/>
            <a:ext cx="1853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235149" y="595055"/>
            <a:ext cx="17595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914971" y="595056"/>
            <a:ext cx="1974382" cy="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"/>
          <a:stretch/>
        </p:blipFill>
        <p:spPr>
          <a:xfrm>
            <a:off x="1450832" y="3666743"/>
            <a:ext cx="9852454" cy="27806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8529538" y="1302230"/>
            <a:ext cx="1455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2610" y="1975838"/>
            <a:ext cx="1455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68362" y="1964380"/>
            <a:ext cx="1644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88061" y="2000956"/>
            <a:ext cx="12719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226346" y="2637988"/>
            <a:ext cx="212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1754" y="3287212"/>
            <a:ext cx="18844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19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5" y="702258"/>
            <a:ext cx="12470299" cy="340208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67512" y="1311704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1</a:t>
            </a:r>
            <a:endParaRPr lang="en-US" sz="2000" dirty="0"/>
          </a:p>
        </p:txBody>
      </p:sp>
      <p:sp>
        <p:nvSpPr>
          <p:cNvPr id="13" name="Oval 12"/>
          <p:cNvSpPr/>
          <p:nvPr/>
        </p:nvSpPr>
        <p:spPr>
          <a:xfrm>
            <a:off x="3309944" y="2611399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67512" y="2608984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1860712" y="1972689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8216870" y="2608984"/>
            <a:ext cx="301752" cy="301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5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055864" y="1367253"/>
            <a:ext cx="142718" cy="4924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2" y="0"/>
            <a:ext cx="122222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5640" y="1982450"/>
            <a:ext cx="7128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1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3" descr="fbb63f59c772f80c241f5a32592359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12091987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7246" y="816563"/>
            <a:ext cx="620233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843110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71303" y="4946693"/>
            <a:ext cx="4153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atin typeface="UTM Avo" panose="02040603050506020204" pitchFamily="18" charset="0"/>
              </a:rPr>
              <a:t>đ</a:t>
            </a:r>
            <a:r>
              <a:rPr lang="en-US" sz="80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êm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2224" y="0"/>
            <a:ext cx="8032742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lang="en-US" sz="9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r>
              <a:rPr lang="en-US" sz="9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        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7637" y="4807704"/>
            <a:ext cx="56743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latin typeface="UTM Avo" panose="02040603050506020204" pitchFamily="18" charset="0"/>
              </a:rPr>
              <a:t>b</a:t>
            </a:r>
            <a:r>
              <a:rPr lang="en-US" sz="8800" b="1" dirty="0" err="1" smtClean="0">
                <a:latin typeface="UTM Avo" panose="02040603050506020204" pitchFamily="18" charset="0"/>
              </a:rPr>
              <a:t>ếp</a:t>
            </a:r>
            <a:r>
              <a:rPr lang="en-US" sz="8800" b="1" dirty="0" smtClean="0">
                <a:latin typeface="UTM Avo" panose="02040603050506020204" pitchFamily="18" charset="0"/>
              </a:rPr>
              <a:t> </a:t>
            </a:r>
            <a:r>
              <a:rPr lang="en-US" sz="8800" b="1" dirty="0" err="1" smtClean="0">
                <a:latin typeface="UTM Avo" panose="02040603050506020204" pitchFamily="18" charset="0"/>
              </a:rPr>
              <a:t>lửa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5568" y="4812154"/>
            <a:ext cx="27384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noProof="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êp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8" y="1809754"/>
            <a:ext cx="3984760" cy="2896837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49" y="1744862"/>
            <a:ext cx="3454432" cy="28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32528" y="1110590"/>
            <a:ext cx="3842719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8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8800" b="1" i="0" u="none" strike="noStrike" kern="1200" cap="none" spc="0" normalizeH="0" baseline="0" noProof="0" dirty="0" smtClean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001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472" y="0"/>
            <a:ext cx="8705088" cy="637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6464"/>
            <a:ext cx="12145859" cy="39319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077480" y="2905200"/>
              <a:ext cx="7308000" cy="1816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8120" y="2895840"/>
                <a:ext cx="7326720" cy="18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374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576"/>
            <a:ext cx="12122443" cy="6897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2988" y="1971549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5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42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5400" b="1" noProof="0" dirty="0" smtClean="0">
                <a:solidFill>
                  <a:schemeClr val="bg1"/>
                </a:solidFill>
                <a:latin typeface="UTM Avo" panose="02040603050506020204" pitchFamily="18" charset="0"/>
              </a:rPr>
              <a:t>ê</a:t>
            </a:r>
            <a:r>
              <a:rPr lang="en-US" sz="5400" b="1" dirty="0" smtClean="0">
                <a:solidFill>
                  <a:schemeClr val="bg1"/>
                </a:solidFill>
                <a:latin typeface="UTM Avo" panose="02040603050506020204" pitchFamily="18" charset="0"/>
              </a:rPr>
              <a:t>m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lang="en-US" sz="5400" b="1" noProof="0" dirty="0" err="1">
                <a:solidFill>
                  <a:schemeClr val="bg1"/>
                </a:solidFill>
                <a:latin typeface="UTM Avo" panose="02040603050506020204" pitchFamily="18" charset="0"/>
              </a:rPr>
              <a:t>ê</a:t>
            </a:r>
            <a:r>
              <a:rPr lang="en-US" sz="5400" b="1" noProof="0" dirty="0" err="1" smtClean="0">
                <a:solidFill>
                  <a:schemeClr val="bg1"/>
                </a:solidFill>
                <a:latin typeface="UTM Avo" panose="02040603050506020204" pitchFamily="18" charset="0"/>
              </a:rPr>
              <a:t>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07368" y="476672"/>
            <a:ext cx="864096" cy="93610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6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8197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ê</a:t>
            </a:r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008000"/>
                  </a:solidFill>
                  <a:latin typeface="UTM Avo" panose="02040603050506020204" pitchFamily="18" charset="0"/>
                </a:rPr>
                <a:t>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noProof="0" dirty="0">
                  <a:solidFill>
                    <a:srgbClr val="F40CC2"/>
                  </a:solidFill>
                  <a:latin typeface="UTM Avo" panose="02040603050506020204" pitchFamily="18" charset="0"/>
                </a:rPr>
                <a:t>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48081" y="5079379"/>
            <a:ext cx="350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đêm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8054" y="5079387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ê</a:t>
            </a:r>
            <a:r>
              <a:rPr lang="en-US" sz="72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10" y="2004183"/>
            <a:ext cx="3984760" cy="289683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/>
              <p14:cNvContentPartPr/>
              <p14:nvPr/>
            </p14:nvContentPartPr>
            <p14:xfrm>
              <a:off x="3458880" y="4937400"/>
              <a:ext cx="1744920" cy="125280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9520" y="4928040"/>
                <a:ext cx="1763640" cy="12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306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06662" y="416266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ê</a:t>
            </a:r>
            <a:r>
              <a:rPr lang="en-US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ê</a:t>
              </a:r>
              <a:r>
                <a:rPr lang="en-US" sz="6000" b="1" noProof="0" dirty="0" smtClean="0">
                  <a:solidFill>
                    <a:prstClr val="black"/>
                  </a:solidFill>
                  <a:latin typeface="UTM Avo" panose="02040603050506020204" pitchFamily="18" charset="0"/>
                </a:rPr>
                <a:t>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ê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 dirty="0" smtClean="0">
                  <a:solidFill>
                    <a:srgbClr val="F40CC2"/>
                  </a:solidFill>
                  <a:latin typeface="UTM Avo" panose="02040603050506020204" pitchFamily="18" charset="0"/>
                </a:rPr>
                <a:t> p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1940267" y="5949308"/>
            <a:ext cx="193600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795650" y="4754863"/>
            <a:ext cx="2412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bếp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8478" y="4762068"/>
            <a:ext cx="30133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atin typeface="UTM Avo" panose="02040603050506020204" pitchFamily="18" charset="0"/>
              </a:rPr>
              <a:t>lửa</a:t>
            </a:r>
            <a:r>
              <a:rPr lang="en-US" sz="7200" b="1" dirty="0" smtClean="0">
                <a:latin typeface="UTM Avo" panose="020406030505060202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19769" y="4752924"/>
            <a:ext cx="2429691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êp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45" y="1897418"/>
            <a:ext cx="3454432" cy="28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13361" y="1576247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85528" y="1576246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ê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2070" y="1576248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dirty="0" smtClean="0">
                <a:latin typeface="UTM Avo" panose="02040603050506020204" pitchFamily="18" charset="0"/>
              </a:rPr>
              <a:t>m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2956" y="1576249"/>
            <a:ext cx="242969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 dirty="0">
                <a:latin typeface="UTM Avo" panose="02040603050506020204" pitchFamily="18" charset="0"/>
              </a:rPr>
              <a:t>p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4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D03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278977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108</Words>
  <Application>Microsoft Office PowerPoint</Application>
  <PresentationFormat>Widescreen</PresentationFormat>
  <Paragraphs>55</Paragraphs>
  <Slides>22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2021-10-30T14:03:26Z</dcterms:created>
  <dcterms:modified xsi:type="dcterms:W3CDTF">2021-11-03T03:11:50Z</dcterms:modified>
</cp:coreProperties>
</file>