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91" r:id="rId3"/>
    <p:sldId id="271" r:id="rId4"/>
    <p:sldId id="258" r:id="rId5"/>
    <p:sldId id="273" r:id="rId6"/>
    <p:sldId id="275" r:id="rId7"/>
    <p:sldId id="257" r:id="rId8"/>
    <p:sldId id="281" r:id="rId9"/>
    <p:sldId id="269" r:id="rId10"/>
    <p:sldId id="265" r:id="rId11"/>
    <p:sldId id="277" r:id="rId12"/>
    <p:sldId id="268" r:id="rId13"/>
    <p:sldId id="285" r:id="rId14"/>
    <p:sldId id="283" r:id="rId15"/>
    <p:sldId id="282" r:id="rId16"/>
    <p:sldId id="260" r:id="rId17"/>
    <p:sldId id="274" r:id="rId18"/>
    <p:sldId id="292" r:id="rId19"/>
    <p:sldId id="286" r:id="rId20"/>
    <p:sldId id="293" r:id="rId21"/>
    <p:sldId id="288" r:id="rId22"/>
    <p:sldId id="280" r:id="rId23"/>
    <p:sldId id="290"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HP001 4 hàng" panose="020B060305030202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jLVe56Koga2Z9Wp5ppu0QCdVNY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68078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 name="Google Shape;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88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2373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82cbaa4f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e82cbaa4f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e82cbaa4f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229557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887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732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324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e9aab84f51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ge9aab84f51_2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 name="Google Shape;41;ge9aab84f51_2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2755800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144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587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648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726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051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8458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2919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184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ge9aab84f5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 name="Google Shape;30;ge9aab84f5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 name="Google Shape;31;ge9aab84f51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65959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253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505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ge8c4aad61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ge8c4aad61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 name="Google Shape;26;ge8c4aad61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418914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095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143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a0f01c2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ea0f01c2c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gea0f01c2c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3818505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FB52DA-3E8A-4E57-85C2-BF9657EF7F92}"/>
              </a:ext>
            </a:extLst>
          </p:cNvPr>
          <p:cNvSpPr>
            <a:spLocks noGrp="1"/>
          </p:cNvSpPr>
          <p:nvPr>
            <p:ph type="dt" sz="half" idx="10"/>
          </p:nvPr>
        </p:nvSpPr>
        <p:spPr/>
        <p:txBody>
          <a:bodyPr/>
          <a:lstStyle/>
          <a:p>
            <a:fld id="{F1E8DAC2-186E-4964-AFBF-DCF0482D2A66}" type="datetimeFigureOut">
              <a:rPr lang="zh-CN" altLang="en-US" smtClean="0"/>
              <a:t>2021/11/24</a:t>
            </a:fld>
            <a:endParaRPr lang="zh-CN" altLang="en-US"/>
          </a:p>
        </p:txBody>
      </p:sp>
      <p:sp>
        <p:nvSpPr>
          <p:cNvPr id="3" name="页脚占位符 2">
            <a:extLst>
              <a:ext uri="{FF2B5EF4-FFF2-40B4-BE49-F238E27FC236}">
                <a16:creationId xmlns:a16="http://schemas.microsoft.com/office/drawing/2014/main" id="{DE445A1D-5B12-40DD-A1CE-84BA5E29DAC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08B5151-692E-4624-ABB5-2AC82EBD9F5D}"/>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20472433"/>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15" name="Google Shape;15;p1"/>
          <p:cNvPicPr preferRelativeResize="0"/>
          <p:nvPr/>
        </p:nvPicPr>
        <p:blipFill rotWithShape="1">
          <a:blip r:embed="rId3">
            <a:alphaModFix/>
          </a:blip>
          <a:srcRect b="9999"/>
          <a:stretch/>
        </p:blipFill>
        <p:spPr>
          <a:xfrm>
            <a:off x="19" y="0"/>
            <a:ext cx="12191981" cy="6857992"/>
          </a:xfrm>
          <a:prstGeom prst="rect">
            <a:avLst/>
          </a:prstGeom>
          <a:noFill/>
          <a:ln>
            <a:noFill/>
          </a:ln>
        </p:spPr>
      </p:pic>
      <p:pic>
        <p:nvPicPr>
          <p:cNvPr id="16" name="Google Shape;16;p1"/>
          <p:cNvPicPr preferRelativeResize="0"/>
          <p:nvPr/>
        </p:nvPicPr>
        <p:blipFill rotWithShape="1">
          <a:blip r:embed="rId4">
            <a:alphaModFix/>
          </a:blip>
          <a:srcRect l="10273" t="27847" r="5029" b="7510"/>
          <a:stretch/>
        </p:blipFill>
        <p:spPr>
          <a:xfrm>
            <a:off x="-121294" y="2272737"/>
            <a:ext cx="13022414" cy="6211188"/>
          </a:xfrm>
          <a:prstGeom prst="rect">
            <a:avLst/>
          </a:prstGeom>
          <a:noFill/>
          <a:ln>
            <a:noFill/>
          </a:ln>
        </p:spPr>
      </p:pic>
      <p:sp>
        <p:nvSpPr>
          <p:cNvPr id="17" name="Google Shape;17;p1"/>
          <p:cNvSpPr txBox="1"/>
          <p:nvPr/>
        </p:nvSpPr>
        <p:spPr>
          <a:xfrm>
            <a:off x="1719865" y="2131748"/>
            <a:ext cx="2245500" cy="26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600"/>
              <a:buFont typeface="Arial"/>
              <a:buNone/>
            </a:pPr>
            <a:endParaRPr sz="16600" b="0" i="0" u="none" strike="noStrike" cap="none">
              <a:solidFill>
                <a:schemeClr val="lt1"/>
              </a:solidFill>
              <a:latin typeface="Arial"/>
              <a:ea typeface="Arial"/>
              <a:cs typeface="Arial"/>
              <a:sym typeface="Arial"/>
            </a:endParaRPr>
          </a:p>
        </p:txBody>
      </p:sp>
      <p:sp>
        <p:nvSpPr>
          <p:cNvPr id="20" name="Google Shape;20;p1"/>
          <p:cNvSpPr txBox="1"/>
          <p:nvPr/>
        </p:nvSpPr>
        <p:spPr>
          <a:xfrm>
            <a:off x="3965353" y="3439139"/>
            <a:ext cx="22455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Arial"/>
              <a:ea typeface="Arial"/>
              <a:cs typeface="Arial"/>
              <a:sym typeface="Arial"/>
            </a:endParaRPr>
          </a:p>
        </p:txBody>
      </p:sp>
      <p:sp>
        <p:nvSpPr>
          <p:cNvPr id="22" name="Google Shape;22;p1"/>
          <p:cNvSpPr txBox="1"/>
          <p:nvPr/>
        </p:nvSpPr>
        <p:spPr>
          <a:xfrm>
            <a:off x="8721524" y="4262305"/>
            <a:ext cx="1817100" cy="400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p:txBody>
      </p:sp>
      <p:sp>
        <p:nvSpPr>
          <p:cNvPr id="2" name="TextBox 1"/>
          <p:cNvSpPr txBox="1"/>
          <p:nvPr/>
        </p:nvSpPr>
        <p:spPr>
          <a:xfrm>
            <a:off x="4368800" y="1440873"/>
            <a:ext cx="184731" cy="307777"/>
          </a:xfrm>
          <a:prstGeom prst="rect">
            <a:avLst/>
          </a:prstGeom>
          <a:noFill/>
        </p:spPr>
        <p:txBody>
          <a:bodyPr wrap="none" rtlCol="0">
            <a:spAutoFit/>
          </a:bodyPr>
          <a:lstStyle/>
          <a:p>
            <a:endParaRPr lang="en-US" dirty="0"/>
          </a:p>
        </p:txBody>
      </p:sp>
      <p:sp>
        <p:nvSpPr>
          <p:cNvPr id="9" name="矩形 259"/>
          <p:cNvSpPr>
            <a:spLocks noChangeArrowheads="1"/>
          </p:cNvSpPr>
          <p:nvPr/>
        </p:nvSpPr>
        <p:spPr bwMode="auto">
          <a:xfrm>
            <a:off x="1822258" y="1748650"/>
            <a:ext cx="742334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20000"/>
              </a:spcBef>
            </a:pP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Chào</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Mừng</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Các</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Con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Đến</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Với</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Tiết</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Học</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Hôm</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Nay</a:t>
            </a:r>
            <a:endParaRPr lang="zh-CN" altLang="en-US"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2000"/>
                                        <p:tgtEl>
                                          <p:spTgt spid="16"/>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822"/>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822"/>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par>
                          <p:cTn id="28" fill="hold">
                            <p:stCondLst>
                              <p:cond delay="4100"/>
                            </p:stCondLst>
                            <p:childTnLst>
                              <p:par>
                                <p:cTn id="29" presetID="26" presetClass="emph" presetSubtype="0" fill="hold" grpId="1" nodeType="afterEffect">
                                  <p:stCondLst>
                                    <p:cond delay="0"/>
                                  </p:stCondLst>
                                  <p:iterate type="lt">
                                    <p:tmAbs val="0"/>
                                  </p:iterate>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Rectangle 1"/>
          <p:cNvSpPr/>
          <p:nvPr/>
        </p:nvSpPr>
        <p:spPr>
          <a:xfrm>
            <a:off x="435429" y="311427"/>
            <a:ext cx="11415298" cy="62587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3" name="Rectangle 8"/>
          <p:cNvSpPr>
            <a:spLocks noChangeArrowheads="1"/>
          </p:cNvSpPr>
          <p:nvPr/>
        </p:nvSpPr>
        <p:spPr bwMode="auto">
          <a:xfrm>
            <a:off x="634483" y="311427"/>
            <a:ext cx="1140200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spcBef>
                <a:spcPct val="20000"/>
              </a:spcBef>
            </a:pPr>
            <a:r>
              <a:rPr lang="en-US" altLang="en-US" sz="2400" b="1" i="1" dirty="0" err="1">
                <a:cs typeface="Times New Roman" panose="02020603050405020304" pitchFamily="18" charset="0"/>
              </a:rPr>
              <a:t>Bài</a:t>
            </a:r>
            <a:r>
              <a:rPr lang="en-US" altLang="en-US" sz="2400" b="1" i="1" dirty="0">
                <a:cs typeface="Times New Roman" panose="02020603050405020304" pitchFamily="18" charset="0"/>
              </a:rPr>
              <a:t> 1: </a:t>
            </a:r>
            <a:r>
              <a:rPr lang="en-US" altLang="en-US" sz="2400" b="1" i="1" dirty="0" err="1">
                <a:cs typeface="Times New Roman" panose="02020603050405020304" pitchFamily="18" charset="0"/>
              </a:rPr>
              <a:t>Sau</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đây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là</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một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số</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cách</a:t>
            </a:r>
            <a:r>
              <a:rPr lang="en-US" altLang="en-US" sz="2400" b="1" i="1" dirty="0">
                <a:cs typeface="Times New Roman" panose="02020603050405020304" pitchFamily="18" charset="0"/>
              </a:rPr>
              <a:t> </a:t>
            </a:r>
            <a:r>
              <a:rPr lang="en-US" altLang="en-US" sz="2400" b="1" i="1" dirty="0" err="1">
                <a:solidFill>
                  <a:srgbClr val="FF0000"/>
                </a:solidFill>
                <a:cs typeface="Times New Roman" panose="02020603050405020304" pitchFamily="18" charset="0"/>
              </a:rPr>
              <a:t>kết</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bài</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của</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truyện</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Rùa</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và</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thỏ</a:t>
            </a:r>
            <a:r>
              <a:rPr lang="en-US" altLang="en-US" sz="2400" b="1" i="1" dirty="0">
                <a:cs typeface="Times New Roman" panose="02020603050405020304" pitchFamily="18" charset="0"/>
              </a:rPr>
              <a:t>. </a:t>
            </a:r>
          </a:p>
          <a:p>
            <a:pPr>
              <a:spcBef>
                <a:spcPct val="20000"/>
              </a:spcBef>
            </a:pP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Em</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hãy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cho</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biết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đó</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là</a:t>
            </a:r>
            <a:r>
              <a:rPr lang="en-US" altLang="en-US" sz="2400" b="1" i="1" dirty="0">
                <a:cs typeface="Times New Roman" panose="02020603050405020304" pitchFamily="18" charset="0"/>
              </a:rPr>
              <a:t> </a:t>
            </a:r>
            <a:r>
              <a:rPr lang="en-US" altLang="en-US" sz="2400" b="1" i="1" dirty="0" err="1">
                <a:solidFill>
                  <a:srgbClr val="FF0000"/>
                </a:solidFill>
                <a:cs typeface="Times New Roman" panose="02020603050405020304" pitchFamily="18" charset="0"/>
              </a:rPr>
              <a:t>những</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kết</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bài</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theo</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cách</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nào</a:t>
            </a:r>
            <a:r>
              <a:rPr lang="en-US" altLang="en-US" sz="2400" b="1" i="1" dirty="0">
                <a:cs typeface="Times New Roman" panose="02020603050405020304" pitchFamily="18" charset="0"/>
              </a:rPr>
              <a:t>? </a:t>
            </a:r>
          </a:p>
          <a:p>
            <a:pPr>
              <a:spcBef>
                <a:spcPct val="20000"/>
              </a:spcBef>
              <a:buFontTx/>
              <a:buChar char="•"/>
            </a:pPr>
            <a:endParaRPr lang="en-US" altLang="en-US" sz="2400" b="1" dirty="0">
              <a:cs typeface="Times New Roman" panose="02020603050405020304" pitchFamily="18" charset="0"/>
            </a:endParaRPr>
          </a:p>
        </p:txBody>
      </p:sp>
      <p:sp>
        <p:nvSpPr>
          <p:cNvPr id="4" name="Text Box 9"/>
          <p:cNvSpPr txBox="1">
            <a:spLocks noChangeArrowheads="1"/>
          </p:cNvSpPr>
          <p:nvPr/>
        </p:nvSpPr>
        <p:spPr bwMode="auto">
          <a:xfrm>
            <a:off x="387927" y="1310974"/>
            <a:ext cx="115319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a</a:t>
            </a:r>
            <a:r>
              <a:rPr lang="en-US" altLang="en-US" sz="2400" dirty="0">
                <a:cs typeface="Times New Roman" panose="02020603050405020304" pitchFamily="18" charset="0"/>
              </a:rPr>
              <a:t>) </a:t>
            </a:r>
            <a:r>
              <a:rPr lang="en-US" altLang="en-US" sz="2400" dirty="0" err="1">
                <a:cs typeface="Times New Roman" panose="02020603050405020304" pitchFamily="18" charset="0"/>
              </a:rPr>
              <a:t>Lúc</a:t>
            </a:r>
            <a:r>
              <a:rPr lang="en-US" altLang="en-US" sz="2400" dirty="0">
                <a:cs typeface="Times New Roman" panose="02020603050405020304" pitchFamily="18" charset="0"/>
              </a:rPr>
              <a:t> </a:t>
            </a:r>
            <a:r>
              <a:rPr lang="en-US" altLang="en-US" sz="2400" dirty="0" err="1">
                <a:cs typeface="Times New Roman" panose="02020603050405020304" pitchFamily="18" charset="0"/>
              </a:rPr>
              <a:t>sực</a:t>
            </a:r>
            <a:r>
              <a:rPr lang="en-US" altLang="en-US" sz="2400" dirty="0">
                <a:cs typeface="Times New Roman" panose="02020603050405020304" pitchFamily="18" charset="0"/>
              </a:rPr>
              <a:t> </a:t>
            </a:r>
            <a:r>
              <a:rPr lang="en-US" altLang="en-US" sz="2400" dirty="0" err="1">
                <a:cs typeface="Times New Roman" panose="02020603050405020304" pitchFamily="18" charset="0"/>
              </a:rPr>
              <a:t>nhớ</a:t>
            </a:r>
            <a:r>
              <a:rPr lang="en-US" altLang="en-US" sz="2400" dirty="0">
                <a:cs typeface="Times New Roman" panose="02020603050405020304" pitchFamily="18" charset="0"/>
              </a:rPr>
              <a:t> </a:t>
            </a:r>
            <a:r>
              <a:rPr lang="en-US" altLang="en-US" sz="2400" dirty="0" err="1">
                <a:cs typeface="Times New Roman" panose="02020603050405020304" pitchFamily="18" charset="0"/>
              </a:rPr>
              <a:t>đến</a:t>
            </a:r>
            <a:r>
              <a:rPr lang="en-US" altLang="en-US" sz="2400" dirty="0">
                <a:cs typeface="Times New Roman" panose="02020603050405020304" pitchFamily="18" charset="0"/>
              </a:rPr>
              <a:t> </a:t>
            </a:r>
            <a:r>
              <a:rPr lang="en-US" altLang="en-US" sz="2400" dirty="0" err="1">
                <a:cs typeface="Times New Roman" panose="02020603050405020304" pitchFamily="18" charset="0"/>
              </a:rPr>
              <a:t>cuộc</a:t>
            </a:r>
            <a:r>
              <a:rPr lang="en-US" altLang="en-US" sz="2400" dirty="0">
                <a:cs typeface="Times New Roman" panose="02020603050405020304" pitchFamily="18" charset="0"/>
              </a:rPr>
              <a:t> </a:t>
            </a:r>
            <a:r>
              <a:rPr lang="en-US" altLang="en-US" sz="2400" dirty="0" err="1">
                <a:cs typeface="Times New Roman" panose="02020603050405020304" pitchFamily="18" charset="0"/>
              </a:rPr>
              <a:t>thi</a:t>
            </a:r>
            <a:r>
              <a:rPr lang="en-US" altLang="en-US" sz="2400" dirty="0">
                <a:cs typeface="Times New Roman" panose="02020603050405020304" pitchFamily="18" charset="0"/>
              </a:rPr>
              <a:t>, </a:t>
            </a:r>
            <a:r>
              <a:rPr lang="en-US" altLang="en-US" sz="2400" dirty="0" err="1">
                <a:cs typeface="Times New Roman" panose="02020603050405020304" pitchFamily="18" charset="0"/>
              </a:rPr>
              <a:t>ngẩng</a:t>
            </a:r>
            <a:r>
              <a:rPr lang="en-US" altLang="en-US" sz="2400" dirty="0">
                <a:cs typeface="Times New Roman" panose="02020603050405020304" pitchFamily="18" charset="0"/>
              </a:rPr>
              <a:t> </a:t>
            </a:r>
            <a:r>
              <a:rPr lang="en-US" altLang="en-US" sz="2400" dirty="0" err="1">
                <a:cs typeface="Times New Roman" panose="02020603050405020304" pitchFamily="18" charset="0"/>
              </a:rPr>
              <a:t>đầu</a:t>
            </a:r>
            <a:r>
              <a:rPr lang="en-US" altLang="en-US" sz="2400" dirty="0">
                <a:cs typeface="Times New Roman" panose="02020603050405020304" pitchFamily="18" charset="0"/>
              </a:rPr>
              <a:t> </a:t>
            </a:r>
            <a:r>
              <a:rPr lang="en-US" altLang="en-US" sz="2400" dirty="0" err="1">
                <a:cs typeface="Times New Roman" panose="02020603050405020304" pitchFamily="18" charset="0"/>
              </a:rPr>
              <a:t>lên</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thấy</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đã</a:t>
            </a:r>
            <a:r>
              <a:rPr lang="en-US" altLang="en-US" sz="2400" dirty="0">
                <a:cs typeface="Times New Roman" panose="02020603050405020304" pitchFamily="18" charset="0"/>
              </a:rPr>
              <a:t> </a:t>
            </a:r>
            <a:r>
              <a:rPr lang="en-US" altLang="en-US" sz="2400" dirty="0" err="1">
                <a:cs typeface="Times New Roman" panose="02020603050405020304" pitchFamily="18" charset="0"/>
              </a:rPr>
              <a:t>gần</a:t>
            </a:r>
            <a:r>
              <a:rPr lang="en-US" altLang="en-US" sz="2400" dirty="0">
                <a:cs typeface="Times New Roman" panose="02020603050405020304" pitchFamily="18" charset="0"/>
              </a:rPr>
              <a:t> </a:t>
            </a:r>
            <a:r>
              <a:rPr lang="en-US" altLang="en-US" sz="2400" dirty="0" err="1">
                <a:cs typeface="Times New Roman" panose="02020603050405020304" pitchFamily="18" charset="0"/>
              </a:rPr>
              <a:t>tới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đích</a:t>
            </a:r>
            <a:r>
              <a:rPr lang="en-US" altLang="en-US" sz="2400" dirty="0">
                <a:cs typeface="Times New Roman" panose="02020603050405020304" pitchFamily="18" charset="0"/>
              </a:rPr>
              <a:t>, </a:t>
            </a:r>
            <a:r>
              <a:rPr lang="en-US" altLang="en-US" sz="2400" dirty="0" err="1">
                <a:cs typeface="Times New Roman" panose="02020603050405020304" pitchFamily="18" charset="0"/>
              </a:rPr>
              <a:t>bèn</a:t>
            </a:r>
            <a:r>
              <a:rPr lang="en-US" altLang="en-US" sz="2400" dirty="0">
                <a:cs typeface="Times New Roman" panose="02020603050405020304" pitchFamily="18" charset="0"/>
              </a:rPr>
              <a:t> </a:t>
            </a:r>
            <a:r>
              <a:rPr lang="en-US" altLang="en-US" sz="2400" dirty="0" err="1">
                <a:cs typeface="Times New Roman" panose="02020603050405020304" pitchFamily="18" charset="0"/>
              </a:rPr>
              <a:t>vắt</a:t>
            </a:r>
            <a:r>
              <a:rPr lang="en-US" altLang="en-US" sz="2400" dirty="0">
                <a:cs typeface="Times New Roman" panose="02020603050405020304" pitchFamily="18" charset="0"/>
              </a:rPr>
              <a:t> </a:t>
            </a:r>
            <a:r>
              <a:rPr lang="en-US" altLang="en-US" sz="2400" dirty="0" err="1">
                <a:cs typeface="Times New Roman" panose="02020603050405020304" pitchFamily="18" charset="0"/>
              </a:rPr>
              <a:t>chân</a:t>
            </a:r>
            <a:r>
              <a:rPr lang="en-US" altLang="en-US" sz="2400" dirty="0">
                <a:cs typeface="Times New Roman" panose="02020603050405020304" pitchFamily="18" charset="0"/>
              </a:rPr>
              <a:t> </a:t>
            </a:r>
            <a:r>
              <a:rPr lang="en-US" altLang="en-US" sz="2400" dirty="0" err="1">
                <a:cs typeface="Times New Roman" panose="02020603050405020304" pitchFamily="18" charset="0"/>
              </a:rPr>
              <a:t>lên</a:t>
            </a:r>
            <a:r>
              <a:rPr lang="en-US" altLang="en-US" sz="2400" dirty="0">
                <a:cs typeface="Times New Roman" panose="02020603050405020304" pitchFamily="18" charset="0"/>
              </a:rPr>
              <a:t> </a:t>
            </a:r>
            <a:r>
              <a:rPr lang="en-US" altLang="en-US" sz="2400" dirty="0" err="1">
                <a:cs typeface="Times New Roman" panose="02020603050405020304" pitchFamily="18" charset="0"/>
              </a:rPr>
              <a:t>cổ</a:t>
            </a:r>
            <a:r>
              <a:rPr lang="en-US" altLang="en-US" sz="2400" dirty="0">
                <a:cs typeface="Times New Roman" panose="02020603050405020304" pitchFamily="18" charset="0"/>
              </a:rPr>
              <a:t> </a:t>
            </a:r>
            <a:r>
              <a:rPr lang="en-US" altLang="en-US" sz="2400" dirty="0" err="1">
                <a:cs typeface="Times New Roman" panose="02020603050405020304" pitchFamily="18" charset="0"/>
              </a:rPr>
              <a:t>mà</a:t>
            </a:r>
            <a:r>
              <a:rPr lang="en-US" altLang="en-US" sz="2400" dirty="0">
                <a:cs typeface="Times New Roman" panose="02020603050405020304" pitchFamily="18" charset="0"/>
              </a:rPr>
              <a:t> </a:t>
            </a:r>
            <a:r>
              <a:rPr lang="en-US" altLang="en-US" sz="2400" dirty="0" err="1">
                <a:cs typeface="Times New Roman" panose="02020603050405020304" pitchFamily="18" charset="0"/>
              </a:rPr>
              <a:t>chạy</a:t>
            </a:r>
            <a:r>
              <a:rPr lang="en-US" altLang="en-US" sz="2400" dirty="0">
                <a:cs typeface="Times New Roman" panose="02020603050405020304" pitchFamily="18" charset="0"/>
              </a:rPr>
              <a:t>. </a:t>
            </a:r>
            <a:r>
              <a:rPr lang="en-US" altLang="en-US" sz="2400" dirty="0" err="1">
                <a:cs typeface="Times New Roman" panose="02020603050405020304" pitchFamily="18" charset="0"/>
              </a:rPr>
              <a:t>Nhưng</a:t>
            </a:r>
            <a:r>
              <a:rPr lang="en-US" altLang="en-US" sz="2400" dirty="0">
                <a:cs typeface="Times New Roman" panose="02020603050405020304" pitchFamily="18" charset="0"/>
              </a:rPr>
              <a:t> </a:t>
            </a:r>
            <a:r>
              <a:rPr lang="en-US" altLang="en-US" sz="2400" dirty="0" err="1">
                <a:cs typeface="Times New Roman" panose="02020603050405020304" pitchFamily="18" charset="0"/>
              </a:rPr>
              <a:t>muộn</a:t>
            </a:r>
            <a:r>
              <a:rPr lang="en-US" altLang="en-US" sz="2400" dirty="0">
                <a:cs typeface="Times New Roman" panose="02020603050405020304" pitchFamily="18" charset="0"/>
              </a:rPr>
              <a:t> </a:t>
            </a:r>
            <a:r>
              <a:rPr lang="en-US" altLang="en-US" sz="2400" dirty="0" err="1">
                <a:cs typeface="Times New Roman" panose="02020603050405020304" pitchFamily="18" charset="0"/>
              </a:rPr>
              <a:t>mất</a:t>
            </a:r>
            <a:r>
              <a:rPr lang="en-US" altLang="en-US" sz="2400" dirty="0">
                <a:cs typeface="Times New Roman" panose="02020603050405020304" pitchFamily="18" charset="0"/>
              </a:rPr>
              <a:t> </a:t>
            </a:r>
            <a:r>
              <a:rPr lang="en-US" altLang="en-US" sz="2400" dirty="0" err="1">
                <a:cs typeface="Times New Roman" panose="02020603050405020304" pitchFamily="18" charset="0"/>
              </a:rPr>
              <a:t>rồi</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đã</a:t>
            </a:r>
            <a:r>
              <a:rPr lang="en-US" altLang="en-US" sz="2400" dirty="0">
                <a:cs typeface="Times New Roman" panose="02020603050405020304" pitchFamily="18" charset="0"/>
              </a:rPr>
              <a:t> </a:t>
            </a:r>
            <a:r>
              <a:rPr lang="en-US" altLang="en-US" sz="2400" dirty="0" err="1">
                <a:cs typeface="Times New Roman" panose="02020603050405020304" pitchFamily="18" charset="0"/>
              </a:rPr>
              <a:t>tới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đích</a:t>
            </a:r>
            <a:r>
              <a:rPr lang="en-US" altLang="en-US" sz="2400" dirty="0">
                <a:cs typeface="Times New Roman" panose="02020603050405020304" pitchFamily="18" charset="0"/>
              </a:rPr>
              <a:t> </a:t>
            </a:r>
            <a:r>
              <a:rPr lang="en-US" altLang="en-US" sz="2400" dirty="0" err="1">
                <a:cs typeface="Times New Roman" panose="02020603050405020304" pitchFamily="18" charset="0"/>
              </a:rPr>
              <a:t>trước</a:t>
            </a:r>
            <a:r>
              <a:rPr lang="en-US" altLang="en-US" sz="2400" dirty="0">
                <a:cs typeface="Times New Roman" panose="02020603050405020304" pitchFamily="18" charset="0"/>
              </a:rPr>
              <a:t> </a:t>
            </a:r>
            <a:r>
              <a:rPr lang="en-US" altLang="en-US" sz="2400" dirty="0" err="1">
                <a:cs typeface="Times New Roman" panose="02020603050405020304" pitchFamily="18" charset="0"/>
              </a:rPr>
              <a:t>nó</a:t>
            </a:r>
            <a:r>
              <a:rPr lang="en-US" altLang="en-US" sz="2400" dirty="0">
                <a:cs typeface="Times New Roman" panose="02020603050405020304" pitchFamily="18" charset="0"/>
              </a:rPr>
              <a:t>.</a:t>
            </a:r>
          </a:p>
        </p:txBody>
      </p:sp>
      <p:sp>
        <p:nvSpPr>
          <p:cNvPr id="5" name="Text Box 10"/>
          <p:cNvSpPr txBox="1">
            <a:spLocks noChangeArrowheads="1"/>
          </p:cNvSpPr>
          <p:nvPr/>
        </p:nvSpPr>
        <p:spPr bwMode="auto">
          <a:xfrm>
            <a:off x="387927" y="2302668"/>
            <a:ext cx="114152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b</a:t>
            </a:r>
            <a:r>
              <a:rPr lang="en-US" altLang="en-US" sz="2400" dirty="0">
                <a:cs typeface="Times New Roman" panose="02020603050405020304" pitchFamily="18" charset="0"/>
              </a:rPr>
              <a:t>) </a:t>
            </a:r>
            <a:r>
              <a:rPr lang="en-US" altLang="en-US" sz="2400" dirty="0" err="1">
                <a:cs typeface="Times New Roman" panose="02020603050405020304" pitchFamily="18" charset="0"/>
              </a:rPr>
              <a:t>Câu</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là</a:t>
            </a:r>
            <a:r>
              <a:rPr lang="en-US" altLang="en-US" sz="2400" dirty="0">
                <a:cs typeface="Times New Roman" panose="02020603050405020304" pitchFamily="18" charset="0"/>
              </a:rPr>
              <a:t> </a:t>
            </a:r>
            <a:r>
              <a:rPr lang="en-US" altLang="en-US" sz="2400" dirty="0" err="1">
                <a:cs typeface="Times New Roman" panose="02020603050405020304" pitchFamily="18" charset="0"/>
              </a:rPr>
              <a:t>lời</a:t>
            </a:r>
            <a:r>
              <a:rPr lang="en-US" altLang="en-US" sz="2400" dirty="0">
                <a:cs typeface="Times New Roman" panose="02020603050405020304" pitchFamily="18" charset="0"/>
              </a:rPr>
              <a:t> </a:t>
            </a:r>
            <a:r>
              <a:rPr lang="en-US" altLang="en-US" sz="2400" dirty="0" err="1">
                <a:cs typeface="Times New Roman" panose="02020603050405020304" pitchFamily="18" charset="0"/>
              </a:rPr>
              <a:t>nhắc</a:t>
            </a:r>
            <a:r>
              <a:rPr lang="en-US" altLang="en-US" sz="2400" dirty="0">
                <a:cs typeface="Times New Roman" panose="02020603050405020304" pitchFamily="18" charset="0"/>
              </a:rPr>
              <a:t> </a:t>
            </a:r>
            <a:r>
              <a:rPr lang="en-US" altLang="en-US" sz="2400" dirty="0" err="1">
                <a:cs typeface="Times New Roman" panose="02020603050405020304" pitchFamily="18" charset="0"/>
              </a:rPr>
              <a:t>nhở</a:t>
            </a:r>
            <a:r>
              <a:rPr lang="en-US" altLang="en-US" sz="2400" dirty="0">
                <a:cs typeface="Times New Roman" panose="02020603050405020304" pitchFamily="18" charset="0"/>
              </a:rPr>
              <a:t> </a:t>
            </a:r>
            <a:r>
              <a:rPr lang="en-US" altLang="en-US" sz="2400" dirty="0" err="1">
                <a:cs typeface="Times New Roman" panose="02020603050405020304" pitchFamily="18" charset="0"/>
              </a:rPr>
              <a:t>nghiêm</a:t>
            </a:r>
            <a:r>
              <a:rPr lang="en-US" altLang="en-US" sz="2400" dirty="0">
                <a:cs typeface="Times New Roman" panose="02020603050405020304" pitchFamily="18" charset="0"/>
              </a:rPr>
              <a:t> </a:t>
            </a:r>
            <a:r>
              <a:rPr lang="en-US" altLang="en-US" sz="2400" dirty="0" err="1">
                <a:cs typeface="Times New Roman" panose="02020603050405020304" pitchFamily="18" charset="0"/>
              </a:rPr>
              <a:t>khắc</a:t>
            </a:r>
            <a:r>
              <a:rPr lang="en-US" altLang="en-US" sz="2400" dirty="0">
                <a:cs typeface="Times New Roman" panose="02020603050405020304" pitchFamily="18" charset="0"/>
              </a:rPr>
              <a:t> </a:t>
            </a:r>
            <a:r>
              <a:rPr lang="en-US" altLang="en-US" sz="2400" dirty="0" err="1">
                <a:cs typeface="Times New Roman" panose="02020603050405020304" pitchFamily="18" charset="0"/>
              </a:rPr>
              <a:t>đối</a:t>
            </a:r>
            <a:r>
              <a:rPr lang="en-US" altLang="en-US" sz="2400" dirty="0">
                <a:cs typeface="Times New Roman" panose="02020603050405020304" pitchFamily="18" charset="0"/>
              </a:rPr>
              <a:t> </a:t>
            </a:r>
            <a:r>
              <a:rPr lang="en-US" altLang="en-US" sz="2400" dirty="0" err="1">
                <a:cs typeface="Times New Roman" panose="02020603050405020304" pitchFamily="18" charset="0"/>
              </a:rPr>
              <a:t>với</a:t>
            </a:r>
            <a:r>
              <a:rPr lang="en-US" altLang="en-US" sz="2400" dirty="0">
                <a:cs typeface="Times New Roman" panose="02020603050405020304" pitchFamily="18" charset="0"/>
              </a:rPr>
              <a:t> </a:t>
            </a:r>
            <a:r>
              <a:rPr lang="en-US" altLang="en-US" sz="2400" dirty="0" err="1">
                <a:cs typeface="Times New Roman" panose="02020603050405020304" pitchFamily="18" charset="0"/>
              </a:rPr>
              <a:t>những</a:t>
            </a:r>
            <a:r>
              <a:rPr lang="en-US" altLang="en-US" sz="2400" dirty="0">
                <a:cs typeface="Times New Roman" panose="02020603050405020304" pitchFamily="18" charset="0"/>
              </a:rPr>
              <a:t> </a:t>
            </a:r>
            <a:r>
              <a:rPr lang="en-US" altLang="en-US" sz="2400" dirty="0" err="1">
                <a:cs typeface="Times New Roman" panose="02020603050405020304" pitchFamily="18" charset="0"/>
              </a:rPr>
              <a:t>ai</a:t>
            </a:r>
            <a:r>
              <a:rPr lang="en-US" altLang="en-US" sz="2400" dirty="0">
                <a:cs typeface="Times New Roman" panose="02020603050405020304" pitchFamily="18" charset="0"/>
              </a:rPr>
              <a:t> hay ỷ </a:t>
            </a:r>
            <a:r>
              <a:rPr lang="en-US" altLang="en-US" sz="2400" dirty="0" err="1">
                <a:cs typeface="Times New Roman" panose="02020603050405020304" pitchFamily="18" charset="0"/>
              </a:rPr>
              <a:t>vào</a:t>
            </a:r>
            <a:r>
              <a:rPr lang="en-US" altLang="en-US" sz="2400" dirty="0">
                <a:cs typeface="Times New Roman" panose="02020603050405020304" pitchFamily="18" charset="0"/>
              </a:rPr>
              <a:t> </a:t>
            </a:r>
            <a:r>
              <a:rPr lang="en-US" altLang="en-US" sz="2400" dirty="0" err="1">
                <a:cs typeface="Times New Roman" panose="02020603050405020304" pitchFamily="18" charset="0"/>
              </a:rPr>
              <a:t>sức</a:t>
            </a:r>
            <a:r>
              <a:rPr lang="en-US" altLang="en-US" sz="2400" dirty="0">
                <a:cs typeface="Times New Roman" panose="02020603050405020304" pitchFamily="18" charset="0"/>
              </a:rPr>
              <a:t> </a:t>
            </a:r>
            <a:r>
              <a:rPr lang="en-US" altLang="en-US" sz="2400" dirty="0" err="1">
                <a:cs typeface="Times New Roman" panose="02020603050405020304" pitchFamily="18" charset="0"/>
              </a:rPr>
              <a:t>mình</a:t>
            </a:r>
            <a:r>
              <a:rPr lang="en-US" altLang="en-US" sz="2400" dirty="0">
                <a:cs typeface="Times New Roman" panose="02020603050405020304" pitchFamily="18" charset="0"/>
              </a:rPr>
              <a:t> </a:t>
            </a:r>
            <a:r>
              <a:rPr lang="en-US" altLang="en-US" sz="2400" dirty="0" err="1">
                <a:cs typeface="Times New Roman" panose="02020603050405020304" pitchFamily="18" charset="0"/>
              </a:rPr>
              <a:t>mà</a:t>
            </a:r>
            <a:r>
              <a:rPr lang="en-US" altLang="en-US" sz="2400" dirty="0">
                <a:cs typeface="Times New Roman" panose="02020603050405020304" pitchFamily="18" charset="0"/>
              </a:rPr>
              <a:t> </a:t>
            </a:r>
            <a:r>
              <a:rPr lang="en-US" altLang="en-US" sz="2400" dirty="0" err="1">
                <a:cs typeface="Times New Roman" panose="02020603050405020304" pitchFamily="18" charset="0"/>
              </a:rPr>
              <a:t>chủ</a:t>
            </a:r>
            <a:r>
              <a:rPr lang="en-US" altLang="en-US" sz="2400" dirty="0">
                <a:cs typeface="Times New Roman" panose="02020603050405020304" pitchFamily="18" charset="0"/>
              </a:rPr>
              <a:t> </a:t>
            </a:r>
            <a:r>
              <a:rPr lang="en-US" altLang="en-US" sz="2400" dirty="0" err="1">
                <a:cs typeface="Times New Roman" panose="02020603050405020304" pitchFamily="18" charset="0"/>
              </a:rPr>
              <a:t>quan</a:t>
            </a:r>
            <a:r>
              <a:rPr lang="en-US" altLang="en-US" sz="2400" dirty="0">
                <a:cs typeface="Times New Roman" panose="02020603050405020304" pitchFamily="18" charset="0"/>
              </a:rPr>
              <a:t>, </a:t>
            </a:r>
            <a:r>
              <a:rPr lang="en-US" altLang="en-US" sz="2400" dirty="0" err="1">
                <a:cs typeface="Times New Roman" panose="02020603050405020304" pitchFamily="18" charset="0"/>
              </a:rPr>
              <a:t>biếng</a:t>
            </a:r>
            <a:r>
              <a:rPr lang="en-US" altLang="en-US" sz="2400" dirty="0">
                <a:cs typeface="Times New Roman" panose="02020603050405020304" pitchFamily="18" charset="0"/>
              </a:rPr>
              <a:t> </a:t>
            </a:r>
            <a:r>
              <a:rPr lang="en-US" altLang="en-US" sz="2400" dirty="0" err="1">
                <a:cs typeface="Times New Roman" panose="02020603050405020304" pitchFamily="18" charset="0"/>
              </a:rPr>
              <a:t>nhác</a:t>
            </a:r>
            <a:r>
              <a:rPr lang="en-US" altLang="en-US" sz="2400" dirty="0">
                <a:cs typeface="Times New Roman" panose="02020603050405020304" pitchFamily="18" charset="0"/>
              </a:rPr>
              <a:t>.</a:t>
            </a:r>
          </a:p>
        </p:txBody>
      </p:sp>
      <p:sp>
        <p:nvSpPr>
          <p:cNvPr id="6" name="Text Box 11"/>
          <p:cNvSpPr txBox="1">
            <a:spLocks noChangeArrowheads="1"/>
          </p:cNvSpPr>
          <p:nvPr/>
        </p:nvSpPr>
        <p:spPr bwMode="auto">
          <a:xfrm>
            <a:off x="387927" y="3276600"/>
            <a:ext cx="115319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c</a:t>
            </a:r>
            <a:r>
              <a:rPr lang="en-US" altLang="en-US" sz="2400" dirty="0">
                <a:cs typeface="Times New Roman" panose="02020603050405020304" pitchFamily="18" charset="0"/>
              </a:rPr>
              <a:t>) </a:t>
            </a:r>
            <a:r>
              <a:rPr lang="en-US" altLang="en-US" sz="2400" dirty="0" err="1">
                <a:cs typeface="Times New Roman" panose="02020603050405020304" pitchFamily="18" charset="0"/>
              </a:rPr>
              <a:t>Đó</a:t>
            </a:r>
            <a:r>
              <a:rPr lang="en-US" altLang="en-US" sz="2400" dirty="0">
                <a:cs typeface="Times New Roman" panose="02020603050405020304" pitchFamily="18" charset="0"/>
              </a:rPr>
              <a:t> </a:t>
            </a:r>
            <a:r>
              <a:rPr lang="en-US" altLang="en-US" sz="2400" dirty="0" err="1">
                <a:cs typeface="Times New Roman" panose="02020603050405020304" pitchFamily="18" charset="0"/>
              </a:rPr>
              <a:t>là</a:t>
            </a:r>
            <a:r>
              <a:rPr lang="en-US" altLang="en-US" sz="2400" dirty="0">
                <a:cs typeface="Times New Roman" panose="02020603050405020304" pitchFamily="18" charset="0"/>
              </a:rPr>
              <a:t> </a:t>
            </a:r>
            <a:r>
              <a:rPr lang="en-US" altLang="en-US" sz="2400" dirty="0" err="1">
                <a:cs typeface="Times New Roman" panose="02020603050405020304" pitchFamily="18" charset="0"/>
              </a:rPr>
              <a:t>toàn</a:t>
            </a:r>
            <a:r>
              <a:rPr lang="en-US" altLang="en-US" sz="2400" dirty="0">
                <a:cs typeface="Times New Roman" panose="02020603050405020304" pitchFamily="18" charset="0"/>
              </a:rPr>
              <a:t> </a:t>
            </a:r>
            <a:r>
              <a:rPr lang="en-US" altLang="en-US" sz="2400" dirty="0" err="1">
                <a:cs typeface="Times New Roman" panose="02020603050405020304" pitchFamily="18" charset="0"/>
              </a:rPr>
              <a:t>bộ</a:t>
            </a:r>
            <a:r>
              <a:rPr lang="en-US" altLang="en-US" sz="2400" dirty="0">
                <a:cs typeface="Times New Roman" panose="02020603050405020304" pitchFamily="18" charset="0"/>
              </a:rPr>
              <a:t> </a:t>
            </a:r>
            <a:r>
              <a:rPr lang="en-US" altLang="en-US" sz="2400" dirty="0" err="1">
                <a:cs typeface="Times New Roman" panose="02020603050405020304" pitchFamily="18" charset="0"/>
              </a:rPr>
              <a:t>câu</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chú</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hợm</a:t>
            </a:r>
            <a:r>
              <a:rPr lang="en-US" altLang="en-US" sz="2400" dirty="0">
                <a:cs typeface="Times New Roman" panose="02020603050405020304" pitchFamily="18" charset="0"/>
              </a:rPr>
              <a:t> </a:t>
            </a:r>
            <a:r>
              <a:rPr lang="en-US" altLang="en-US" sz="2400" dirty="0" err="1">
                <a:cs typeface="Times New Roman" panose="02020603050405020304" pitchFamily="18" charset="0"/>
              </a:rPr>
              <a:t>hĩnh</a:t>
            </a:r>
            <a:r>
              <a:rPr lang="en-US" altLang="en-US" sz="2400" dirty="0">
                <a:cs typeface="Times New Roman" panose="02020603050405020304" pitchFamily="18" charset="0"/>
              </a:rPr>
              <a:t> </a:t>
            </a:r>
            <a:r>
              <a:rPr lang="en-US" altLang="en-US" sz="2400" dirty="0" err="1">
                <a:cs typeface="Times New Roman" panose="02020603050405020304" pitchFamily="18" charset="0"/>
              </a:rPr>
              <a:t>phải</a:t>
            </a:r>
            <a:r>
              <a:rPr lang="en-US" altLang="en-US" sz="2400" dirty="0">
                <a:cs typeface="Times New Roman" panose="02020603050405020304" pitchFamily="18" charset="0"/>
              </a:rPr>
              <a:t> </a:t>
            </a:r>
            <a:r>
              <a:rPr lang="en-US" altLang="en-US" sz="2400" dirty="0" err="1">
                <a:cs typeface="Times New Roman" panose="02020603050405020304" pitchFamily="18" charset="0"/>
              </a:rPr>
              <a:t>nếm</a:t>
            </a:r>
            <a:r>
              <a:rPr lang="en-US" altLang="en-US" sz="2400" dirty="0">
                <a:cs typeface="Times New Roman" panose="02020603050405020304" pitchFamily="18" charset="0"/>
              </a:rPr>
              <a:t> </a:t>
            </a:r>
            <a:r>
              <a:rPr lang="en-US" altLang="en-US" sz="2400" dirty="0" err="1">
                <a:cs typeface="Times New Roman" panose="02020603050405020304" pitchFamily="18" charset="0"/>
              </a:rPr>
              <a:t>mùi</a:t>
            </a:r>
            <a:r>
              <a:rPr lang="en-US" altLang="en-US" sz="2400" dirty="0">
                <a:cs typeface="Times New Roman" panose="02020603050405020304" pitchFamily="18" charset="0"/>
              </a:rPr>
              <a:t> </a:t>
            </a:r>
            <a:r>
              <a:rPr lang="en-US" altLang="en-US" sz="2400" dirty="0" err="1">
                <a:cs typeface="Times New Roman" panose="02020603050405020304" pitchFamily="18" charset="0"/>
              </a:rPr>
              <a:t>thất</a:t>
            </a:r>
            <a:r>
              <a:rPr lang="en-US" altLang="en-US" sz="2400" dirty="0">
                <a:cs typeface="Times New Roman" panose="02020603050405020304" pitchFamily="18" charset="0"/>
              </a:rPr>
              <a:t> </a:t>
            </a:r>
            <a:r>
              <a:rPr lang="en-US" altLang="en-US" sz="2400" dirty="0" err="1">
                <a:cs typeface="Times New Roman" panose="02020603050405020304" pitchFamily="18" charset="0"/>
              </a:rPr>
              <a:t>bại</a:t>
            </a:r>
            <a:r>
              <a:rPr lang="en-US" altLang="en-US" sz="2400" dirty="0">
                <a:cs typeface="Times New Roman" panose="02020603050405020304" pitchFamily="18" charset="0"/>
              </a:rPr>
              <a:t> </a:t>
            </a:r>
            <a:r>
              <a:rPr lang="en-US" altLang="en-US" sz="2400" dirty="0" err="1">
                <a:cs typeface="Times New Roman" panose="02020603050405020304" pitchFamily="18" charset="0"/>
              </a:rPr>
              <a:t>trước</a:t>
            </a:r>
            <a:r>
              <a:rPr lang="en-US" altLang="en-US" sz="2400" dirty="0">
                <a:cs typeface="Times New Roman" panose="02020603050405020304" pitchFamily="18" charset="0"/>
              </a:rPr>
              <a:t> </a:t>
            </a:r>
            <a:r>
              <a:rPr lang="en-US" altLang="en-US" sz="2400" dirty="0" err="1">
                <a:cs typeface="Times New Roman" panose="02020603050405020304" pitchFamily="18" charset="0"/>
              </a:rPr>
              <a:t>anh</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có</a:t>
            </a:r>
            <a:r>
              <a:rPr lang="en-US" altLang="en-US" sz="2400" dirty="0">
                <a:cs typeface="Times New Roman" panose="02020603050405020304" pitchFamily="18" charset="0"/>
              </a:rPr>
              <a:t> </a:t>
            </a:r>
            <a:r>
              <a:rPr lang="en-US" altLang="en-US" sz="2400" dirty="0" err="1">
                <a:cs typeface="Times New Roman" panose="02020603050405020304" pitchFamily="18" charset="0"/>
              </a:rPr>
              <a:t>quyết</a:t>
            </a:r>
            <a:r>
              <a:rPr lang="en-US" altLang="en-US" sz="2400" dirty="0">
                <a:cs typeface="Times New Roman" panose="02020603050405020304" pitchFamily="18" charset="0"/>
              </a:rPr>
              <a:t> </a:t>
            </a:r>
            <a:r>
              <a:rPr lang="en-US" altLang="en-US" sz="2400" dirty="0" err="1">
                <a:cs typeface="Times New Roman" panose="02020603050405020304" pitchFamily="18" charset="0"/>
              </a:rPr>
              <a:t>tâm</a:t>
            </a:r>
            <a:r>
              <a:rPr lang="en-US" altLang="en-US" sz="2400" dirty="0">
                <a:cs typeface="Times New Roman" panose="02020603050405020304" pitchFamily="18" charset="0"/>
              </a:rPr>
              <a:t> </a:t>
            </a:r>
            <a:r>
              <a:rPr lang="en-US" altLang="en-US" sz="2400" dirty="0" err="1">
                <a:cs typeface="Times New Roman" panose="02020603050405020304" pitchFamily="18" charset="0"/>
              </a:rPr>
              <a:t>cao</a:t>
            </a:r>
            <a:r>
              <a:rPr lang="en-US" altLang="en-US" sz="2400" dirty="0">
                <a:cs typeface="Times New Roman" panose="02020603050405020304" pitchFamily="18" charset="0"/>
              </a:rPr>
              <a:t>.</a:t>
            </a:r>
          </a:p>
        </p:txBody>
      </p:sp>
      <p:sp>
        <p:nvSpPr>
          <p:cNvPr id="7" name="Text Box 12"/>
          <p:cNvSpPr txBox="1">
            <a:spLocks noChangeArrowheads="1"/>
          </p:cNvSpPr>
          <p:nvPr/>
        </p:nvSpPr>
        <p:spPr bwMode="auto">
          <a:xfrm>
            <a:off x="387927" y="4310940"/>
            <a:ext cx="114152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d</a:t>
            </a:r>
            <a:r>
              <a:rPr lang="en-US" altLang="en-US" sz="2400" dirty="0">
                <a:cs typeface="Times New Roman" panose="02020603050405020304" pitchFamily="18" charset="0"/>
              </a:rPr>
              <a:t>) </a:t>
            </a:r>
            <a:r>
              <a:rPr lang="en-US" altLang="en-US" sz="2400" dirty="0" err="1">
                <a:cs typeface="Times New Roman" panose="02020603050405020304" pitchFamily="18" charset="0"/>
              </a:rPr>
              <a:t>Nghe</a:t>
            </a:r>
            <a:r>
              <a:rPr lang="en-US" altLang="en-US" sz="2400" dirty="0">
                <a:cs typeface="Times New Roman" panose="02020603050405020304" pitchFamily="18" charset="0"/>
              </a:rPr>
              <a:t> </a:t>
            </a:r>
            <a:r>
              <a:rPr lang="en-US" altLang="en-US" sz="2400" dirty="0" err="1">
                <a:cs typeface="Times New Roman" panose="02020603050405020304" pitchFamily="18" charset="0"/>
              </a:rPr>
              <a:t>xong</a:t>
            </a:r>
            <a:r>
              <a:rPr lang="en-US" altLang="en-US" sz="2400" dirty="0">
                <a:cs typeface="Times New Roman" panose="02020603050405020304" pitchFamily="18" charset="0"/>
              </a:rPr>
              <a:t> </a:t>
            </a:r>
            <a:r>
              <a:rPr lang="en-US" altLang="en-US" sz="2400" dirty="0" err="1">
                <a:cs typeface="Times New Roman" panose="02020603050405020304" pitchFamily="18" charset="0"/>
              </a:rPr>
              <a:t>câu</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cô</a:t>
            </a:r>
            <a:r>
              <a:rPr lang="en-US" altLang="en-US" sz="2400" dirty="0">
                <a:cs typeface="Times New Roman" panose="02020603050405020304" pitchFamily="18" charset="0"/>
              </a:rPr>
              <a:t> </a:t>
            </a:r>
            <a:r>
              <a:rPr lang="en-US" altLang="en-US" sz="2400" dirty="0" err="1">
                <a:cs typeface="Times New Roman" panose="02020603050405020304" pitchFamily="18" charset="0"/>
              </a:rPr>
              <a:t>giáo</a:t>
            </a:r>
            <a:r>
              <a:rPr lang="en-US" altLang="en-US" sz="2400" dirty="0">
                <a:cs typeface="Times New Roman" panose="02020603050405020304" pitchFamily="18" charset="0"/>
              </a:rPr>
              <a:t> </a:t>
            </a:r>
            <a:r>
              <a:rPr lang="en-US" altLang="en-US" sz="2400" dirty="0" err="1">
                <a:cs typeface="Times New Roman" panose="02020603050405020304" pitchFamily="18" charset="0"/>
              </a:rPr>
              <a:t>kể</a:t>
            </a:r>
            <a:r>
              <a:rPr lang="en-US" altLang="en-US" sz="2400" dirty="0">
                <a:cs typeface="Times New Roman" panose="02020603050405020304" pitchFamily="18" charset="0"/>
              </a:rPr>
              <a:t>, </a:t>
            </a:r>
            <a:r>
              <a:rPr lang="en-US" altLang="en-US" sz="2400" dirty="0" err="1">
                <a:cs typeface="Times New Roman" panose="02020603050405020304" pitchFamily="18" charset="0"/>
              </a:rPr>
              <a:t>ai</a:t>
            </a:r>
            <a:r>
              <a:rPr lang="en-US" altLang="en-US" sz="2400" dirty="0">
                <a:cs typeface="Times New Roman" panose="02020603050405020304" pitchFamily="18" charset="0"/>
              </a:rPr>
              <a:t> </a:t>
            </a:r>
            <a:r>
              <a:rPr lang="en-US" altLang="en-US" sz="2400" dirty="0" err="1">
                <a:cs typeface="Times New Roman" panose="02020603050405020304" pitchFamily="18" charset="0"/>
              </a:rPr>
              <a:t>cũng</a:t>
            </a:r>
            <a:r>
              <a:rPr lang="en-US" altLang="en-US" sz="2400" dirty="0">
                <a:cs typeface="Times New Roman" panose="02020603050405020304" pitchFamily="18" charset="0"/>
              </a:rPr>
              <a:t> </a:t>
            </a:r>
            <a:r>
              <a:rPr lang="en-US" altLang="en-US" sz="2400" dirty="0" err="1">
                <a:cs typeface="Times New Roman" panose="02020603050405020304" pitchFamily="18" charset="0"/>
              </a:rPr>
              <a:t>tự</a:t>
            </a:r>
            <a:r>
              <a:rPr lang="en-US" altLang="en-US" sz="2400" dirty="0">
                <a:cs typeface="Times New Roman" panose="02020603050405020304" pitchFamily="18" charset="0"/>
              </a:rPr>
              <a:t> </a:t>
            </a:r>
            <a:r>
              <a:rPr lang="en-US" altLang="en-US" sz="2400" dirty="0" err="1">
                <a:cs typeface="Times New Roman" panose="02020603050405020304" pitchFamily="18" charset="0"/>
              </a:rPr>
              <a:t>nhủ</a:t>
            </a:r>
            <a:r>
              <a:rPr lang="en-US" altLang="en-US" sz="2400" dirty="0">
                <a:cs typeface="Times New Roman" panose="02020603050405020304" pitchFamily="18" charset="0"/>
              </a:rPr>
              <a:t> : </a:t>
            </a:r>
            <a:r>
              <a:rPr lang="en-US" altLang="en-US" sz="2400" dirty="0" err="1">
                <a:cs typeface="Times New Roman" panose="02020603050405020304" pitchFamily="18" charset="0"/>
              </a:rPr>
              <a:t>không</a:t>
            </a:r>
            <a:r>
              <a:rPr lang="en-US" altLang="en-US" sz="2400" dirty="0">
                <a:cs typeface="Times New Roman" panose="02020603050405020304" pitchFamily="18" charset="0"/>
              </a:rPr>
              <a:t> </a:t>
            </a:r>
            <a:r>
              <a:rPr lang="en-US" altLang="en-US" sz="2400" dirty="0" err="1">
                <a:cs typeface="Times New Roman" panose="02020603050405020304" pitchFamily="18" charset="0"/>
              </a:rPr>
              <a:t>bao</a:t>
            </a:r>
            <a:r>
              <a:rPr lang="en-US" altLang="en-US" sz="2400" dirty="0">
                <a:cs typeface="Times New Roman" panose="02020603050405020304" pitchFamily="18" charset="0"/>
              </a:rPr>
              <a:t> </a:t>
            </a:r>
            <a:r>
              <a:rPr lang="en-US" altLang="en-US" sz="2400" dirty="0" err="1">
                <a:cs typeface="Times New Roman" panose="02020603050405020304" pitchFamily="18" charset="0"/>
              </a:rPr>
              <a:t>giờ</a:t>
            </a:r>
            <a:r>
              <a:rPr lang="en-US" altLang="en-US" sz="2400" dirty="0">
                <a:cs typeface="Times New Roman" panose="02020603050405020304" pitchFamily="18" charset="0"/>
              </a:rPr>
              <a:t> </a:t>
            </a:r>
            <a:r>
              <a:rPr lang="en-US" altLang="en-US" sz="2400" dirty="0" err="1">
                <a:cs typeface="Times New Roman" panose="02020603050405020304" pitchFamily="18" charset="0"/>
              </a:rPr>
              <a:t>được</a:t>
            </a:r>
            <a:r>
              <a:rPr lang="en-US" altLang="en-US" sz="2400" dirty="0">
                <a:cs typeface="Times New Roman" panose="02020603050405020304" pitchFamily="18" charset="0"/>
              </a:rPr>
              <a:t> </a:t>
            </a:r>
            <a:r>
              <a:rPr lang="en-US" altLang="en-US" sz="2400" dirty="0" err="1">
                <a:cs typeface="Times New Roman" panose="02020603050405020304" pitchFamily="18" charset="0"/>
              </a:rPr>
              <a:t>lơ</a:t>
            </a:r>
            <a:r>
              <a:rPr lang="en-US" altLang="en-US" sz="2400" dirty="0">
                <a:cs typeface="Times New Roman" panose="02020603050405020304" pitchFamily="18" charset="0"/>
              </a:rPr>
              <a:t> </a:t>
            </a:r>
            <a:r>
              <a:rPr lang="en-US" altLang="en-US" sz="2400" dirty="0" err="1">
                <a:cs typeface="Times New Roman" panose="02020603050405020304" pitchFamily="18" charset="0"/>
              </a:rPr>
              <a:t>là</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học</a:t>
            </a:r>
            <a:r>
              <a:rPr lang="en-US" altLang="en-US" sz="2400" dirty="0">
                <a:cs typeface="Times New Roman" panose="02020603050405020304" pitchFamily="18" charset="0"/>
              </a:rPr>
              <a:t> </a:t>
            </a:r>
            <a:r>
              <a:rPr lang="en-US" altLang="en-US" sz="2400" dirty="0" err="1">
                <a:cs typeface="Times New Roman" panose="02020603050405020304" pitchFamily="18" charset="0"/>
              </a:rPr>
              <a:t>tập</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a:t>
            </a:r>
            <a:r>
              <a:rPr lang="en-US" altLang="en-US" sz="2400" dirty="0" err="1">
                <a:cs typeface="Times New Roman" panose="02020603050405020304" pitchFamily="18" charset="0"/>
              </a:rPr>
              <a:t>rèn</a:t>
            </a:r>
            <a:r>
              <a:rPr lang="en-US" altLang="en-US" sz="2400" dirty="0">
                <a:cs typeface="Times New Roman" panose="02020603050405020304" pitchFamily="18" charset="0"/>
              </a:rPr>
              <a:t> </a:t>
            </a:r>
            <a:r>
              <a:rPr lang="en-US" altLang="en-US" sz="2400" dirty="0" err="1">
                <a:cs typeface="Times New Roman" panose="02020603050405020304" pitchFamily="18" charset="0"/>
              </a:rPr>
              <a:t>luyện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bản</a:t>
            </a:r>
            <a:r>
              <a:rPr lang="en-US" altLang="en-US" sz="2400" dirty="0">
                <a:cs typeface="Times New Roman" panose="02020603050405020304" pitchFamily="18" charset="0"/>
              </a:rPr>
              <a:t> </a:t>
            </a:r>
            <a:r>
              <a:rPr lang="en-US" altLang="en-US" sz="2400" dirty="0" err="1">
                <a:cs typeface="Times New Roman" panose="02020603050405020304" pitchFamily="18" charset="0"/>
              </a:rPr>
              <a:t>thân</a:t>
            </a:r>
            <a:r>
              <a:rPr lang="en-US" altLang="en-US" sz="2400" dirty="0">
                <a:cs typeface="Times New Roman" panose="02020603050405020304" pitchFamily="18" charset="0"/>
              </a:rPr>
              <a:t>.</a:t>
            </a:r>
          </a:p>
        </p:txBody>
      </p:sp>
      <p:sp>
        <p:nvSpPr>
          <p:cNvPr id="8" name="Text Box 13"/>
          <p:cNvSpPr txBox="1">
            <a:spLocks noChangeArrowheads="1"/>
          </p:cNvSpPr>
          <p:nvPr/>
        </p:nvSpPr>
        <p:spPr bwMode="auto">
          <a:xfrm>
            <a:off x="435429" y="5345281"/>
            <a:ext cx="115575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e</a:t>
            </a:r>
            <a:r>
              <a:rPr lang="en-US" altLang="en-US" sz="2400" dirty="0">
                <a:cs typeface="Times New Roman" panose="02020603050405020304" pitchFamily="18" charset="0"/>
              </a:rPr>
              <a:t>) Cho </a:t>
            </a:r>
            <a:r>
              <a:rPr lang="en-US" altLang="en-US" sz="2400" dirty="0" err="1">
                <a:cs typeface="Times New Roman" panose="02020603050405020304" pitchFamily="18" charset="0"/>
              </a:rPr>
              <a:t>đến</a:t>
            </a:r>
            <a:r>
              <a:rPr lang="en-US" altLang="en-US" sz="2400" dirty="0">
                <a:cs typeface="Times New Roman" panose="02020603050405020304" pitchFamily="18" charset="0"/>
              </a:rPr>
              <a:t> </a:t>
            </a:r>
            <a:r>
              <a:rPr lang="en-US" altLang="en-US" sz="2400" dirty="0" err="1">
                <a:cs typeface="Times New Roman" panose="02020603050405020304" pitchFamily="18" charset="0"/>
              </a:rPr>
              <a:t>bây</a:t>
            </a:r>
            <a:r>
              <a:rPr lang="en-US" altLang="en-US" sz="2400" dirty="0">
                <a:cs typeface="Times New Roman" panose="02020603050405020304" pitchFamily="18" charset="0"/>
              </a:rPr>
              <a:t> </a:t>
            </a:r>
            <a:r>
              <a:rPr lang="en-US" altLang="en-US" sz="2400" dirty="0" err="1">
                <a:cs typeface="Times New Roman" panose="02020603050405020304" pitchFamily="18" charset="0"/>
              </a:rPr>
              <a:t>giờ</a:t>
            </a:r>
            <a:r>
              <a:rPr lang="en-US" altLang="en-US" sz="2400" dirty="0">
                <a:cs typeface="Times New Roman" panose="02020603050405020304" pitchFamily="18" charset="0"/>
              </a:rPr>
              <a:t>, </a:t>
            </a:r>
            <a:r>
              <a:rPr lang="en-US" altLang="en-US" sz="2400" dirty="0" err="1">
                <a:cs typeface="Times New Roman" panose="02020603050405020304" pitchFamily="18" charset="0"/>
              </a:rPr>
              <a:t>mỗi</a:t>
            </a:r>
            <a:r>
              <a:rPr lang="en-US" altLang="en-US" sz="2400" dirty="0">
                <a:cs typeface="Times New Roman" panose="02020603050405020304" pitchFamily="18" charset="0"/>
              </a:rPr>
              <a:t> </a:t>
            </a:r>
            <a:r>
              <a:rPr lang="en-US" altLang="en-US" sz="2400" dirty="0" err="1">
                <a:cs typeface="Times New Roman" panose="02020603050405020304" pitchFamily="18" charset="0"/>
              </a:rPr>
              <a:t>khi</a:t>
            </a:r>
            <a:r>
              <a:rPr lang="en-US" altLang="en-US" sz="2400" dirty="0">
                <a:cs typeface="Times New Roman" panose="02020603050405020304" pitchFamily="18" charset="0"/>
              </a:rPr>
              <a:t> </a:t>
            </a:r>
            <a:r>
              <a:rPr lang="en-US" altLang="en-US" sz="2400" dirty="0" err="1">
                <a:cs typeface="Times New Roman" panose="02020603050405020304" pitchFamily="18" charset="0"/>
              </a:rPr>
              <a:t>nhớ</a:t>
            </a:r>
            <a:r>
              <a:rPr lang="en-US" altLang="en-US" sz="2400" dirty="0">
                <a:cs typeface="Times New Roman" panose="02020603050405020304" pitchFamily="18" charset="0"/>
              </a:rPr>
              <a:t> </a:t>
            </a:r>
            <a:r>
              <a:rPr lang="en-US" altLang="en-US" sz="2400" dirty="0" err="1">
                <a:cs typeface="Times New Roman" panose="02020603050405020304" pitchFamily="18" charset="0"/>
              </a:rPr>
              <a:t>lại</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chạy</a:t>
            </a:r>
            <a:r>
              <a:rPr lang="en-US" altLang="en-US" sz="2400" dirty="0">
                <a:cs typeface="Times New Roman" panose="02020603050405020304" pitchFamily="18" charset="0"/>
              </a:rPr>
              <a:t> </a:t>
            </a:r>
            <a:r>
              <a:rPr lang="en-US" altLang="en-US" sz="2400" dirty="0" err="1">
                <a:cs typeface="Times New Roman" panose="02020603050405020304" pitchFamily="18" charset="0"/>
              </a:rPr>
              <a:t>thi</a:t>
            </a:r>
            <a:r>
              <a:rPr lang="en-US" altLang="en-US" sz="2400" dirty="0">
                <a:cs typeface="Times New Roman" panose="02020603050405020304" pitchFamily="18" charset="0"/>
              </a:rPr>
              <a:t> </a:t>
            </a:r>
            <a:r>
              <a:rPr lang="en-US" altLang="en-US" sz="2400" dirty="0" err="1">
                <a:cs typeface="Times New Roman" panose="02020603050405020304" pitchFamily="18" charset="0"/>
              </a:rPr>
              <a:t>với</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tôi</a:t>
            </a:r>
            <a:r>
              <a:rPr lang="en-US" altLang="en-US" sz="2400" dirty="0">
                <a:cs typeface="Times New Roman" panose="02020603050405020304" pitchFamily="18" charset="0"/>
              </a:rPr>
              <a:t> </a:t>
            </a:r>
            <a:r>
              <a:rPr lang="en-US" altLang="en-US" sz="2400" dirty="0" err="1">
                <a:cs typeface="Times New Roman" panose="02020603050405020304" pitchFamily="18" charset="0"/>
              </a:rPr>
              <a:t>vẫn</a:t>
            </a:r>
            <a:r>
              <a:rPr lang="en-US" altLang="en-US" sz="2400" dirty="0">
                <a:cs typeface="Times New Roman" panose="02020603050405020304" pitchFamily="18" charset="0"/>
              </a:rPr>
              <a:t> </a:t>
            </a:r>
            <a:r>
              <a:rPr lang="en-US" altLang="en-US" sz="2400" dirty="0" err="1">
                <a:cs typeface="Times New Roman" panose="02020603050405020304" pitchFamily="18" charset="0"/>
              </a:rPr>
              <a:t>đỏ</a:t>
            </a:r>
            <a:r>
              <a:rPr lang="en-US" altLang="en-US" sz="2400" dirty="0">
                <a:cs typeface="Times New Roman" panose="02020603050405020304" pitchFamily="18" charset="0"/>
              </a:rPr>
              <a:t> </a:t>
            </a:r>
            <a:r>
              <a:rPr lang="en-US" altLang="en-US" sz="2400" dirty="0" err="1">
                <a:cs typeface="Times New Roman" panose="02020603050405020304" pitchFamily="18" charset="0"/>
              </a:rPr>
              <a:t>mặt</a:t>
            </a:r>
            <a:r>
              <a:rPr lang="en-US" altLang="en-US" sz="2400" dirty="0">
                <a:cs typeface="Times New Roman" panose="02020603050405020304" pitchFamily="18" charset="0"/>
              </a:rPr>
              <a:t> </a:t>
            </a:r>
            <a:r>
              <a:rPr lang="en-US" altLang="en-US" sz="2400" dirty="0" err="1">
                <a:cs typeface="Times New Roman" panose="02020603050405020304" pitchFamily="18" charset="0"/>
              </a:rPr>
              <a:t>vì</a:t>
            </a:r>
            <a:r>
              <a:rPr lang="en-US" altLang="en-US" sz="2400" dirty="0">
                <a:cs typeface="Times New Roman" panose="02020603050405020304" pitchFamily="18" charset="0"/>
              </a:rPr>
              <a:t> </a:t>
            </a:r>
            <a:r>
              <a:rPr lang="en-US" altLang="en-US" sz="2400" dirty="0" err="1">
                <a:cs typeface="Times New Roman" panose="02020603050405020304" pitchFamily="18" charset="0"/>
              </a:rPr>
              <a:t>xấu</a:t>
            </a:r>
            <a:r>
              <a:rPr lang="en-US" altLang="en-US" sz="2400" dirty="0">
                <a:cs typeface="Times New Roman" panose="02020603050405020304" pitchFamily="18" charset="0"/>
              </a:rPr>
              <a:t> </a:t>
            </a:r>
            <a:r>
              <a:rPr lang="en-US" altLang="en-US" sz="2400" dirty="0" err="1">
                <a:cs typeface="Times New Roman" panose="02020603050405020304" pitchFamily="18" charset="0"/>
              </a:rPr>
              <a:t>hổ</a:t>
            </a:r>
            <a:r>
              <a:rPr lang="en-US" altLang="en-US" sz="2400" dirty="0">
                <a:cs typeface="Times New Roman" panose="02020603050405020304" pitchFamily="18" charset="0"/>
              </a:rPr>
              <a:t>. </a:t>
            </a:r>
            <a:r>
              <a:rPr lang="en-US" altLang="en-US" sz="2400" dirty="0" err="1">
                <a:cs typeface="Times New Roman" panose="02020603050405020304" pitchFamily="18" charset="0"/>
              </a:rPr>
              <a:t>Mong</a:t>
            </a:r>
            <a:r>
              <a:rPr lang="en-US" altLang="en-US" sz="2400" dirty="0">
                <a:cs typeface="Times New Roman" panose="02020603050405020304" pitchFamily="18" charset="0"/>
              </a:rPr>
              <a:t> </a:t>
            </a:r>
            <a:r>
              <a:rPr lang="en-US" altLang="en-US" sz="2400" dirty="0" err="1">
                <a:cs typeface="Times New Roman" panose="02020603050405020304" pitchFamily="18" charset="0"/>
              </a:rPr>
              <a:t>sao</a:t>
            </a:r>
            <a:r>
              <a:rPr lang="en-US" altLang="en-US" sz="2400" dirty="0">
                <a:cs typeface="Times New Roman" panose="02020603050405020304" pitchFamily="18" charset="0"/>
              </a:rPr>
              <a:t> </a:t>
            </a:r>
            <a:r>
              <a:rPr lang="en-US" altLang="en-US" sz="2400" dirty="0" err="1">
                <a:cs typeface="Times New Roman" panose="02020603050405020304" pitchFamily="18" charset="0"/>
              </a:rPr>
              <a:t>đừng</a:t>
            </a:r>
            <a:r>
              <a:rPr lang="en-US" altLang="en-US" sz="2400" dirty="0">
                <a:cs typeface="Times New Roman" panose="02020603050405020304" pitchFamily="18" charset="0"/>
              </a:rPr>
              <a:t> </a:t>
            </a:r>
            <a:r>
              <a:rPr lang="en-US" altLang="en-US" sz="2400" dirty="0" err="1">
                <a:cs typeface="Times New Roman" panose="02020603050405020304" pitchFamily="18" charset="0"/>
              </a:rPr>
              <a:t>ai</a:t>
            </a:r>
            <a:r>
              <a:rPr lang="en-US" altLang="en-US" sz="2400" dirty="0">
                <a:cs typeface="Times New Roman" panose="02020603050405020304" pitchFamily="18" charset="0"/>
              </a:rPr>
              <a:t> </a:t>
            </a:r>
            <a:r>
              <a:rPr lang="en-US" altLang="en-US" sz="2400" dirty="0" err="1">
                <a:cs typeface="Times New Roman" panose="02020603050405020304" pitchFamily="18" charset="0"/>
              </a:rPr>
              <a:t>mắc</a:t>
            </a:r>
            <a:r>
              <a:rPr lang="en-US" altLang="en-US" sz="2400" dirty="0">
                <a:cs typeface="Times New Roman" panose="02020603050405020304" pitchFamily="18" charset="0"/>
              </a:rPr>
              <a:t> </a:t>
            </a:r>
            <a:r>
              <a:rPr lang="en-US" altLang="en-US" sz="2400" dirty="0" err="1">
                <a:cs typeface="Times New Roman" panose="02020603050405020304" pitchFamily="18" charset="0"/>
              </a:rPr>
              <a:t>bệnh</a:t>
            </a:r>
            <a:r>
              <a:rPr lang="en-US" altLang="en-US" sz="2400" dirty="0">
                <a:cs typeface="Times New Roman" panose="02020603050405020304" pitchFamily="18" charset="0"/>
              </a:rPr>
              <a:t> </a:t>
            </a:r>
            <a:r>
              <a:rPr lang="en-US" altLang="en-US" sz="2400" dirty="0" err="1">
                <a:cs typeface="Times New Roman" panose="02020603050405020304" pitchFamily="18" charset="0"/>
              </a:rPr>
              <a:t>chủ</a:t>
            </a:r>
            <a:r>
              <a:rPr lang="en-US" altLang="en-US" sz="2400" dirty="0">
                <a:cs typeface="Times New Roman" panose="02020603050405020304" pitchFamily="18" charset="0"/>
              </a:rPr>
              <a:t> </a:t>
            </a:r>
            <a:r>
              <a:rPr lang="en-US" altLang="en-US" sz="2400" dirty="0" err="1">
                <a:cs typeface="Times New Roman" panose="02020603050405020304" pitchFamily="18" charset="0"/>
              </a:rPr>
              <a:t>quan</a:t>
            </a:r>
            <a:r>
              <a:rPr lang="en-US" altLang="en-US" sz="2400" dirty="0">
                <a:cs typeface="Times New Roman" panose="02020603050405020304" pitchFamily="18" charset="0"/>
              </a:rPr>
              <a:t>, </a:t>
            </a:r>
            <a:r>
              <a:rPr lang="en-US" altLang="en-US" sz="2400" dirty="0" err="1">
                <a:cs typeface="Times New Roman" panose="02020603050405020304" pitchFamily="18" charset="0"/>
              </a:rPr>
              <a:t>hợm</a:t>
            </a:r>
            <a:r>
              <a:rPr lang="en-US" altLang="en-US" sz="2400" dirty="0">
                <a:cs typeface="Times New Roman" panose="02020603050405020304" pitchFamily="18" charset="0"/>
              </a:rPr>
              <a:t> </a:t>
            </a:r>
            <a:r>
              <a:rPr lang="en-US" altLang="en-US" sz="2400" dirty="0" err="1">
                <a:cs typeface="Times New Roman" panose="02020603050405020304" pitchFamily="18" charset="0"/>
              </a:rPr>
              <a:t>hĩnh</a:t>
            </a:r>
            <a:r>
              <a:rPr lang="en-US" altLang="en-US" sz="2400" dirty="0">
                <a:cs typeface="Times New Roman" panose="02020603050405020304" pitchFamily="18" charset="0"/>
              </a:rPr>
              <a:t> </a:t>
            </a:r>
            <a:r>
              <a:rPr lang="en-US" altLang="en-US" sz="2400" dirty="0" err="1">
                <a:cs typeface="Times New Roman" panose="02020603050405020304" pitchFamily="18" charset="0"/>
              </a:rPr>
              <a:t>như</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tôi</a:t>
            </a:r>
            <a:r>
              <a:rPr lang="en-US" altLang="en-US" sz="2400" dirty="0">
                <a:cs typeface="Times New Roman" panose="02020603050405020304" pitchFamily="18" charset="0"/>
              </a:rPr>
              <a:t> </a:t>
            </a:r>
            <a:r>
              <a:rPr lang="en-US" altLang="en-US" sz="2400" dirty="0" err="1">
                <a:cs typeface="Times New Roman" panose="02020603050405020304" pitchFamily="18" charset="0"/>
              </a:rPr>
              <a:t>ngày</a:t>
            </a:r>
            <a:r>
              <a:rPr lang="en-US" altLang="en-US" sz="2400" dirty="0">
                <a:cs typeface="Times New Roman" panose="02020603050405020304" pitchFamily="18" charset="0"/>
              </a:rPr>
              <a:t> </a:t>
            </a:r>
            <a:r>
              <a:rPr lang="en-US" altLang="en-US" sz="2400" dirty="0" err="1">
                <a:cs typeface="Times New Roman" panose="02020603050405020304" pitchFamily="18" charset="0"/>
              </a:rPr>
              <a:t>nào</a:t>
            </a:r>
            <a:r>
              <a:rPr lang="en-US" altLang="en-US" sz="2400" dirty="0">
                <a:cs typeface="Times New Roman" panose="02020603050405020304" pitchFamily="18" charset="0"/>
              </a:rPr>
              <a:t>.</a:t>
            </a:r>
          </a:p>
        </p:txBody>
      </p:sp>
      <p:sp>
        <p:nvSpPr>
          <p:cNvPr id="9" name="Rectangle 8"/>
          <p:cNvSpPr/>
          <p:nvPr/>
        </p:nvSpPr>
        <p:spPr>
          <a:xfrm>
            <a:off x="7891196" y="1677894"/>
            <a:ext cx="3177473"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không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ight Arrow 9"/>
          <p:cNvSpPr/>
          <p:nvPr/>
        </p:nvSpPr>
        <p:spPr>
          <a:xfrm>
            <a:off x="7579472" y="1853172"/>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679415" y="3786810"/>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800575" y="4886245"/>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8459659" y="5896437"/>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447496" y="2817563"/>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15204" y="2672000"/>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80968" y="3616973"/>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186943" y="4720506"/>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8749755" y="5714613"/>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2" grpId="0" animBg="1"/>
      <p:bldP spid="13" grpId="0" animBg="1"/>
      <p:bldP spid="14" grpId="0" animBg="1"/>
      <p:bldP spid="15" grpId="0" animBg="1"/>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1"/>
          <p:cNvPicPr preferRelativeResize="0"/>
          <p:nvPr/>
        </p:nvPicPr>
        <p:blipFill rotWithShape="1">
          <a:blip r:embed="rId3">
            <a:alphaModFix/>
          </a:blip>
          <a:srcRect/>
          <a:stretch/>
        </p:blipFill>
        <p:spPr>
          <a:xfrm>
            <a:off x="-465015" y="876590"/>
            <a:ext cx="6244537" cy="6244537"/>
          </a:xfrm>
          <a:prstGeom prst="rect">
            <a:avLst/>
          </a:prstGeom>
          <a:noFill/>
          <a:ln>
            <a:noFill/>
          </a:ln>
        </p:spPr>
      </p:pic>
      <p:pic>
        <p:nvPicPr>
          <p:cNvPr id="204" name="Google Shape;204;p11"/>
          <p:cNvPicPr preferRelativeResize="0"/>
          <p:nvPr/>
        </p:nvPicPr>
        <p:blipFill rotWithShape="1">
          <a:blip r:embed="rId4">
            <a:alphaModFix/>
          </a:blip>
          <a:srcRect/>
          <a:stretch/>
        </p:blipFill>
        <p:spPr>
          <a:xfrm rot="2700325" flipH="1">
            <a:off x="4340397" y="407362"/>
            <a:ext cx="6376448" cy="5734215"/>
          </a:xfrm>
          <a:prstGeom prst="rect">
            <a:avLst/>
          </a:prstGeom>
          <a:noFill/>
          <a:ln>
            <a:noFill/>
          </a:ln>
        </p:spPr>
      </p:pic>
      <p:grpSp>
        <p:nvGrpSpPr>
          <p:cNvPr id="206" name="Google Shape;206;p11"/>
          <p:cNvGrpSpPr/>
          <p:nvPr/>
        </p:nvGrpSpPr>
        <p:grpSpPr>
          <a:xfrm>
            <a:off x="5944860" y="1544368"/>
            <a:ext cx="467621" cy="422875"/>
            <a:chOff x="0" y="0"/>
            <a:chExt cx="935238" cy="845749"/>
          </a:xfrm>
        </p:grpSpPr>
        <p:sp>
          <p:nvSpPr>
            <p:cNvPr id="207" name="Google Shape;207;p11"/>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08" name="Google Shape;208;p11"/>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209" name="Google Shape;209;p11"/>
          <p:cNvGrpSpPr/>
          <p:nvPr/>
        </p:nvGrpSpPr>
        <p:grpSpPr>
          <a:xfrm>
            <a:off x="8093514" y="4318048"/>
            <a:ext cx="467621" cy="422875"/>
            <a:chOff x="0" y="0"/>
            <a:chExt cx="935238" cy="845749"/>
          </a:xfrm>
        </p:grpSpPr>
        <p:sp>
          <p:nvSpPr>
            <p:cNvPr id="210" name="Google Shape;210;p11"/>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11" name="Google Shape;211;p11"/>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2" name="Rectangle 1"/>
          <p:cNvSpPr/>
          <p:nvPr/>
        </p:nvSpPr>
        <p:spPr>
          <a:xfrm>
            <a:off x="5524500" y="2196151"/>
            <a:ext cx="3810000" cy="2829621"/>
          </a:xfrm>
          <a:prstGeom prst="rect">
            <a:avLst/>
          </a:prstGeom>
        </p:spPr>
        <p:txBody>
          <a:bodyPr wrap="square">
            <a:spAutoFit/>
          </a:bodyPr>
          <a:lstStyle/>
          <a:p>
            <a:pPr algn="ctr">
              <a:lnSpc>
                <a:spcPct val="107000"/>
              </a:lnSpc>
              <a:spcAft>
                <a:spcPts val="800"/>
              </a:spcAft>
            </a:pPr>
            <a:r>
              <a:rPr lang="pt-BR" sz="3200" b="1" dirty="0">
                <a:latin typeface="UTM Androgyne" panose="02040603050506020204" pitchFamily="18" charset="0"/>
                <a:ea typeface="Calibri" panose="020F0502020204030204" pitchFamily="34" charset="0"/>
                <a:cs typeface="Times New Roman" panose="02020603050405020304" pitchFamily="18" charset="0"/>
              </a:rPr>
              <a:t>Cách kết bài mở rộng hay hơn vì lôi cuốn, hấp dẫn người đọc.</a:t>
            </a:r>
            <a:endParaRPr lang="en-US" sz="3200" dirty="0">
              <a:latin typeface="UTM Androgyne" panose="020406030505060202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pt-BR" sz="3200" b="1" dirty="0">
                <a:latin typeface="UTM Androgyne" panose="02040603050506020204" pitchFamily="18" charset="0"/>
                <a:ea typeface="Calibri" panose="020F0502020204030204" pitchFamily="34" charset="0"/>
                <a:cs typeface="Times New Roman" panose="02020603050405020304" pitchFamily="18" charset="0"/>
              </a:rPr>
              <a:t> </a:t>
            </a:r>
            <a:endParaRPr lang="en-US" sz="3200" dirty="0">
              <a:effectLst/>
              <a:latin typeface="UTM Androgyne"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p:tgtEl>
                                          <p:spTgt spid="203"/>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 calcmode="lin" valueType="num">
                                      <p:cBhvr additive="base">
                                        <p:cTn id="10" dur="1000"/>
                                        <p:tgtEl>
                                          <p:spTgt spid="204"/>
                                        </p:tgtEl>
                                        <p:attrNameLst>
                                          <p:attrName>ppt_w</p:attrName>
                                        </p:attrNameLst>
                                      </p:cBhvr>
                                      <p:tavLst>
                                        <p:tav tm="0">
                                          <p:val>
                                            <p:strVal val="0"/>
                                          </p:val>
                                        </p:tav>
                                        <p:tav tm="100000">
                                          <p:val>
                                            <p:strVal val="#ppt_w"/>
                                          </p:val>
                                        </p:tav>
                                      </p:tavLst>
                                    </p:anim>
                                    <p:anim calcmode="lin" valueType="num">
                                      <p:cBhvr additive="base">
                                        <p:cTn id="11" dur="1000"/>
                                        <p:tgtEl>
                                          <p:spTgt spid="204"/>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206"/>
                                        </p:tgtEl>
                                        <p:attrNameLst>
                                          <p:attrName>style.visibility</p:attrName>
                                        </p:attrNameLst>
                                      </p:cBhvr>
                                      <p:to>
                                        <p:strVal val="visible"/>
                                      </p:to>
                                    </p:set>
                                    <p:animEffect transition="in" filter="fade">
                                      <p:cBhvr>
                                        <p:cTn id="14" dur="1000"/>
                                        <p:tgtEl>
                                          <p:spTgt spid="206"/>
                                        </p:tgtEl>
                                      </p:cBhvr>
                                    </p:animEffect>
                                  </p:childTnLst>
                                </p:cTn>
                              </p:par>
                              <p:par>
                                <p:cTn id="15" presetID="10" presetClass="entr" presetSubtype="0" fill="hold" nodeType="with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000"/>
                                        <p:tgtEl>
                                          <p:spTgt spid="20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050" name="Picture 2" descr="Top những Background Powerpoint đẹp cho bày thuyết trình ấn tượng Hình Ảnh  Đẹp HD Với Hơn 1 Triệu hình ảnh đẹp được tải - | Thiệp, Hình nền, Power  po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p:cNvSpPr txBox="1">
            <a:spLocks noChangeArrowheads="1"/>
          </p:cNvSpPr>
          <p:nvPr/>
        </p:nvSpPr>
        <p:spPr bwMode="auto">
          <a:xfrm>
            <a:off x="712000" y="304800"/>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a:cs typeface="Times New Roman" panose="02020603050405020304" pitchFamily="18" charset="0"/>
              </a:rPr>
              <a:t>2. Tìm </a:t>
            </a:r>
            <a:r>
              <a:rPr lang="en-US" altLang="en-US" sz="3200">
                <a:solidFill>
                  <a:srgbClr val="C00000"/>
                </a:solidFill>
                <a:cs typeface="Times New Roman" panose="02020603050405020304" pitchFamily="18" charset="0"/>
              </a:rPr>
              <a:t>phần kết bài </a:t>
            </a:r>
            <a:r>
              <a:rPr lang="en-US" altLang="en-US" sz="3200">
                <a:cs typeface="Times New Roman" panose="02020603050405020304" pitchFamily="18" charset="0"/>
              </a:rPr>
              <a:t>của các truyện sau. Cho biết đó là những </a:t>
            </a:r>
            <a:r>
              <a:rPr lang="en-US" altLang="en-US" sz="3200">
                <a:solidFill>
                  <a:srgbClr val="C00000"/>
                </a:solidFill>
                <a:cs typeface="Times New Roman" panose="02020603050405020304" pitchFamily="18" charset="0"/>
              </a:rPr>
              <a:t>kết bài theo cách nào</a:t>
            </a:r>
            <a:r>
              <a:rPr lang="en-US" altLang="en-US" sz="3200">
                <a:cs typeface="Times New Roman" panose="02020603050405020304" pitchFamily="18" charset="0"/>
              </a:rPr>
              <a:t>.</a:t>
            </a:r>
          </a:p>
        </p:txBody>
      </p:sp>
      <p:graphicFrame>
        <p:nvGraphicFramePr>
          <p:cNvPr id="14" name="Group 52"/>
          <p:cNvGraphicFramePr>
            <a:graphicFrameLocks noGrp="1"/>
          </p:cNvGraphicFramePr>
          <p:nvPr>
            <p:extLst>
              <p:ext uri="{D42A27DB-BD31-4B8C-83A1-F6EECF244321}">
                <p14:modId xmlns:p14="http://schemas.microsoft.com/office/powerpoint/2010/main" val="747518941"/>
              </p:ext>
            </p:extLst>
          </p:nvPr>
        </p:nvGraphicFramePr>
        <p:xfrm>
          <a:off x="559599" y="1447800"/>
          <a:ext cx="9358123" cy="6077502"/>
        </p:xfrm>
        <a:graphic>
          <a:graphicData uri="http://schemas.openxmlformats.org/drawingml/2006/table">
            <a:tbl>
              <a:tblPr/>
              <a:tblGrid>
                <a:gridCol w="1481703">
                  <a:extLst>
                    <a:ext uri="{9D8B030D-6E8A-4147-A177-3AD203B41FA5}">
                      <a16:colId xmlns:a16="http://schemas.microsoft.com/office/drawing/2014/main" val="20000"/>
                    </a:ext>
                  </a:extLst>
                </a:gridCol>
                <a:gridCol w="5926811">
                  <a:extLst>
                    <a:ext uri="{9D8B030D-6E8A-4147-A177-3AD203B41FA5}">
                      <a16:colId xmlns:a16="http://schemas.microsoft.com/office/drawing/2014/main" val="20001"/>
                    </a:ext>
                  </a:extLst>
                </a:gridCol>
                <a:gridCol w="1949609">
                  <a:extLst>
                    <a:ext uri="{9D8B030D-6E8A-4147-A177-3AD203B41FA5}">
                      <a16:colId xmlns:a16="http://schemas.microsoft.com/office/drawing/2014/main" val="20002"/>
                    </a:ext>
                  </a:extLst>
                </a:gridCol>
              </a:tblGrid>
              <a:tr h="808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Tên</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truyện</a:t>
                      </a:r>
                      <a:endParaRPr kumimoji="0" lang="en-US" sz="2800" b="1" i="0" u="none" strike="noStrike" cap="none" normalizeH="0" baseline="0" dirty="0">
                        <a:ln>
                          <a:noFill/>
                        </a:ln>
                        <a:solidFill>
                          <a:srgbClr val="002060"/>
                        </a:solidFill>
                        <a:effectLst/>
                        <a:latin typeface="Times New Roman" pitchFamily="18" charset="0"/>
                        <a:cs typeface="Times New Roman" pitchFamily="18" charset="0"/>
                      </a:endParaRPr>
                    </a:p>
                  </a:txBody>
                  <a:tcPr marT="45685" marB="456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Kết</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bài</a:t>
                      </a:r>
                      <a:endParaRPr kumimoji="0" lang="en-US" sz="2800" b="1" i="0" u="none" strike="noStrike" cap="none" normalizeH="0" baseline="0" dirty="0">
                        <a:ln>
                          <a:noFill/>
                        </a:ln>
                        <a:solidFill>
                          <a:srgbClr val="002060"/>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Kiểu</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kết</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cs typeface="Times New Roman" pitchFamily="18" charset="0"/>
                        </a:rPr>
                        <a:t>bài</a:t>
                      </a:r>
                      <a:endParaRPr kumimoji="0" lang="en-US" sz="2800" b="1" i="0" u="none" strike="noStrike" cap="none" normalizeH="0" baseline="0" dirty="0">
                        <a:ln>
                          <a:noFill/>
                        </a:ln>
                        <a:solidFill>
                          <a:srgbClr val="002060"/>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3974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a) Một người chính trực</a:t>
                      </a:r>
                    </a:p>
                  </a:txBody>
                  <a:tcPr marT="45685" marB="456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CC"/>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50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b) Nỗi dằn vặt An-đrây-ca</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 </a:t>
                      </a:r>
                    </a:p>
                  </a:txBody>
                  <a:tcPr marT="45685" marB="456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CC"/>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40"/>
          <p:cNvSpPr txBox="1">
            <a:spLocks noChangeArrowheads="1"/>
          </p:cNvSpPr>
          <p:nvPr/>
        </p:nvSpPr>
        <p:spPr bwMode="auto">
          <a:xfrm>
            <a:off x="7874800" y="2590800"/>
            <a:ext cx="204292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b="1" dirty="0" err="1">
                <a:solidFill>
                  <a:srgbClr val="FF0000"/>
                </a:solidFill>
                <a:cs typeface="Times New Roman" panose="02020603050405020304" pitchFamily="18" charset="0"/>
              </a:rPr>
              <a:t>Kết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bài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không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mở</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rộng</a:t>
            </a:r>
            <a:endParaRPr lang="en-US" altLang="en-US" sz="2800" b="1" dirty="0">
              <a:solidFill>
                <a:srgbClr val="FF0000"/>
              </a:solidFill>
              <a:cs typeface="Times New Roman" panose="02020603050405020304" pitchFamily="18" charset="0"/>
            </a:endParaRPr>
          </a:p>
        </p:txBody>
      </p:sp>
      <p:sp>
        <p:nvSpPr>
          <p:cNvPr id="16" name="Rectangle 41"/>
          <p:cNvSpPr>
            <a:spLocks noChangeArrowheads="1"/>
          </p:cNvSpPr>
          <p:nvPr/>
        </p:nvSpPr>
        <p:spPr bwMode="auto">
          <a:xfrm>
            <a:off x="2083600" y="4343400"/>
            <a:ext cx="5562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20000"/>
              </a:spcBef>
            </a:pPr>
            <a:r>
              <a:rPr lang="en-US" altLang="en-US" sz="2400">
                <a:cs typeface="Times New Roman" panose="02020603050405020304" pitchFamily="18" charset="0"/>
              </a:rPr>
              <a:t>	Nhưng An-đrây-ca không nghĩ như vậy. Cả đêm đó, em ngồi nức nở dưới gốc cây táo do tay ông vun trồng. Mãi sau này, khi đã lớn, em vẫn luôn tự dằn vặt: “Giá mình mua thuốc về kịp thì ông còn sống thêm được ít năm nữa !”</a:t>
            </a:r>
          </a:p>
        </p:txBody>
      </p:sp>
      <p:sp>
        <p:nvSpPr>
          <p:cNvPr id="17" name="Text Box 48"/>
          <p:cNvSpPr txBox="1">
            <a:spLocks noChangeArrowheads="1"/>
          </p:cNvSpPr>
          <p:nvPr/>
        </p:nvSpPr>
        <p:spPr bwMode="auto">
          <a:xfrm>
            <a:off x="7874800" y="43434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b="1" dirty="0" err="1">
                <a:solidFill>
                  <a:srgbClr val="FF0000"/>
                </a:solidFill>
                <a:cs typeface="Times New Roman" panose="02020603050405020304" pitchFamily="18" charset="0"/>
              </a:rPr>
              <a:t>Kết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bài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không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mở</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rộng</a:t>
            </a:r>
            <a:endParaRPr lang="en-US" altLang="en-US" sz="2800" b="1" dirty="0">
              <a:solidFill>
                <a:srgbClr val="FF0000"/>
              </a:solidFill>
              <a:cs typeface="Times New Roman" panose="02020603050405020304" pitchFamily="18" charset="0"/>
            </a:endParaRPr>
          </a:p>
        </p:txBody>
      </p:sp>
      <p:sp>
        <p:nvSpPr>
          <p:cNvPr id="18" name="Rectangle 49"/>
          <p:cNvSpPr>
            <a:spLocks noChangeArrowheads="1"/>
          </p:cNvSpPr>
          <p:nvPr/>
        </p:nvSpPr>
        <p:spPr bwMode="auto">
          <a:xfrm>
            <a:off x="2159800" y="2438400"/>
            <a:ext cx="548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20000"/>
              </a:spcBef>
            </a:pPr>
            <a:r>
              <a:rPr lang="en-US" altLang="en-US" sz="2400">
                <a:cs typeface="Times New Roman" panose="02020603050405020304" pitchFamily="18" charset="0"/>
              </a:rPr>
              <a:t>	Tô Hiến Thành tâu : “Nếu Thái hậu hỏi người hầu hạ giỏi thì thần xin cử Vũ Tán Đường, còn hỏi người tài ba giúp nước, thần xin cử Trần Trung Tá.”</a:t>
            </a:r>
          </a:p>
        </p:txBody>
      </p:sp>
      <p:pic>
        <p:nvPicPr>
          <p:cNvPr id="19" name="Picture 18" descr="Mot nguoi chinh tru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9" y="1409700"/>
            <a:ext cx="464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Noi dan vat cua An-dray-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300" y="3276599"/>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
          <p:cNvSpPr txBox="1">
            <a:spLocks noChangeArrowheads="1"/>
          </p:cNvSpPr>
          <p:nvPr/>
        </p:nvSpPr>
        <p:spPr bwMode="auto">
          <a:xfrm>
            <a:off x="902500" y="4446587"/>
            <a:ext cx="373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200" b="1" i="1" dirty="0" err="1">
                <a:cs typeface="Times New Roman" panose="02020603050405020304" pitchFamily="18" charset="0"/>
              </a:rPr>
              <a:t>Một</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người</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chính</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trực</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Trang</a:t>
            </a:r>
            <a:r>
              <a:rPr lang="en-US" altLang="en-US" sz="3200" b="1" i="1" dirty="0">
                <a:cs typeface="Times New Roman" panose="02020603050405020304" pitchFamily="18" charset="0"/>
              </a:rPr>
              <a:t> 37</a:t>
            </a:r>
          </a:p>
        </p:txBody>
      </p:sp>
      <p:sp>
        <p:nvSpPr>
          <p:cNvPr id="22" name="Text Box 2"/>
          <p:cNvSpPr txBox="1">
            <a:spLocks noChangeArrowheads="1"/>
          </p:cNvSpPr>
          <p:nvPr/>
        </p:nvSpPr>
        <p:spPr bwMode="auto">
          <a:xfrm>
            <a:off x="4788700" y="1558924"/>
            <a:ext cx="617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200" b="1" i="1" dirty="0" err="1">
                <a:cs typeface="Times New Roman" panose="02020603050405020304" pitchFamily="18" charset="0"/>
              </a:rPr>
              <a:t>Nỗi</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dằn</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vặt</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của</a:t>
            </a:r>
            <a:r>
              <a:rPr lang="en-US" altLang="en-US" sz="3200" b="1" i="1" dirty="0">
                <a:cs typeface="Times New Roman" panose="02020603050405020304" pitchFamily="18" charset="0"/>
              </a:rPr>
              <a:t> </a:t>
            </a:r>
          </a:p>
          <a:p>
            <a:pPr algn="ctr" eaLnBrk="1" hangingPunct="1">
              <a:spcBef>
                <a:spcPct val="50000"/>
              </a:spcBef>
            </a:pPr>
            <a:r>
              <a:rPr lang="en-US" altLang="en-US" sz="3200" b="1" i="1" dirty="0">
                <a:cs typeface="Times New Roman" panose="02020603050405020304" pitchFamily="18" charset="0"/>
              </a:rPr>
              <a:t>An-</a:t>
            </a:r>
            <a:r>
              <a:rPr lang="en-US" altLang="en-US" sz="3200" b="1" i="1" dirty="0" err="1">
                <a:cs typeface="Times New Roman" panose="02020603050405020304" pitchFamily="18" charset="0"/>
              </a:rPr>
              <a:t>đrây</a:t>
            </a:r>
            <a:r>
              <a:rPr lang="en-US" altLang="en-US" sz="3200" b="1" i="1" dirty="0">
                <a:cs typeface="Times New Roman" panose="02020603050405020304" pitchFamily="18" charset="0"/>
              </a:rPr>
              <a:t>-ca/</a:t>
            </a:r>
            <a:r>
              <a:rPr lang="en-US" altLang="en-US" sz="3200" b="1" i="1" dirty="0" err="1">
                <a:cs typeface="Times New Roman" panose="02020603050405020304" pitchFamily="18" charset="0"/>
              </a:rPr>
              <a:t>Trang</a:t>
            </a:r>
            <a:r>
              <a:rPr lang="en-US" altLang="en-US" sz="3200" b="1" i="1" dirty="0">
                <a:cs typeface="Times New Roman" panose="02020603050405020304" pitchFamily="18" charset="0"/>
              </a:rPr>
              <a:t> 55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ox(i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Horizontal)">
                                      <p:cBhvr>
                                        <p:cTn id="12" dur="500"/>
                                        <p:tgtEl>
                                          <p:spTgt spid="19"/>
                                        </p:tgtEl>
                                      </p:cBhvr>
                                    </p:animEffect>
                                  </p:childTnLst>
                                </p:cTn>
                              </p:par>
                              <p:par>
                                <p:cTn id="13" presetID="16" presetClass="entr" presetSubtype="2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box(in)">
                                      <p:cBhvr>
                                        <p:cTn id="20" dur="500"/>
                                        <p:tgtEl>
                                          <p:spTgt spid="21">
                                            <p:txEl>
                                              <p:pRg st="0" end="0"/>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ox(in)">
                                      <p:cBhvr>
                                        <p:cTn id="23" dur="500"/>
                                        <p:tgtEl>
                                          <p:spTgt spid="22">
                                            <p:txEl>
                                              <p:pRg st="0" end="0"/>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box(in)">
                                      <p:cBhvr>
                                        <p:cTn id="26" dur="500"/>
                                        <p:tgtEl>
                                          <p:spTgt spid="2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21">
                                            <p:txEl>
                                              <p:pRg st="0" end="0"/>
                                            </p:txEl>
                                          </p:spTgt>
                                        </p:tgtEl>
                                      </p:cBhvr>
                                    </p:animEffect>
                                    <p:set>
                                      <p:cBhvr>
                                        <p:cTn id="34" dur="1" fill="hold">
                                          <p:stCondLst>
                                            <p:cond delay="499"/>
                                          </p:stCondLst>
                                        </p:cTn>
                                        <p:tgtEl>
                                          <p:spTgt spid="21">
                                            <p:txEl>
                                              <p:pRg st="0" end="0"/>
                                            </p:txEl>
                                          </p:spTgt>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22">
                                            <p:txEl>
                                              <p:pRg st="0" end="0"/>
                                            </p:txEl>
                                          </p:spTgt>
                                        </p:tgtEl>
                                      </p:cBhvr>
                                    </p:animEffect>
                                    <p:set>
                                      <p:cBhvr>
                                        <p:cTn id="40" dur="1" fill="hold">
                                          <p:stCondLst>
                                            <p:cond delay="499"/>
                                          </p:stCondLst>
                                        </p:cTn>
                                        <p:tgtEl>
                                          <p:spTgt spid="22">
                                            <p:txEl>
                                              <p:pRg st="0" end="0"/>
                                            </p:txEl>
                                          </p:spTgt>
                                        </p:tgtEl>
                                        <p:attrNameLst>
                                          <p:attrName>style.visibility</p:attrName>
                                        </p:attrNameLst>
                                      </p:cBhvr>
                                      <p:to>
                                        <p:strVal val="hidden"/>
                                      </p:to>
                                    </p:set>
                                  </p:childTnLst>
                                </p:cTn>
                              </p:par>
                              <p:par>
                                <p:cTn id="41" presetID="3" presetClass="exit" presetSubtype="10" fill="hold" grpId="0" nodeType="withEffect">
                                  <p:stCondLst>
                                    <p:cond delay="0"/>
                                  </p:stCondLst>
                                  <p:childTnLst>
                                    <p:animEffect transition="out" filter="blinds(horizontal)">
                                      <p:cBhvr>
                                        <p:cTn id="42" dur="500"/>
                                        <p:tgtEl>
                                          <p:spTgt spid="22">
                                            <p:txEl>
                                              <p:pRg st="1" end="1"/>
                                            </p:txEl>
                                          </p:spTgt>
                                        </p:tgtEl>
                                      </p:cBhvr>
                                    </p:animEffect>
                                    <p:set>
                                      <p:cBhvr>
                                        <p:cTn id="43" dur="1" fill="hold">
                                          <p:stCondLst>
                                            <p:cond delay="499"/>
                                          </p:stCondLst>
                                        </p:cTn>
                                        <p:tgtEl>
                                          <p:spTgt spid="22">
                                            <p:txEl>
                                              <p:pRg st="1" end="1"/>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ox(i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box(in)">
                                      <p:cBhvr>
                                        <p:cTn id="53" dur="500"/>
                                        <p:tgtEl>
                                          <p:spTgt spid="1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box(in)">
                                      <p:cBhvr>
                                        <p:cTn id="58" dur="500"/>
                                        <p:tgtEl>
                                          <p:spTgt spid="1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box(in)">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box(in)">
                                      <p:cBhvr>
                                        <p:cTn id="6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9"/>
          <p:cNvPicPr preferRelativeResize="0"/>
          <p:nvPr/>
        </p:nvPicPr>
        <p:blipFill rotWithShape="1">
          <a:blip r:embed="rId3">
            <a:alphaModFix/>
          </a:blip>
          <a:srcRect t="19778" r="1154" b="17778"/>
          <a:stretch/>
        </p:blipFill>
        <p:spPr>
          <a:xfrm>
            <a:off x="-335280" y="777240"/>
            <a:ext cx="7036437" cy="6223438"/>
          </a:xfrm>
          <a:prstGeom prst="rect">
            <a:avLst/>
          </a:prstGeom>
          <a:noFill/>
          <a:ln>
            <a:noFill/>
          </a:ln>
        </p:spPr>
      </p:pic>
      <p:pic>
        <p:nvPicPr>
          <p:cNvPr id="320" name="Google Shape;320;p19"/>
          <p:cNvPicPr preferRelativeResize="0"/>
          <p:nvPr/>
        </p:nvPicPr>
        <p:blipFill rotWithShape="1">
          <a:blip r:embed="rId4">
            <a:alphaModFix/>
          </a:blip>
          <a:srcRect/>
          <a:stretch/>
        </p:blipFill>
        <p:spPr>
          <a:xfrm>
            <a:off x="5589686" y="0"/>
            <a:ext cx="6274068" cy="5392615"/>
          </a:xfrm>
          <a:prstGeom prst="rect">
            <a:avLst/>
          </a:prstGeom>
          <a:noFill/>
          <a:ln>
            <a:noFill/>
          </a:ln>
        </p:spPr>
      </p:pic>
      <p:grpSp>
        <p:nvGrpSpPr>
          <p:cNvPr id="322" name="Google Shape;322;p19"/>
          <p:cNvGrpSpPr/>
          <p:nvPr/>
        </p:nvGrpSpPr>
        <p:grpSpPr>
          <a:xfrm>
            <a:off x="8959611" y="988694"/>
            <a:ext cx="467621" cy="422875"/>
            <a:chOff x="0" y="0"/>
            <a:chExt cx="935238" cy="845749"/>
          </a:xfrm>
        </p:grpSpPr>
        <p:sp>
          <p:nvSpPr>
            <p:cNvPr id="323" name="Google Shape;323;p19"/>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24" name="Google Shape;324;p19"/>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8" name="Text Box 3"/>
          <p:cNvSpPr txBox="1">
            <a:spLocks noChangeArrowheads="1"/>
          </p:cNvSpPr>
          <p:nvPr/>
        </p:nvSpPr>
        <p:spPr bwMode="auto">
          <a:xfrm>
            <a:off x="6326018" y="2172018"/>
            <a:ext cx="45295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Viết</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kết</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bài</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của</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truyện</a:t>
            </a:r>
            <a:r>
              <a:rPr lang="en-US" altLang="en-US" sz="2800"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Một</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người</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chính</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trực</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hoặc</a:t>
            </a:r>
            <a:r>
              <a:rPr lang="en-US" altLang="en-US" sz="2800"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Nỗi</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dằn</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vặt</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của</a:t>
            </a:r>
            <a:r>
              <a:rPr lang="en-US" altLang="en-US" sz="2800" b="1" dirty="0">
                <a:latin typeface="UTM Androgyne" panose="02040603050506020204" pitchFamily="18" charset="0"/>
                <a:cs typeface="Times New Roman" panose="02020603050405020304" pitchFamily="18" charset="0"/>
              </a:rPr>
              <a:t> An-</a:t>
            </a:r>
            <a:r>
              <a:rPr lang="en-US" altLang="en-US" sz="2800" b="1" dirty="0" err="1">
                <a:latin typeface="UTM Androgyne" panose="02040603050506020204" pitchFamily="18" charset="0"/>
                <a:cs typeface="Times New Roman" panose="02020603050405020304" pitchFamily="18" charset="0"/>
              </a:rPr>
              <a:t>đrây</a:t>
            </a:r>
            <a:r>
              <a:rPr lang="en-US" altLang="en-US" sz="2800" b="1" dirty="0">
                <a:latin typeface="UTM Androgyne" panose="02040603050506020204" pitchFamily="18" charset="0"/>
                <a:cs typeface="Times New Roman" panose="02020603050405020304" pitchFamily="18" charset="0"/>
              </a:rPr>
              <a:t>-ca</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theo</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cách</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kết</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bài</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mở</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rộng</a:t>
            </a:r>
            <a:r>
              <a:rPr lang="en-US" altLang="en-US" sz="2800" dirty="0">
                <a:latin typeface="UTM Androgyne" panose="020406030505060202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p:tgtEl>
                                          <p:spTgt spid="320"/>
                                        </p:tgtEl>
                                        <p:attrNameLst>
                                          <p:attrName>ppt_w</p:attrName>
                                        </p:attrNameLst>
                                      </p:cBhvr>
                                      <p:tavLst>
                                        <p:tav tm="0">
                                          <p:val>
                                            <p:strVal val="0"/>
                                          </p:val>
                                        </p:tav>
                                        <p:tav tm="100000">
                                          <p:val>
                                            <p:strVal val="#ppt_w"/>
                                          </p:val>
                                        </p:tav>
                                      </p:tavLst>
                                    </p:anim>
                                    <p:anim calcmode="lin" valueType="num">
                                      <p:cBhvr additive="base">
                                        <p:cTn id="8" dur="500"/>
                                        <p:tgtEl>
                                          <p:spTgt spid="32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animEffect transition="in" filter="fade">
                                      <p:cBhvr>
                                        <p:cTn id="11" dur="1000"/>
                                        <p:tgtEl>
                                          <p:spTgt spid="32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7"/>
          <p:cNvPicPr preferRelativeResize="0"/>
          <p:nvPr/>
        </p:nvPicPr>
        <p:blipFill rotWithShape="1">
          <a:blip r:embed="rId3">
            <a:alphaModFix/>
          </a:blip>
          <a:srcRect t="27555" r="-1645" b="24000"/>
          <a:stretch/>
        </p:blipFill>
        <p:spPr>
          <a:xfrm>
            <a:off x="1813241" y="1959120"/>
            <a:ext cx="7935598" cy="5295120"/>
          </a:xfrm>
          <a:prstGeom prst="rect">
            <a:avLst/>
          </a:prstGeom>
          <a:noFill/>
          <a:ln>
            <a:noFill/>
          </a:ln>
        </p:spPr>
      </p:pic>
      <p:pic>
        <p:nvPicPr>
          <p:cNvPr id="302" name="Google Shape;302;p17"/>
          <p:cNvPicPr preferRelativeResize="0"/>
          <p:nvPr/>
        </p:nvPicPr>
        <p:blipFill rotWithShape="1">
          <a:blip r:embed="rId4">
            <a:alphaModFix/>
          </a:blip>
          <a:srcRect/>
          <a:stretch/>
        </p:blipFill>
        <p:spPr>
          <a:xfrm>
            <a:off x="-91440" y="184916"/>
            <a:ext cx="4651223" cy="4255004"/>
          </a:xfrm>
          <a:prstGeom prst="rect">
            <a:avLst/>
          </a:prstGeom>
          <a:noFill/>
          <a:ln>
            <a:noFill/>
          </a:ln>
        </p:spPr>
      </p:pic>
      <p:pic>
        <p:nvPicPr>
          <p:cNvPr id="303" name="Google Shape;303;p17"/>
          <p:cNvPicPr preferRelativeResize="0"/>
          <p:nvPr/>
        </p:nvPicPr>
        <p:blipFill rotWithShape="1">
          <a:blip r:embed="rId4">
            <a:alphaModFix/>
          </a:blip>
          <a:srcRect/>
          <a:stretch/>
        </p:blipFill>
        <p:spPr>
          <a:xfrm flipH="1">
            <a:off x="6593840" y="184916"/>
            <a:ext cx="5709920" cy="4519164"/>
          </a:xfrm>
          <a:prstGeom prst="rect">
            <a:avLst/>
          </a:prstGeom>
          <a:noFill/>
          <a:ln>
            <a:noFill/>
          </a:ln>
        </p:spPr>
      </p:pic>
      <p:sp>
        <p:nvSpPr>
          <p:cNvPr id="2" name="Rectangle 1"/>
          <p:cNvSpPr/>
          <p:nvPr/>
        </p:nvSpPr>
        <p:spPr>
          <a:xfrm>
            <a:off x="648183" y="804958"/>
            <a:ext cx="3395497" cy="2308324"/>
          </a:xfrm>
          <a:prstGeom prst="rect">
            <a:avLst/>
          </a:prstGeom>
        </p:spPr>
        <p:txBody>
          <a:bodyPr wrap="square">
            <a:spAutoFit/>
          </a:bodyPr>
          <a:lstStyle/>
          <a:p>
            <a:pPr algn="ctr" eaLnBrk="1" hangingPunct="1"/>
            <a:r>
              <a:rPr lang="en-US" altLang="en-US" sz="1800" b="1" dirty="0" err="1">
                <a:latin typeface="UTM Androgyne" panose="02040603050506020204" pitchFamily="18" charset="0"/>
              </a:rPr>
              <a:t>Truyện</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Một</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người</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chính</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trực</a:t>
            </a:r>
            <a:r>
              <a:rPr lang="en-US" altLang="en-US" sz="1800" b="1" dirty="0">
                <a:latin typeface="UTM Androgyne" panose="02040603050506020204" pitchFamily="18" charset="0"/>
              </a:rPr>
              <a:t>:</a:t>
            </a:r>
          </a:p>
          <a:p>
            <a:pPr algn="ctr" eaLnBrk="1" hangingPunct="1"/>
            <a:endParaRPr lang="en-US" altLang="en-US" sz="1800" dirty="0">
              <a:latin typeface="UTM Androgyne" panose="02040603050506020204" pitchFamily="18" charset="0"/>
            </a:endParaRPr>
          </a:p>
          <a:p>
            <a:pPr algn="just" eaLnBrk="1" hangingPunct="1"/>
            <a:r>
              <a:rPr lang="en-US" altLang="en-US" sz="1800" dirty="0" err="1">
                <a:solidFill>
                  <a:srgbClr val="FF0000"/>
                </a:solidFill>
                <a:latin typeface="UTM Androgyne" panose="02040603050506020204" pitchFamily="18" charset="0"/>
              </a:rPr>
              <a:t>Câu</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chuyện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về</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sự</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chính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trực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Tô</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Hiến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Thành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được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truyền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tụng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mãi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đến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muôn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đời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sau</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Những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người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như</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ông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làm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cho</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cuộc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sống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chúng</a:t>
            </a:r>
            <a:r>
              <a:rPr lang="en-US" altLang="en-US" sz="1800" dirty="0">
                <a:solidFill>
                  <a:srgbClr val="FF0000"/>
                </a:solidFill>
                <a:latin typeface="UTM Androgyne" panose="02040603050506020204" pitchFamily="18" charset="0"/>
              </a:rPr>
              <a:t> ta </a:t>
            </a:r>
            <a:r>
              <a:rPr lang="en-US" altLang="en-US" sz="1800" dirty="0" err="1">
                <a:solidFill>
                  <a:srgbClr val="FF0000"/>
                </a:solidFill>
                <a:latin typeface="UTM Androgyne" panose="02040603050506020204" pitchFamily="18" charset="0"/>
              </a:rPr>
              <a:t>tốt</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đẹp</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hơn</a:t>
            </a:r>
            <a:r>
              <a:rPr lang="en-US" altLang="en-US" sz="1800" dirty="0">
                <a:solidFill>
                  <a:srgbClr val="FF0000"/>
                </a:solidFill>
                <a:latin typeface="UTM Androgyne" panose="02040603050506020204" pitchFamily="18" charset="0"/>
              </a:rPr>
              <a:t>.</a:t>
            </a:r>
          </a:p>
        </p:txBody>
      </p:sp>
      <p:sp>
        <p:nvSpPr>
          <p:cNvPr id="3" name="Rectangle 2"/>
          <p:cNvSpPr/>
          <p:nvPr/>
        </p:nvSpPr>
        <p:spPr>
          <a:xfrm>
            <a:off x="7428728" y="949877"/>
            <a:ext cx="4040143" cy="2308324"/>
          </a:xfrm>
          <a:prstGeom prst="rect">
            <a:avLst/>
          </a:prstGeom>
        </p:spPr>
        <p:txBody>
          <a:bodyPr wrap="square">
            <a:spAutoFit/>
          </a:bodyPr>
          <a:lstStyle/>
          <a:p>
            <a:pPr algn="just" eaLnBrk="1" hangingPunct="1"/>
            <a:r>
              <a:rPr lang="en-US" altLang="en-US" sz="1800" b="1" dirty="0" err="1">
                <a:latin typeface="UTM Androgyne" panose="02040603050506020204" pitchFamily="18" charset="0"/>
              </a:rPr>
              <a:t>Truyện</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Nỗi</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dằn</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vặt</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của</a:t>
            </a:r>
            <a:r>
              <a:rPr lang="en-US" altLang="en-US" sz="1800" b="1" dirty="0">
                <a:latin typeface="UTM Androgyne" panose="02040603050506020204" pitchFamily="18" charset="0"/>
              </a:rPr>
              <a:t> An-</a:t>
            </a:r>
            <a:r>
              <a:rPr lang="en-US" altLang="en-US" sz="1800" b="1" dirty="0" err="1">
                <a:latin typeface="UTM Androgyne" panose="02040603050506020204" pitchFamily="18" charset="0"/>
              </a:rPr>
              <a:t>đrây</a:t>
            </a:r>
            <a:r>
              <a:rPr lang="en-US" altLang="en-US" sz="1800" b="1" dirty="0">
                <a:latin typeface="UTM Androgyne" panose="02040603050506020204" pitchFamily="18" charset="0"/>
              </a:rPr>
              <a:t>-ca:</a:t>
            </a:r>
          </a:p>
          <a:p>
            <a:pPr algn="just" eaLnBrk="1" hangingPunct="1"/>
            <a:endParaRPr lang="en-US" altLang="en-US" sz="1800" b="1" dirty="0">
              <a:latin typeface="UTM Androgyne" panose="02040603050506020204" pitchFamily="18" charset="0"/>
            </a:endParaRPr>
          </a:p>
          <a:p>
            <a:pPr algn="just" eaLnBrk="1" hangingPunct="1"/>
            <a:r>
              <a:rPr lang="en-US" altLang="en-US" sz="1800" dirty="0" err="1">
                <a:solidFill>
                  <a:srgbClr val="FF0000"/>
                </a:solidFill>
                <a:latin typeface="UTM Androgyne" panose="02040603050506020204" pitchFamily="18" charset="0"/>
              </a:rPr>
              <a:t>Nỗi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dằn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vặt</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An-</a:t>
            </a:r>
            <a:r>
              <a:rPr lang="en-US" altLang="en-US" sz="1800" dirty="0" err="1">
                <a:solidFill>
                  <a:srgbClr val="FF0000"/>
                </a:solidFill>
                <a:latin typeface="UTM Androgyne" panose="02040603050506020204" pitchFamily="18" charset="0"/>
              </a:rPr>
              <a:t>đrây</a:t>
            </a:r>
            <a:r>
              <a:rPr lang="en-US" altLang="en-US" sz="1800" dirty="0">
                <a:solidFill>
                  <a:srgbClr val="FF0000"/>
                </a:solidFill>
                <a:latin typeface="UTM Androgyne" panose="02040603050506020204" pitchFamily="18" charset="0"/>
              </a:rPr>
              <a:t>-ca </a:t>
            </a:r>
            <a:r>
              <a:rPr lang="en-US" altLang="en-US" sz="1800" dirty="0" err="1">
                <a:solidFill>
                  <a:srgbClr val="FF0000"/>
                </a:solidFill>
                <a:latin typeface="UTM Androgyne" panose="02040603050506020204" pitchFamily="18" charset="0"/>
              </a:rPr>
              <a:t>thể</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hiện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phẩm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chất</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đáng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quý</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em</a:t>
            </a:r>
            <a:r>
              <a:rPr lang="en-US" altLang="en-US" sz="1800" dirty="0">
                <a:solidFill>
                  <a:srgbClr val="FF0000"/>
                </a:solidFill>
                <a:latin typeface="UTM Androgyne" panose="02040603050506020204" pitchFamily="18" charset="0"/>
              </a:rPr>
              <a:t> : </a:t>
            </a:r>
            <a:r>
              <a:rPr lang="en-US" altLang="en-US" sz="1800" dirty="0" err="1">
                <a:solidFill>
                  <a:srgbClr val="FF0000"/>
                </a:solidFill>
                <a:latin typeface="UTM Androgyne" panose="02040603050506020204" pitchFamily="18" charset="0"/>
              </a:rPr>
              <a:t>tình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cảm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yêu</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thương</a:t>
            </a:r>
            <a:r>
              <a:rPr lang="en-US" altLang="en-US" sz="1800" dirty="0">
                <a:solidFill>
                  <a:srgbClr val="FF0000"/>
                </a:solidFill>
                <a:latin typeface="UTM Androgyne" panose="02040603050506020204" pitchFamily="18" charset="0"/>
              </a:rPr>
              <a:t>, ý </a:t>
            </a:r>
            <a:r>
              <a:rPr lang="en-US" altLang="en-US" sz="1800" dirty="0" err="1">
                <a:solidFill>
                  <a:srgbClr val="FF0000"/>
                </a:solidFill>
                <a:latin typeface="UTM Androgyne" panose="02040603050506020204" pitchFamily="18" charset="0"/>
              </a:rPr>
              <a:t>thức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trách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nhiệm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với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người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thân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lòng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trung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thực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sự</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nghiêm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khắc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với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lỗi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lầm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bản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thân</a:t>
            </a:r>
            <a:r>
              <a:rPr lang="en-US" altLang="en-US" sz="1800" dirty="0">
                <a:solidFill>
                  <a:srgbClr val="FF0000"/>
                </a:solidFill>
                <a:latin typeface="UTM Androgyne" panose="0204060305050602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par>
                                <p:cTn id="8" presetID="23" presetClass="entr" presetSubtype="16"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 calcmode="lin" valueType="num">
                                      <p:cBhvr additive="base">
                                        <p:cTn id="10" dur="500"/>
                                        <p:tgtEl>
                                          <p:spTgt spid="302"/>
                                        </p:tgtEl>
                                        <p:attrNameLst>
                                          <p:attrName>ppt_w</p:attrName>
                                        </p:attrNameLst>
                                      </p:cBhvr>
                                      <p:tavLst>
                                        <p:tav tm="0">
                                          <p:val>
                                            <p:strVal val="0"/>
                                          </p:val>
                                        </p:tav>
                                        <p:tav tm="100000">
                                          <p:val>
                                            <p:strVal val="#ppt_w"/>
                                          </p:val>
                                        </p:tav>
                                      </p:tavLst>
                                    </p:anim>
                                    <p:anim calcmode="lin" valueType="num">
                                      <p:cBhvr additive="base">
                                        <p:cTn id="11" dur="500"/>
                                        <p:tgtEl>
                                          <p:spTgt spid="302"/>
                                        </p:tgtEl>
                                        <p:attrNameLst>
                                          <p:attrName>ppt_h</p:attrName>
                                        </p:attrNameLst>
                                      </p:cBhvr>
                                      <p:tavLst>
                                        <p:tav tm="0">
                                          <p:val>
                                            <p:strVal val="0"/>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03"/>
                                        </p:tgtEl>
                                        <p:attrNameLst>
                                          <p:attrName>style.visibility</p:attrName>
                                        </p:attrNameLst>
                                      </p:cBhvr>
                                      <p:to>
                                        <p:strVal val="visible"/>
                                      </p:to>
                                    </p:set>
                                    <p:anim calcmode="lin" valueType="num">
                                      <p:cBhvr additive="base">
                                        <p:cTn id="21" dur="500"/>
                                        <p:tgtEl>
                                          <p:spTgt spid="303"/>
                                        </p:tgtEl>
                                        <p:attrNameLst>
                                          <p:attrName>ppt_w</p:attrName>
                                        </p:attrNameLst>
                                      </p:cBhvr>
                                      <p:tavLst>
                                        <p:tav tm="0">
                                          <p:val>
                                            <p:strVal val="0"/>
                                          </p:val>
                                        </p:tav>
                                        <p:tav tm="100000">
                                          <p:val>
                                            <p:strVal val="#ppt_w"/>
                                          </p:val>
                                        </p:tav>
                                      </p:tavLst>
                                    </p:anim>
                                    <p:anim calcmode="lin" valueType="num">
                                      <p:cBhvr additive="base">
                                        <p:cTn id="22" dur="500"/>
                                        <p:tgtEl>
                                          <p:spTgt spid="303"/>
                                        </p:tgtEl>
                                        <p:attrNameLst>
                                          <p:attrName>ppt_h</p:attrName>
                                        </p:attrNameLst>
                                      </p:cBhvr>
                                      <p:tavLst>
                                        <p:tav tm="0">
                                          <p:val>
                                            <p:strVal val="0"/>
                                          </p:val>
                                        </p:tav>
                                        <p:tav tm="100000">
                                          <p:val>
                                            <p:strVal val="#ppt_h"/>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6"/>
          <p:cNvPicPr preferRelativeResize="0"/>
          <p:nvPr/>
        </p:nvPicPr>
        <p:blipFill rotWithShape="1">
          <a:blip r:embed="rId3">
            <a:alphaModFix/>
          </a:blip>
          <a:srcRect t="14667" r="2397" b="23998"/>
          <a:stretch/>
        </p:blipFill>
        <p:spPr>
          <a:xfrm>
            <a:off x="-769495" y="0"/>
            <a:ext cx="7826364" cy="6885617"/>
          </a:xfrm>
          <a:prstGeom prst="rect">
            <a:avLst/>
          </a:prstGeom>
          <a:noFill/>
          <a:ln>
            <a:noFill/>
          </a:ln>
        </p:spPr>
      </p:pic>
      <p:sp>
        <p:nvSpPr>
          <p:cNvPr id="287" name="Google Shape;287;p16"/>
          <p:cNvSpPr/>
          <p:nvPr/>
        </p:nvSpPr>
        <p:spPr>
          <a:xfrm>
            <a:off x="6573520" y="1810862"/>
            <a:ext cx="5435600" cy="3309778"/>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16"/>
          <p:cNvSpPr/>
          <p:nvPr/>
        </p:nvSpPr>
        <p:spPr>
          <a:xfrm>
            <a:off x="6096000" y="1274730"/>
            <a:ext cx="983970" cy="536131"/>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p:cNvSpPr/>
          <p:nvPr/>
        </p:nvSpPr>
        <p:spPr>
          <a:xfrm>
            <a:off x="6793595" y="2963243"/>
            <a:ext cx="4666885" cy="1384995"/>
          </a:xfrm>
          <a:prstGeom prst="rect">
            <a:avLst/>
          </a:prstGeom>
        </p:spPr>
        <p:txBody>
          <a:bodyPr wrap="square">
            <a:spAutoFit/>
          </a:bodyPr>
          <a:lstStyle/>
          <a:p>
            <a:pPr algn="ctr"/>
            <a:r>
              <a:rPr lang="pt-BR" sz="2800" b="1"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Kết bài mở rộng thường rút ra lời nhận xét, ý nghĩa của câu chuyện.</a:t>
            </a:r>
            <a:endParaRPr lang="en-US" sz="2800" dirty="0">
              <a:solidFill>
                <a:srgbClr val="FF0000"/>
              </a:solidFill>
              <a:latin typeface="UTM Androgyne" panose="0204060305050602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87"/>
                                        </p:tgtEl>
                                        <p:attrNameLst>
                                          <p:attrName>style.visibility</p:attrName>
                                        </p:attrNameLst>
                                      </p:cBhvr>
                                      <p:to>
                                        <p:strVal val="visible"/>
                                      </p:to>
                                    </p:set>
                                    <p:anim calcmode="lin" valueType="num">
                                      <p:cBhvr>
                                        <p:cTn id="10" dur="1000" fill="hold"/>
                                        <p:tgtEl>
                                          <p:spTgt spid="287"/>
                                        </p:tgtEl>
                                        <p:attrNameLst>
                                          <p:attrName>ppt_w</p:attrName>
                                        </p:attrNameLst>
                                      </p:cBhvr>
                                      <p:tavLst>
                                        <p:tav tm="0">
                                          <p:val>
                                            <p:fltVal val="0"/>
                                          </p:val>
                                        </p:tav>
                                        <p:tav tm="100000">
                                          <p:val>
                                            <p:strVal val="#ppt_w"/>
                                          </p:val>
                                        </p:tav>
                                      </p:tavLst>
                                    </p:anim>
                                    <p:anim calcmode="lin" valueType="num">
                                      <p:cBhvr>
                                        <p:cTn id="11" dur="1000" fill="hold"/>
                                        <p:tgtEl>
                                          <p:spTgt spid="287"/>
                                        </p:tgtEl>
                                        <p:attrNameLst>
                                          <p:attrName>ppt_h</p:attrName>
                                        </p:attrNameLst>
                                      </p:cBhvr>
                                      <p:tavLst>
                                        <p:tav tm="0">
                                          <p:val>
                                            <p:fltVal val="0"/>
                                          </p:val>
                                        </p:tav>
                                        <p:tav tm="100000">
                                          <p:val>
                                            <p:strVal val="#ppt_h"/>
                                          </p:val>
                                        </p:tav>
                                      </p:tavLst>
                                    </p:anim>
                                    <p:anim calcmode="lin" valueType="num">
                                      <p:cBhvr>
                                        <p:cTn id="12" dur="1000" fill="hold"/>
                                        <p:tgtEl>
                                          <p:spTgt spid="287"/>
                                        </p:tgtEl>
                                        <p:attrNameLst>
                                          <p:attrName>style.rotation</p:attrName>
                                        </p:attrNameLst>
                                      </p:cBhvr>
                                      <p:tavLst>
                                        <p:tav tm="0">
                                          <p:val>
                                            <p:fltVal val="90"/>
                                          </p:val>
                                        </p:tav>
                                        <p:tav tm="100000">
                                          <p:val>
                                            <p:fltVal val="0"/>
                                          </p:val>
                                        </p:tav>
                                      </p:tavLst>
                                    </p:anim>
                                    <p:animEffect transition="in" filter="fade">
                                      <p:cBhvr>
                                        <p:cTn id="13" dur="1000"/>
                                        <p:tgtEl>
                                          <p:spTgt spid="287"/>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gtEl>
                                        <p:attrNameLst>
                                          <p:attrName>style.visibility</p:attrName>
                                        </p:attrNameLst>
                                      </p:cBhvr>
                                      <p:to>
                                        <p:strVal val="visible"/>
                                      </p:to>
                                    </p:set>
                                    <p:animEffect transition="in" filter="fade">
                                      <p:cBhvr>
                                        <p:cTn id="16" dur="500"/>
                                        <p:tgtEl>
                                          <p:spTgt spid="29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6146" name="Picture 2" descr="Hình nền đẹp cho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69;p23"/>
          <p:cNvPicPr preferRelativeResize="0"/>
          <p:nvPr/>
        </p:nvPicPr>
        <p:blipFill rotWithShape="1">
          <a:blip r:embed="rId4">
            <a:alphaModFix/>
          </a:blip>
          <a:srcRect/>
          <a:stretch/>
        </p:blipFill>
        <p:spPr>
          <a:xfrm>
            <a:off x="2252980" y="0"/>
            <a:ext cx="7686040" cy="5679440"/>
          </a:xfrm>
          <a:prstGeom prst="rect">
            <a:avLst/>
          </a:prstGeom>
          <a:noFill/>
          <a:ln>
            <a:noFill/>
          </a:ln>
        </p:spPr>
      </p:pic>
      <p:sp>
        <p:nvSpPr>
          <p:cNvPr id="3" name="Rectangle 2"/>
          <p:cNvSpPr/>
          <p:nvPr/>
        </p:nvSpPr>
        <p:spPr>
          <a:xfrm>
            <a:off x="2600960" y="2567950"/>
            <a:ext cx="6096000" cy="1384995"/>
          </a:xfrm>
          <a:prstGeom prst="rect">
            <a:avLst/>
          </a:prstGeom>
        </p:spPr>
        <p:txBody>
          <a:bodyPr>
            <a:spAutoFit/>
          </a:bodyPr>
          <a:lstStyle/>
          <a:p>
            <a:pPr algn="ctr">
              <a:defRPr/>
            </a:pPr>
            <a:r>
              <a:rPr lang="en-US" sz="4000" b="1" dirty="0">
                <a:solidFill>
                  <a:schemeClr val="tx1"/>
                </a:solidFill>
                <a:latin typeface="UTM Azuki" panose="02040603050506020204" pitchFamily="18" charset="0"/>
                <a:cs typeface="Arial" charset="0"/>
              </a:rPr>
              <a:t>TRÒ CHƠI</a:t>
            </a:r>
          </a:p>
          <a:p>
            <a:pPr algn="ctr">
              <a:defRPr/>
            </a:pPr>
            <a:r>
              <a:rPr lang="en-US" sz="4400" b="1" dirty="0">
                <a:solidFill>
                  <a:schemeClr val="tx1"/>
                </a:solidFill>
                <a:latin typeface="UTM Azuki" panose="02040603050506020204" pitchFamily="18" charset="0"/>
                <a:cs typeface="Arial" charset="0"/>
              </a:rPr>
              <a:t>AI NHANH AI ĐÚNG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 presetClass="entr" presetSubtype="0" fill="hold" grpId="1" nodeType="withEffect">
                                  <p:stCondLst>
                                    <p:cond delay="0"/>
                                  </p:stCondLst>
                                  <p:iterate type="lt">
                                    <p:tmAbs val="0"/>
                                  </p:iterate>
                                  <p:childTnLst>
                                    <p:set>
                                      <p:cBhvr>
                                        <p:cTn id="9" dur="1" fill="hold">
                                          <p:stCondLst>
                                            <p:cond delay="0"/>
                                          </p:stCondLst>
                                        </p:cTn>
                                        <p:tgtEl>
                                          <p:spTgt spid="3"/>
                                        </p:tgtEl>
                                        <p:attrNameLst>
                                          <p:attrName>style.visibility</p:attrName>
                                        </p:attrNameLst>
                                      </p:cBhvr>
                                      <p:to>
                                        <p:strVal val="visible"/>
                                      </p:to>
                                    </p:set>
                                  </p:childTnLst>
                                </p:cTn>
                              </p:par>
                              <p:par>
                                <p:cTn id="10" presetID="34" presetClass="emph" presetSubtype="0" fill="hold" nodeType="withEffect">
                                  <p:stCondLst>
                                    <p:cond delay="0"/>
                                  </p:stCondLst>
                                  <p:iterate type="lt">
                                    <p:tmPct val="10000"/>
                                  </p:iterate>
                                  <p:childTnLst>
                                    <p:animMotion origin="layout" path="M -1.25E-6 -2.96296E-6 L -1.25E-6 -0.07222 " pathEditMode="relative" rAng="0" ptsTypes="AA">
                                      <p:cBhvr>
                                        <p:cTn id="11" dur="250" accel="50000" decel="50000" autoRev="1" fill="hold">
                                          <p:stCondLst>
                                            <p:cond delay="0"/>
                                          </p:stCondLst>
                                        </p:cTn>
                                        <p:tgtEl>
                                          <p:spTgt spid="3"/>
                                        </p:tgtEl>
                                        <p:attrNameLst>
                                          <p:attrName>ppt_x</p:attrName>
                                          <p:attrName>ppt_y</p:attrName>
                                        </p:attrNameLst>
                                      </p:cBhvr>
                                      <p:rCtr x="0" y="-3611"/>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par>
                                <p:cTn id="16" presetID="16" presetClass="emph" presetSubtype="0" fill="hold" grpId="0" nodeType="withEffect">
                                  <p:stCondLst>
                                    <p:cond delay="0"/>
                                  </p:stCondLst>
                                  <p:iterate type="lt">
                                    <p:tmPct val="4000"/>
                                  </p:iterate>
                                  <p:childTnLst>
                                    <p:set>
                                      <p:cBhvr override="childStyle">
                                        <p:cTn id="17" dur="500" fill="hold"/>
                                        <p:tgtEl>
                                          <p:spTgt spid="3"/>
                                        </p:tgtEl>
                                        <p:attrNameLst>
                                          <p:attrName>style.color</p:attrName>
                                        </p:attrNameLst>
                                      </p:cBhvr>
                                      <p:to>
                                        <p:clrVal>
                                          <a:srgbClr val="FF0000"/>
                                        </p:clrVal>
                                      </p:to>
                                    </p:set>
                                    <p:set>
                                      <p:cBhvr>
                                        <p:cTn id="18" dur="500" fill="hold"/>
                                        <p:tgtEl>
                                          <p:spTgt spid="3"/>
                                        </p:tgtEl>
                                        <p:attrNameLst>
                                          <p:attrName>fillcolor</p:attrName>
                                        </p:attrNameLst>
                                      </p:cBhvr>
                                      <p:to>
                                        <p:clrVal>
                                          <a:srgbClr val="FF0000"/>
                                        </p:clrVal>
                                      </p:to>
                                    </p:set>
                                    <p:set>
                                      <p:cBhvr>
                                        <p:cTn id="1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l="16070" r="32560"/>
          <a:stretch/>
        </p:blipFill>
        <p:spPr>
          <a:xfrm>
            <a:off x="6555129" y="0"/>
            <a:ext cx="5636871" cy="6858000"/>
          </a:xfrm>
          <a:prstGeom prst="rect">
            <a:avLst/>
          </a:prstGeom>
          <a:noFill/>
          <a:ln>
            <a:noFill/>
          </a:ln>
        </p:spPr>
      </p:pic>
      <p:sp>
        <p:nvSpPr>
          <p:cNvPr id="156" name="Google Shape;156;p7"/>
          <p:cNvSpPr/>
          <p:nvPr/>
        </p:nvSpPr>
        <p:spPr>
          <a:xfrm>
            <a:off x="332437" y="4072518"/>
            <a:ext cx="2857212" cy="1556796"/>
          </a:xfrm>
          <a:prstGeom prst="cloud">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7"/>
          <p:cNvSpPr/>
          <p:nvPr/>
        </p:nvSpPr>
        <p:spPr>
          <a:xfrm>
            <a:off x="138896" y="448235"/>
            <a:ext cx="7098679" cy="3063240"/>
          </a:xfrm>
          <a:prstGeom prst="cloud">
            <a:avLst/>
          </a:prstGeom>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ctr" anchorCtr="0">
            <a:noAutofit/>
          </a:bodyPr>
          <a:lstStyle/>
          <a:p>
            <a:pPr algn="ctr" eaLnBrk="1" hangingPunct="1"/>
            <a:r>
              <a:rPr lang="en-US" altLang="en-US" sz="2800" b="1" dirty="0" err="1">
                <a:solidFill>
                  <a:schemeClr val="tx1"/>
                </a:solidFill>
                <a:latin typeface="UTM Androgyne" panose="02040603050506020204" pitchFamily="18" charset="0"/>
              </a:rPr>
              <a:t>Có</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mấy</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cách</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kết</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bài</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Đó</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là</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những</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cách</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kết</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bài</a:t>
            </a:r>
            <a:r>
              <a:rPr lang="en-US" altLang="en-US" sz="2800" b="1" dirty="0">
                <a:solidFill>
                  <a:schemeClr val="tx1"/>
                </a:solidFill>
                <a:latin typeface="UTM Androgyne" panose="02040603050506020204" pitchFamily="18" charset="0"/>
              </a:rPr>
              <a:t> </a:t>
            </a:r>
            <a:r>
              <a:rPr lang="en-US" altLang="en-US" sz="2800" b="1" dirty="0" err="1">
                <a:solidFill>
                  <a:schemeClr val="tx1"/>
                </a:solidFill>
                <a:latin typeface="UTM Androgyne" panose="02040603050506020204" pitchFamily="18" charset="0"/>
              </a:rPr>
              <a:t>nào</a:t>
            </a:r>
            <a:r>
              <a:rPr lang="en-US" altLang="en-US" sz="2800" b="1" dirty="0">
                <a:solidFill>
                  <a:schemeClr val="tx1"/>
                </a:solidFill>
                <a:latin typeface="UTM Androgyne" panose="02040603050506020204" pitchFamily="18" charset="0"/>
              </a:rPr>
              <a:t>?</a:t>
            </a:r>
          </a:p>
        </p:txBody>
      </p:sp>
      <p:sp>
        <p:nvSpPr>
          <p:cNvPr id="162" name="Google Shape;162;p7"/>
          <p:cNvSpPr/>
          <p:nvPr/>
        </p:nvSpPr>
        <p:spPr>
          <a:xfrm>
            <a:off x="4510515" y="3959710"/>
            <a:ext cx="2857212" cy="1556796"/>
          </a:xfrm>
          <a:prstGeom prst="cloud">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p:cNvSpPr/>
          <p:nvPr/>
        </p:nvSpPr>
        <p:spPr>
          <a:xfrm>
            <a:off x="545806" y="4517780"/>
            <a:ext cx="2430474" cy="461665"/>
          </a:xfrm>
          <a:prstGeom prst="rect">
            <a:avLst/>
          </a:prstGeom>
        </p:spPr>
        <p:txBody>
          <a:bodyPr wrap="none">
            <a:spAutoFit/>
          </a:bodyPr>
          <a:lstStyle/>
          <a:p>
            <a:r>
              <a:rPr lang="en-US" altLang="en-US" sz="2400" b="1" dirty="0" err="1">
                <a:solidFill>
                  <a:srgbClr val="C00000"/>
                </a:solidFill>
                <a:latin typeface="UTM Androgyne" panose="02040603050506020204" pitchFamily="18" charset="0"/>
              </a:rPr>
              <a:t>Kết</a:t>
            </a:r>
            <a:r>
              <a:rPr lang="en-US" altLang="en-US" sz="2400" b="1" dirty="0">
                <a:solidFill>
                  <a:srgbClr val="C00000"/>
                </a:solidFill>
                <a:latin typeface="UTM Androgyne" panose="02040603050506020204" pitchFamily="18" charset="0"/>
              </a:rPr>
              <a:t> </a:t>
            </a:r>
            <a:r>
              <a:rPr lang="en-US" altLang="en-US" sz="2400" b="1" dirty="0" err="1">
                <a:solidFill>
                  <a:srgbClr val="C00000"/>
                </a:solidFill>
                <a:latin typeface="UTM Androgyne" panose="02040603050506020204" pitchFamily="18" charset="0"/>
              </a:rPr>
              <a:t>bài</a:t>
            </a:r>
            <a:r>
              <a:rPr lang="en-US" altLang="en-US" sz="2400" b="1" dirty="0">
                <a:solidFill>
                  <a:srgbClr val="C00000"/>
                </a:solidFill>
                <a:latin typeface="UTM Androgyne" panose="02040603050506020204" pitchFamily="18" charset="0"/>
              </a:rPr>
              <a:t> </a:t>
            </a:r>
            <a:r>
              <a:rPr lang="en-US" altLang="en-US" sz="2400" b="1" dirty="0" err="1">
                <a:solidFill>
                  <a:srgbClr val="C00000"/>
                </a:solidFill>
                <a:latin typeface="UTM Androgyne" panose="02040603050506020204" pitchFamily="18" charset="0"/>
              </a:rPr>
              <a:t>mở</a:t>
            </a:r>
            <a:r>
              <a:rPr lang="en-US" altLang="en-US" sz="2400" b="1" dirty="0">
                <a:solidFill>
                  <a:srgbClr val="C00000"/>
                </a:solidFill>
                <a:latin typeface="UTM Androgyne" panose="02040603050506020204" pitchFamily="18" charset="0"/>
              </a:rPr>
              <a:t> </a:t>
            </a:r>
            <a:r>
              <a:rPr lang="en-US" altLang="en-US" sz="2400" b="1" dirty="0" err="1">
                <a:solidFill>
                  <a:srgbClr val="C00000"/>
                </a:solidFill>
                <a:latin typeface="UTM Androgyne" panose="02040603050506020204" pitchFamily="18" charset="0"/>
              </a:rPr>
              <a:t>rộng</a:t>
            </a:r>
            <a:endParaRPr lang="en-US" sz="2400" b="1" dirty="0">
              <a:latin typeface="UTM Androgyne" panose="02040603050506020204" pitchFamily="18" charset="0"/>
            </a:endParaRPr>
          </a:p>
        </p:txBody>
      </p:sp>
      <p:sp>
        <p:nvSpPr>
          <p:cNvPr id="15" name="Rectangle 14"/>
          <p:cNvSpPr/>
          <p:nvPr/>
        </p:nvSpPr>
        <p:spPr>
          <a:xfrm>
            <a:off x="4762205" y="4333113"/>
            <a:ext cx="2503921" cy="830997"/>
          </a:xfrm>
          <a:prstGeom prst="rect">
            <a:avLst/>
          </a:prstGeom>
        </p:spPr>
        <p:txBody>
          <a:bodyPr wrap="square">
            <a:spAutoFit/>
          </a:bodyPr>
          <a:lstStyle/>
          <a:p>
            <a:pPr algn="ctr"/>
            <a:r>
              <a:rPr lang="en-US" altLang="en-US" sz="2400" b="1" dirty="0" err="1">
                <a:solidFill>
                  <a:schemeClr val="bg2"/>
                </a:solidFill>
                <a:latin typeface="UTM Androgyne" panose="02040603050506020204" pitchFamily="18" charset="0"/>
              </a:rPr>
              <a:t>Kết</a:t>
            </a:r>
            <a:r>
              <a:rPr lang="en-US" altLang="en-US" sz="2400" b="1" dirty="0">
                <a:solidFill>
                  <a:schemeClr val="bg2"/>
                </a:solidFill>
                <a:latin typeface="UTM Androgyne" panose="02040603050506020204" pitchFamily="18" charset="0"/>
              </a:rPr>
              <a:t> </a:t>
            </a:r>
            <a:r>
              <a:rPr lang="en-US" altLang="en-US" sz="2400" b="1" dirty="0" err="1">
                <a:solidFill>
                  <a:schemeClr val="bg2"/>
                </a:solidFill>
                <a:latin typeface="UTM Androgyne" panose="02040603050506020204" pitchFamily="18" charset="0"/>
              </a:rPr>
              <a:t>bài</a:t>
            </a:r>
            <a:r>
              <a:rPr lang="en-US" altLang="en-US" sz="2400" b="1" dirty="0">
                <a:solidFill>
                  <a:schemeClr val="bg2"/>
                </a:solidFill>
                <a:latin typeface="UTM Androgyne" panose="02040603050506020204" pitchFamily="18" charset="0"/>
              </a:rPr>
              <a:t> </a:t>
            </a:r>
            <a:r>
              <a:rPr lang="en-US" altLang="en-US" sz="2400" b="1" dirty="0" err="1">
                <a:solidFill>
                  <a:schemeClr val="bg2"/>
                </a:solidFill>
                <a:latin typeface="UTM Androgyne" panose="02040603050506020204" pitchFamily="18" charset="0"/>
              </a:rPr>
              <a:t>không</a:t>
            </a:r>
            <a:r>
              <a:rPr lang="en-US" altLang="en-US" sz="2400" b="1" dirty="0">
                <a:solidFill>
                  <a:schemeClr val="bg2"/>
                </a:solidFill>
                <a:latin typeface="UTM Androgyne" panose="02040603050506020204" pitchFamily="18" charset="0"/>
              </a:rPr>
              <a:t> </a:t>
            </a:r>
            <a:r>
              <a:rPr lang="en-US" altLang="en-US" sz="2400" b="1" dirty="0" err="1">
                <a:solidFill>
                  <a:schemeClr val="bg2"/>
                </a:solidFill>
                <a:latin typeface="UTM Androgyne" panose="02040603050506020204" pitchFamily="18" charset="0"/>
              </a:rPr>
              <a:t>mở</a:t>
            </a:r>
            <a:r>
              <a:rPr lang="en-US" altLang="en-US" sz="2400" b="1" dirty="0">
                <a:solidFill>
                  <a:schemeClr val="bg2"/>
                </a:solidFill>
                <a:latin typeface="UTM Androgyne" panose="02040603050506020204" pitchFamily="18" charset="0"/>
              </a:rPr>
              <a:t> </a:t>
            </a:r>
            <a:r>
              <a:rPr lang="en-US" altLang="en-US" sz="2400" b="1" dirty="0" err="1">
                <a:solidFill>
                  <a:schemeClr val="bg2"/>
                </a:solidFill>
                <a:latin typeface="UTM Androgyne" panose="02040603050506020204" pitchFamily="18" charset="0"/>
              </a:rPr>
              <a:t>rộng</a:t>
            </a:r>
            <a:endParaRPr lang="en-US" sz="2400" b="1" dirty="0">
              <a:solidFill>
                <a:schemeClr val="bg2"/>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anim calcmode="lin" valueType="num">
                                      <p:cBhvr>
                                        <p:cTn id="8" dur="500" fill="hold"/>
                                        <p:tgtEl>
                                          <p:spTgt spid="159"/>
                                        </p:tgtEl>
                                        <p:attrNameLst>
                                          <p:attrName>ppt_x</p:attrName>
                                        </p:attrNameLst>
                                      </p:cBhvr>
                                      <p:tavLst>
                                        <p:tav tm="0">
                                          <p:val>
                                            <p:strVal val="#ppt_x"/>
                                          </p:val>
                                        </p:tav>
                                        <p:tav tm="100000">
                                          <p:val>
                                            <p:strVal val="#ppt_x"/>
                                          </p:val>
                                        </p:tav>
                                      </p:tavLst>
                                    </p:anim>
                                    <p:anim calcmode="lin" valueType="num">
                                      <p:cBhvr>
                                        <p:cTn id="9" dur="5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6"/>
                                        </p:tgtEl>
                                        <p:attrNameLst>
                                          <p:attrName>style.visibility</p:attrName>
                                        </p:attrNameLst>
                                      </p:cBhvr>
                                      <p:to>
                                        <p:strVal val="visible"/>
                                      </p:to>
                                    </p:set>
                                    <p:animEffect transition="in" filter="fade">
                                      <p:cBhvr>
                                        <p:cTn id="14" dur="250"/>
                                        <p:tgtEl>
                                          <p:spTgt spid="156"/>
                                        </p:tgtEl>
                                      </p:cBhvr>
                                    </p:animEffect>
                                    <p:anim calcmode="lin" valueType="num">
                                      <p:cBhvr>
                                        <p:cTn id="15" dur="250" fill="hold"/>
                                        <p:tgtEl>
                                          <p:spTgt spid="156"/>
                                        </p:tgtEl>
                                        <p:attrNameLst>
                                          <p:attrName>ppt_x</p:attrName>
                                        </p:attrNameLst>
                                      </p:cBhvr>
                                      <p:tavLst>
                                        <p:tav tm="0">
                                          <p:val>
                                            <p:strVal val="#ppt_x"/>
                                          </p:val>
                                        </p:tav>
                                        <p:tav tm="100000">
                                          <p:val>
                                            <p:strVal val="#ppt_x"/>
                                          </p:val>
                                        </p:tav>
                                      </p:tavLst>
                                    </p:anim>
                                    <p:anim calcmode="lin" valueType="num">
                                      <p:cBhvr>
                                        <p:cTn id="16" dur="250" fill="hold"/>
                                        <p:tgtEl>
                                          <p:spTgt spid="15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anim calcmode="lin" valueType="num">
                                      <p:cBhvr>
                                        <p:cTn id="20" dur="250" fill="hold"/>
                                        <p:tgtEl>
                                          <p:spTgt spid="2"/>
                                        </p:tgtEl>
                                        <p:attrNameLst>
                                          <p:attrName>ppt_x</p:attrName>
                                        </p:attrNameLst>
                                      </p:cBhvr>
                                      <p:tavLst>
                                        <p:tav tm="0">
                                          <p:val>
                                            <p:strVal val="#ppt_x"/>
                                          </p:val>
                                        </p:tav>
                                        <p:tav tm="100000">
                                          <p:val>
                                            <p:strVal val="#ppt_x"/>
                                          </p:val>
                                        </p:tav>
                                      </p:tavLst>
                                    </p:anim>
                                    <p:anim calcmode="lin" valueType="num">
                                      <p:cBhvr>
                                        <p:cTn id="21"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2"/>
                                        </p:tgtEl>
                                        <p:attrNameLst>
                                          <p:attrName>style.visibility</p:attrName>
                                        </p:attrNameLst>
                                      </p:cBhvr>
                                      <p:to>
                                        <p:strVal val="visible"/>
                                      </p:to>
                                    </p:set>
                                    <p:animEffect transition="in" filter="fade">
                                      <p:cBhvr>
                                        <p:cTn id="26" dur="250"/>
                                        <p:tgtEl>
                                          <p:spTgt spid="162"/>
                                        </p:tgtEl>
                                      </p:cBhvr>
                                    </p:animEffect>
                                    <p:anim calcmode="lin" valueType="num">
                                      <p:cBhvr>
                                        <p:cTn id="27" dur="250" fill="hold"/>
                                        <p:tgtEl>
                                          <p:spTgt spid="162"/>
                                        </p:tgtEl>
                                        <p:attrNameLst>
                                          <p:attrName>ppt_x</p:attrName>
                                        </p:attrNameLst>
                                      </p:cBhvr>
                                      <p:tavLst>
                                        <p:tav tm="0">
                                          <p:val>
                                            <p:strVal val="#ppt_x"/>
                                          </p:val>
                                        </p:tav>
                                        <p:tav tm="100000">
                                          <p:val>
                                            <p:strVal val="#ppt_x"/>
                                          </p:val>
                                        </p:tav>
                                      </p:tavLst>
                                    </p:anim>
                                    <p:anim calcmode="lin" valueType="num">
                                      <p:cBhvr>
                                        <p:cTn id="28" dur="250" fill="hold"/>
                                        <p:tgtEl>
                                          <p:spTgt spid="16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anim calcmode="lin" valueType="num">
                                      <p:cBhvr>
                                        <p:cTn id="32" dur="250" fill="hold"/>
                                        <p:tgtEl>
                                          <p:spTgt spid="15"/>
                                        </p:tgtEl>
                                        <p:attrNameLst>
                                          <p:attrName>ppt_x</p:attrName>
                                        </p:attrNameLst>
                                      </p:cBhvr>
                                      <p:tavLst>
                                        <p:tav tm="0">
                                          <p:val>
                                            <p:strVal val="#ppt_x"/>
                                          </p:val>
                                        </p:tav>
                                        <p:tav tm="100000">
                                          <p:val>
                                            <p:strVal val="#ppt_x"/>
                                          </p:val>
                                        </p:tav>
                                      </p:tavLst>
                                    </p:anim>
                                    <p:anim calcmode="lin" valueType="num">
                                      <p:cBhvr>
                                        <p:cTn id="33"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9" grpId="0" animBg="1"/>
      <p:bldP spid="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792479" y="983848"/>
            <a:ext cx="4488650" cy="5874152"/>
          </a:xfrm>
          <a:prstGeom prst="rect">
            <a:avLst/>
          </a:prstGeom>
          <a:noFill/>
          <a:ln>
            <a:noFill/>
          </a:ln>
        </p:spPr>
      </p:pic>
      <p:sp>
        <p:nvSpPr>
          <p:cNvPr id="236" name="Google Shape;236;p14"/>
          <p:cNvSpPr/>
          <p:nvPr/>
        </p:nvSpPr>
        <p:spPr>
          <a:xfrm>
            <a:off x="5805475" y="81254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7358761" y="122114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01</a:t>
            </a:r>
            <a:endParaRPr sz="4000" b="1" i="0" u="none" strike="noStrike" cap="none">
              <a:solidFill>
                <a:schemeClr val="dk1"/>
              </a:solidFill>
              <a:latin typeface="Arial"/>
              <a:ea typeface="Arial"/>
              <a:cs typeface="Arial"/>
              <a:sym typeface="Arial"/>
            </a:endParaRPr>
          </a:p>
        </p:txBody>
      </p:sp>
      <p:pic>
        <p:nvPicPr>
          <p:cNvPr id="239" name="Google Shape;239;p14"/>
          <p:cNvPicPr preferRelativeResize="0"/>
          <p:nvPr/>
        </p:nvPicPr>
        <p:blipFill rotWithShape="1">
          <a:blip r:embed="rId4">
            <a:alphaModFix/>
          </a:blip>
          <a:srcRect/>
          <a:stretch/>
        </p:blipFill>
        <p:spPr>
          <a:xfrm>
            <a:off x="6111240" y="1132376"/>
            <a:ext cx="868686" cy="868686"/>
          </a:xfrm>
          <a:prstGeom prst="rect">
            <a:avLst/>
          </a:prstGeom>
          <a:noFill/>
          <a:ln>
            <a:noFill/>
          </a:ln>
        </p:spPr>
      </p:pic>
    </p:spTree>
    <p:extLst>
      <p:ext uri="{BB962C8B-B14F-4D97-AF65-F5344CB8AC3E}">
        <p14:creationId xmlns:p14="http://schemas.microsoft.com/office/powerpoint/2010/main" val="3984351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1000"/>
                                        <p:tgtEl>
                                          <p:spTgt spid="2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0"/>
          <p:cNvPicPr preferRelativeResize="0"/>
          <p:nvPr/>
        </p:nvPicPr>
        <p:blipFill rotWithShape="1">
          <a:blip r:embed="rId3">
            <a:alphaModFix/>
          </a:blip>
          <a:srcRect/>
          <a:stretch/>
        </p:blipFill>
        <p:spPr>
          <a:xfrm>
            <a:off x="387978" y="31276"/>
            <a:ext cx="9720756" cy="6858000"/>
          </a:xfrm>
          <a:prstGeom prst="rect">
            <a:avLst/>
          </a:prstGeom>
          <a:noFill/>
          <a:ln>
            <a:noFill/>
          </a:ln>
        </p:spPr>
      </p:pic>
      <p:pic>
        <p:nvPicPr>
          <p:cNvPr id="330" name="Google Shape;330;p20"/>
          <p:cNvPicPr preferRelativeResize="0"/>
          <p:nvPr/>
        </p:nvPicPr>
        <p:blipFill rotWithShape="1">
          <a:blip r:embed="rId4">
            <a:alphaModFix/>
          </a:blip>
          <a:srcRect/>
          <a:stretch/>
        </p:blipFill>
        <p:spPr>
          <a:xfrm rot="20770044">
            <a:off x="706934" y="907728"/>
            <a:ext cx="4419458" cy="3031712"/>
          </a:xfrm>
          <a:prstGeom prst="rect">
            <a:avLst/>
          </a:prstGeom>
          <a:noFill/>
          <a:ln>
            <a:noFill/>
          </a:ln>
        </p:spPr>
      </p:pic>
      <p:sp>
        <p:nvSpPr>
          <p:cNvPr id="2" name="Rectangle 1"/>
          <p:cNvSpPr/>
          <p:nvPr/>
        </p:nvSpPr>
        <p:spPr>
          <a:xfrm>
            <a:off x="986080" y="1817224"/>
            <a:ext cx="3516127" cy="1077218"/>
          </a:xfrm>
          <a:prstGeom prst="rect">
            <a:avLst/>
          </a:prstGeom>
        </p:spPr>
        <p:txBody>
          <a:bodyPr wrap="square">
            <a:spAutoFit/>
          </a:bodyPr>
          <a:lstStyle/>
          <a:p>
            <a:pPr algn="ctr" eaLnBrk="1" hangingPunct="1"/>
            <a:r>
              <a:rPr lang="en-US" altLang="en-US" sz="3200" b="1" dirty="0" err="1">
                <a:solidFill>
                  <a:schemeClr val="tx1"/>
                </a:solidFill>
                <a:latin typeface="UTM Androgyne" panose="02040603050506020204" pitchFamily="18" charset="0"/>
              </a:rPr>
              <a:t>Thế</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nào</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là</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kết</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bài</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mở</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rộng</a:t>
            </a:r>
            <a:r>
              <a:rPr lang="en-US" altLang="en-US" sz="3200" b="1" dirty="0">
                <a:solidFill>
                  <a:schemeClr val="tx1"/>
                </a:solidFill>
                <a:latin typeface="UTM Androgyne" panose="02040603050506020204" pitchFamily="18" charset="0"/>
              </a:rPr>
              <a:t>?</a:t>
            </a:r>
          </a:p>
        </p:txBody>
      </p:sp>
      <p:sp>
        <p:nvSpPr>
          <p:cNvPr id="3" name="Cloud Callout 2"/>
          <p:cNvSpPr/>
          <p:nvPr/>
        </p:nvSpPr>
        <p:spPr>
          <a:xfrm>
            <a:off x="8244674" y="760713"/>
            <a:ext cx="4028605" cy="3190240"/>
          </a:xfrm>
          <a:prstGeom prst="cloudCallout">
            <a:avLst>
              <a:gd name="adj1" fmla="val -64499"/>
              <a:gd name="adj2" fmla="val 32882"/>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r>
              <a:rPr lang="en-US" altLang="en-US" sz="2400" b="1" dirty="0" err="1">
                <a:solidFill>
                  <a:srgbClr val="FF0000"/>
                </a:solidFill>
                <a:latin typeface="UTM Androgyne" panose="02040603050506020204" pitchFamily="18" charset="0"/>
              </a:rPr>
              <a:t>Kết</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bài</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mở</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rộng</a:t>
            </a:r>
            <a:r>
              <a:rPr lang="en-US" altLang="en-US" sz="2400" b="1" dirty="0">
                <a:solidFill>
                  <a:srgbClr val="FF0000"/>
                </a:solidFill>
                <a:latin typeface="UTM Androgyne" panose="02040603050506020204" pitchFamily="18" charset="0"/>
              </a:rPr>
              <a:t> : </a:t>
            </a:r>
            <a:r>
              <a:rPr lang="en-US" altLang="en-US" sz="2400" b="1" dirty="0" err="1">
                <a:solidFill>
                  <a:srgbClr val="FF0000"/>
                </a:solidFill>
                <a:latin typeface="UTM Androgyne" panose="02040603050506020204" pitchFamily="18" charset="0"/>
              </a:rPr>
              <a:t>nêu</a:t>
            </a:r>
            <a:r>
              <a:rPr lang="en-US" altLang="en-US" sz="2400" b="1" dirty="0">
                <a:solidFill>
                  <a:srgbClr val="FF0000"/>
                </a:solidFill>
                <a:latin typeface="UTM Androgyne" panose="02040603050506020204" pitchFamily="18" charset="0"/>
              </a:rPr>
              <a:t> ý </a:t>
            </a:r>
            <a:r>
              <a:rPr lang="en-US" altLang="en-US" sz="2400" b="1" dirty="0" err="1">
                <a:solidFill>
                  <a:srgbClr val="FF0000"/>
                </a:solidFill>
                <a:latin typeface="UTM Androgyne" panose="02040603050506020204" pitchFamily="18" charset="0"/>
              </a:rPr>
              <a:t>nghĩa</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hoặc</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đưa</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ra</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lời</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bình</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luận</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về</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câu</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chuyện</a:t>
            </a:r>
            <a:r>
              <a:rPr lang="en-US" altLang="en-US" sz="2400" b="1" dirty="0">
                <a:solidFill>
                  <a:srgbClr val="FF0000"/>
                </a:solidFill>
                <a:latin typeface="UTM Androgyne" panose="0204060305050602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p:tgtEl>
                                          <p:spTgt spid="330"/>
                                        </p:tgtEl>
                                        <p:attrNameLst>
                                          <p:attrName>ppt_w</p:attrName>
                                        </p:attrNameLst>
                                      </p:cBhvr>
                                      <p:tavLst>
                                        <p:tav tm="0">
                                          <p:val>
                                            <p:strVal val="0"/>
                                          </p:val>
                                        </p:tav>
                                        <p:tav tm="100000">
                                          <p:val>
                                            <p:strVal val="#ppt_w"/>
                                          </p:val>
                                        </p:tav>
                                      </p:tavLst>
                                    </p:anim>
                                    <p:anim calcmode="lin" valueType="num">
                                      <p:cBhvr additive="base">
                                        <p:cTn id="8" dur="500"/>
                                        <p:tgtEl>
                                          <p:spTgt spid="330"/>
                                        </p:tgtEl>
                                        <p:attrNameLst>
                                          <p:attrName>ppt_h</p:attrName>
                                        </p:attrNameLst>
                                      </p:cBhvr>
                                      <p:tavLst>
                                        <p:tav tm="0">
                                          <p:val>
                                            <p:str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90"/>
                                          </p:val>
                                        </p:tav>
                                        <p:tav tm="100000">
                                          <p:val>
                                            <p:fltVal val="0"/>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ách tạo nền bảng xanh trên Powerpoint - Cách tạo nền slide trong  Powerpoint - VnDoc.com">
            <a:extLst>
              <a:ext uri="{FF2B5EF4-FFF2-40B4-BE49-F238E27FC236}">
                <a16:creationId xmlns:a16="http://schemas.microsoft.com/office/drawing/2014/main" id="{4379A98D-E227-4F76-8E92-E556195AC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45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a:extLst>
              <a:ext uri="{FF2B5EF4-FFF2-40B4-BE49-F238E27FC236}">
                <a16:creationId xmlns:a16="http://schemas.microsoft.com/office/drawing/2014/main" id="{CCAE1EBE-2526-4762-8E33-40C4CEA21F6C}"/>
              </a:ext>
            </a:extLst>
          </p:cNvPr>
          <p:cNvSpPr txBox="1">
            <a:spLocks noChangeArrowheads="1"/>
          </p:cNvSpPr>
          <p:nvPr/>
        </p:nvSpPr>
        <p:spPr bwMode="auto">
          <a:xfrm>
            <a:off x="832291" y="367870"/>
            <a:ext cx="70278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err="1">
                <a:solidFill>
                  <a:schemeClr val="bg1"/>
                </a:solidFill>
                <a:latin typeface="HP001 4 hàng" panose="020B0603050302020204" pitchFamily="34" charset="0"/>
              </a:rPr>
              <a:t>Thứ</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tư</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ngày</a:t>
            </a:r>
            <a:r>
              <a:rPr lang="en-US" altLang="en-US" sz="3200" dirty="0">
                <a:solidFill>
                  <a:schemeClr val="bg1"/>
                </a:solidFill>
                <a:latin typeface="HP001 4 hàng" panose="020B0603050302020204" pitchFamily="34" charset="0"/>
              </a:rPr>
              <a:t> 24 </a:t>
            </a:r>
            <a:r>
              <a:rPr lang="en-US" altLang="en-US" sz="3200" dirty="0" err="1">
                <a:solidFill>
                  <a:schemeClr val="bg1"/>
                </a:solidFill>
                <a:latin typeface="HP001 4 hàng" panose="020B0603050302020204" pitchFamily="34" charset="0"/>
              </a:rPr>
              <a:t>tháng</a:t>
            </a:r>
            <a:r>
              <a:rPr lang="en-US" altLang="en-US" sz="3200" dirty="0">
                <a:solidFill>
                  <a:schemeClr val="bg1"/>
                </a:solidFill>
                <a:latin typeface="HP001 4 hàng" panose="020B0603050302020204" pitchFamily="34" charset="0"/>
              </a:rPr>
              <a:t> 11 </a:t>
            </a:r>
            <a:r>
              <a:rPr lang="en-US" altLang="en-US" sz="3200" dirty="0" err="1">
                <a:solidFill>
                  <a:schemeClr val="bg1"/>
                </a:solidFill>
                <a:latin typeface="HP001 4 hàng" panose="020B0603050302020204" pitchFamily="34" charset="0"/>
              </a:rPr>
              <a:t>năm</a:t>
            </a:r>
            <a:r>
              <a:rPr lang="en-US" altLang="en-US" sz="3200" dirty="0">
                <a:solidFill>
                  <a:schemeClr val="bg1"/>
                </a:solidFill>
                <a:latin typeface="HP001 4 hàng" panose="020B0603050302020204" pitchFamily="34" charset="0"/>
              </a:rPr>
              <a:t> 2021</a:t>
            </a:r>
          </a:p>
        </p:txBody>
      </p:sp>
      <p:sp>
        <p:nvSpPr>
          <p:cNvPr id="17412" name="Rectangle 2">
            <a:extLst>
              <a:ext uri="{FF2B5EF4-FFF2-40B4-BE49-F238E27FC236}">
                <a16:creationId xmlns:a16="http://schemas.microsoft.com/office/drawing/2014/main" id="{253E9BA0-5298-498D-B746-D6187B09E21A}"/>
              </a:ext>
            </a:extLst>
          </p:cNvPr>
          <p:cNvSpPr>
            <a:spLocks noChangeArrowheads="1"/>
          </p:cNvSpPr>
          <p:nvPr/>
        </p:nvSpPr>
        <p:spPr bwMode="auto">
          <a:xfrm>
            <a:off x="3024735" y="926092"/>
            <a:ext cx="29081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err="1">
                <a:solidFill>
                  <a:schemeClr val="bg1"/>
                </a:solidFill>
                <a:latin typeface="HP001 4 hàng" panose="020B0603050302020204" pitchFamily="34" charset="0"/>
              </a:rPr>
              <a:t>Tập</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làm</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văn</a:t>
            </a:r>
            <a:r>
              <a:rPr lang="en-US" altLang="en-US" sz="3200" dirty="0">
                <a:solidFill>
                  <a:schemeClr val="bg1"/>
                </a:solidFill>
                <a:latin typeface="HP001 4 hàng" panose="020B0603050302020204" pitchFamily="34" charset="0"/>
              </a:rPr>
              <a:t> </a:t>
            </a:r>
          </a:p>
        </p:txBody>
      </p:sp>
      <p:sp>
        <p:nvSpPr>
          <p:cNvPr id="17413" name="Rectangle 3">
            <a:extLst>
              <a:ext uri="{FF2B5EF4-FFF2-40B4-BE49-F238E27FC236}">
                <a16:creationId xmlns:a16="http://schemas.microsoft.com/office/drawing/2014/main" id="{D0099D44-A9C1-4D20-B0E0-E8000DF6C176}"/>
              </a:ext>
            </a:extLst>
          </p:cNvPr>
          <p:cNvSpPr>
            <a:spLocks noChangeArrowheads="1"/>
          </p:cNvSpPr>
          <p:nvPr/>
        </p:nvSpPr>
        <p:spPr bwMode="auto">
          <a:xfrm>
            <a:off x="1344450" y="1484314"/>
            <a:ext cx="60035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err="1">
                <a:solidFill>
                  <a:srgbClr val="FFFF00"/>
                </a:solidFill>
                <a:latin typeface="HP001 4 hàng" panose="020B0603050302020204" pitchFamily="34" charset="0"/>
              </a:rPr>
              <a:t>Kết</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bài</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trong</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bài</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văn</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kể</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chuyện</a:t>
            </a:r>
            <a:endParaRPr lang="en-US" altLang="en-US" sz="3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18177903"/>
      </p:ext>
    </p:extLst>
  </p:cSld>
  <p:clrMapOvr>
    <a:masterClrMapping/>
  </p:clrMapOvr>
  <mc:AlternateContent xmlns:mc="http://schemas.openxmlformats.org/markup-compatibility/2006" xmlns:p14="http://schemas.microsoft.com/office/powerpoint/2010/main">
    <mc:Choice Requires="p14">
      <p:transition>
        <p14:window dir="ver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792479" y="983848"/>
            <a:ext cx="4488650" cy="5874152"/>
          </a:xfrm>
          <a:prstGeom prst="rect">
            <a:avLst/>
          </a:prstGeom>
          <a:noFill/>
          <a:ln>
            <a:noFill/>
          </a:ln>
        </p:spPr>
      </p:pic>
      <p:sp>
        <p:nvSpPr>
          <p:cNvPr id="236" name="Google Shape;236;p14"/>
          <p:cNvSpPr/>
          <p:nvPr/>
        </p:nvSpPr>
        <p:spPr>
          <a:xfrm>
            <a:off x="5805475" y="81254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7358761" y="122114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01</a:t>
            </a:r>
            <a:endParaRPr sz="4000" b="1" i="0" u="none" strike="noStrike" cap="none">
              <a:solidFill>
                <a:schemeClr val="dk1"/>
              </a:solidFill>
              <a:latin typeface="Arial"/>
              <a:ea typeface="Arial"/>
              <a:cs typeface="Arial"/>
              <a:sym typeface="Arial"/>
            </a:endParaRPr>
          </a:p>
        </p:txBody>
      </p:sp>
      <p:pic>
        <p:nvPicPr>
          <p:cNvPr id="239" name="Google Shape;239;p14"/>
          <p:cNvPicPr preferRelativeResize="0"/>
          <p:nvPr/>
        </p:nvPicPr>
        <p:blipFill rotWithShape="1">
          <a:blip r:embed="rId4">
            <a:alphaModFix/>
          </a:blip>
          <a:srcRect/>
          <a:stretch/>
        </p:blipFill>
        <p:spPr>
          <a:xfrm>
            <a:off x="6111240" y="1132376"/>
            <a:ext cx="868686" cy="868686"/>
          </a:xfrm>
          <a:prstGeom prst="rect">
            <a:avLst/>
          </a:prstGeom>
          <a:noFill/>
          <a:ln>
            <a:noFill/>
          </a:ln>
        </p:spPr>
      </p:pic>
      <p:sp>
        <p:nvSpPr>
          <p:cNvPr id="240" name="Google Shape;240;p14"/>
          <p:cNvSpPr/>
          <p:nvPr/>
        </p:nvSpPr>
        <p:spPr>
          <a:xfrm>
            <a:off x="5805475" y="268203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14"/>
          <p:cNvSpPr txBox="1"/>
          <p:nvPr/>
        </p:nvSpPr>
        <p:spPr>
          <a:xfrm>
            <a:off x="7358761" y="309063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02</a:t>
            </a:r>
            <a:endParaRPr sz="4000" b="1" i="0" u="none" strike="noStrike" cap="none">
              <a:solidFill>
                <a:schemeClr val="dk1"/>
              </a:solidFill>
              <a:latin typeface="Arial"/>
              <a:ea typeface="Arial"/>
              <a:cs typeface="Arial"/>
              <a:sym typeface="Arial"/>
            </a:endParaRPr>
          </a:p>
        </p:txBody>
      </p:sp>
      <p:pic>
        <p:nvPicPr>
          <p:cNvPr id="243" name="Google Shape;243;p14"/>
          <p:cNvPicPr preferRelativeResize="0"/>
          <p:nvPr/>
        </p:nvPicPr>
        <p:blipFill rotWithShape="1">
          <a:blip r:embed="rId4">
            <a:alphaModFix/>
          </a:blip>
          <a:srcRect/>
          <a:stretch/>
        </p:blipFill>
        <p:spPr>
          <a:xfrm>
            <a:off x="6111240" y="3001866"/>
            <a:ext cx="868686" cy="868686"/>
          </a:xfrm>
          <a:prstGeom prst="rect">
            <a:avLst/>
          </a:prstGeom>
          <a:noFill/>
          <a:ln>
            <a:noFill/>
          </a:ln>
        </p:spPr>
      </p:pic>
    </p:spTree>
    <p:extLst>
      <p:ext uri="{BB962C8B-B14F-4D97-AF65-F5344CB8AC3E}">
        <p14:creationId xmlns:p14="http://schemas.microsoft.com/office/powerpoint/2010/main" val="3456300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p:tgtEl>
                                          <p:spTgt spid="2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2"/>
          <p:cNvPicPr preferRelativeResize="0"/>
          <p:nvPr/>
        </p:nvPicPr>
        <p:blipFill rotWithShape="1">
          <a:blip r:embed="rId3">
            <a:alphaModFix/>
          </a:blip>
          <a:srcRect/>
          <a:stretch/>
        </p:blipFill>
        <p:spPr>
          <a:xfrm>
            <a:off x="6217920" y="1803153"/>
            <a:ext cx="5516880" cy="4216646"/>
          </a:xfrm>
          <a:prstGeom prst="rect">
            <a:avLst/>
          </a:prstGeom>
          <a:noFill/>
          <a:ln>
            <a:noFill/>
          </a:ln>
        </p:spPr>
      </p:pic>
      <p:pic>
        <p:nvPicPr>
          <p:cNvPr id="358" name="Google Shape;358;p22"/>
          <p:cNvPicPr preferRelativeResize="0"/>
          <p:nvPr/>
        </p:nvPicPr>
        <p:blipFill rotWithShape="1">
          <a:blip r:embed="rId4">
            <a:alphaModFix/>
          </a:blip>
          <a:srcRect/>
          <a:stretch/>
        </p:blipFill>
        <p:spPr>
          <a:xfrm rot="-4446116" flipH="1">
            <a:off x="905320" y="364496"/>
            <a:ext cx="4887508" cy="5821226"/>
          </a:xfrm>
          <a:prstGeom prst="rect">
            <a:avLst/>
          </a:prstGeom>
          <a:noFill/>
          <a:ln>
            <a:noFill/>
          </a:ln>
        </p:spPr>
      </p:pic>
      <p:grpSp>
        <p:nvGrpSpPr>
          <p:cNvPr id="360" name="Google Shape;360;p22"/>
          <p:cNvGrpSpPr/>
          <p:nvPr/>
        </p:nvGrpSpPr>
        <p:grpSpPr>
          <a:xfrm>
            <a:off x="1901180" y="1470604"/>
            <a:ext cx="467621" cy="422875"/>
            <a:chOff x="0" y="0"/>
            <a:chExt cx="935238" cy="845749"/>
          </a:xfrm>
        </p:grpSpPr>
        <p:sp>
          <p:nvSpPr>
            <p:cNvPr id="361" name="Google Shape;361;p22"/>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62" name="Google Shape;362;p22"/>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363" name="Google Shape;363;p22"/>
          <p:cNvSpPr/>
          <p:nvPr/>
        </p:nvSpPr>
        <p:spPr>
          <a:xfrm>
            <a:off x="8156827" y="934473"/>
            <a:ext cx="983970" cy="536131"/>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22"/>
          <p:cNvSpPr/>
          <p:nvPr/>
        </p:nvSpPr>
        <p:spPr>
          <a:xfrm>
            <a:off x="9690899" y="1803153"/>
            <a:ext cx="983970" cy="536131"/>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p:cNvSpPr/>
          <p:nvPr/>
        </p:nvSpPr>
        <p:spPr>
          <a:xfrm>
            <a:off x="1009682" y="2697942"/>
            <a:ext cx="4263358" cy="1077218"/>
          </a:xfrm>
          <a:prstGeom prst="rect">
            <a:avLst/>
          </a:prstGeom>
        </p:spPr>
        <p:txBody>
          <a:bodyPr wrap="square">
            <a:spAutoFit/>
          </a:bodyPr>
          <a:lstStyle/>
          <a:p>
            <a:pPr algn="ctr" eaLnBrk="1" hangingPunct="1"/>
            <a:r>
              <a:rPr lang="en-US" altLang="en-US" sz="3200" b="1" dirty="0" err="1">
                <a:solidFill>
                  <a:schemeClr val="tx1"/>
                </a:solidFill>
                <a:latin typeface="UTM Androgyne" panose="02040603050506020204" pitchFamily="18" charset="0"/>
              </a:rPr>
              <a:t>Thế</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nào</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là</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kết</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bài</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không</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mở</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rộng</a:t>
            </a:r>
            <a:r>
              <a:rPr lang="en-US" altLang="en-US" sz="3200" b="1" dirty="0">
                <a:solidFill>
                  <a:schemeClr val="tx1"/>
                </a:solidFill>
                <a:latin typeface="UTM Androgyne" panose="02040603050506020204" pitchFamily="18" charset="0"/>
              </a:rPr>
              <a:t>?</a:t>
            </a:r>
          </a:p>
        </p:txBody>
      </p:sp>
      <p:sp>
        <p:nvSpPr>
          <p:cNvPr id="3" name="Rectangle 2"/>
          <p:cNvSpPr/>
          <p:nvPr/>
        </p:nvSpPr>
        <p:spPr>
          <a:xfrm>
            <a:off x="691826" y="2446030"/>
            <a:ext cx="4714648" cy="2062103"/>
          </a:xfrm>
          <a:prstGeom prst="rect">
            <a:avLst/>
          </a:prstGeom>
        </p:spPr>
        <p:txBody>
          <a:bodyPr wrap="square">
            <a:spAutoFit/>
          </a:bodyPr>
          <a:lstStyle/>
          <a:p>
            <a:pPr algn="ctr" eaLnBrk="1" hangingPunct="1"/>
            <a:r>
              <a:rPr lang="en-US" altLang="en-US" sz="3200" dirty="0" err="1">
                <a:solidFill>
                  <a:srgbClr val="FF0000"/>
                </a:solidFill>
                <a:latin typeface="UTM Androgyne" panose="02040603050506020204" pitchFamily="18" charset="0"/>
              </a:rPr>
              <a:t>Kết</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bài</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không</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mở</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rộng</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chỉ</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cho</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biết</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kết</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luận</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của</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câu</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chuyện</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không</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bình</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luận</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gì</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thêm</a:t>
            </a:r>
            <a:r>
              <a:rPr lang="en-US" altLang="en-US" sz="3200" dirty="0">
                <a:solidFill>
                  <a:srgbClr val="FF0000"/>
                </a:solidFill>
                <a:latin typeface="UTM Androgyne" panose="0204060305050602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 calcmode="lin" valueType="num">
                                      <p:cBhvr additive="base">
                                        <p:cTn id="7" dur="500"/>
                                        <p:tgtEl>
                                          <p:spTgt spid="358"/>
                                        </p:tgtEl>
                                        <p:attrNameLst>
                                          <p:attrName>ppt_w</p:attrName>
                                        </p:attrNameLst>
                                      </p:cBhvr>
                                      <p:tavLst>
                                        <p:tav tm="0">
                                          <p:val>
                                            <p:strVal val="0"/>
                                          </p:val>
                                        </p:tav>
                                        <p:tav tm="100000">
                                          <p:val>
                                            <p:strVal val="#ppt_w"/>
                                          </p:val>
                                        </p:tav>
                                      </p:tavLst>
                                    </p:anim>
                                    <p:anim calcmode="lin" valueType="num">
                                      <p:cBhvr additive="base">
                                        <p:cTn id="8" dur="500"/>
                                        <p:tgtEl>
                                          <p:spTgt spid="358"/>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60"/>
                                        </p:tgtEl>
                                        <p:attrNameLst>
                                          <p:attrName>style.visibility</p:attrName>
                                        </p:attrNameLst>
                                      </p:cBhvr>
                                      <p:to>
                                        <p:strVal val="visible"/>
                                      </p:to>
                                    </p:set>
                                    <p:animEffect transition="in" filter="fade">
                                      <p:cBhvr>
                                        <p:cTn id="11" dur="1000"/>
                                        <p:tgtEl>
                                          <p:spTgt spid="360"/>
                                        </p:tgtEl>
                                      </p:cBhvr>
                                    </p:animEffect>
                                  </p:childTnLst>
                                </p:cTn>
                              </p:par>
                              <p:par>
                                <p:cTn id="12" presetID="10" presetClass="entr" presetSubtype="0" fill="hold" nodeType="withEffect">
                                  <p:stCondLst>
                                    <p:cond delay="0"/>
                                  </p:stCondLst>
                                  <p:childTnLst>
                                    <p:set>
                                      <p:cBhvr>
                                        <p:cTn id="13" dur="1" fill="hold">
                                          <p:stCondLst>
                                            <p:cond delay="0"/>
                                          </p:stCondLst>
                                        </p:cTn>
                                        <p:tgtEl>
                                          <p:spTgt spid="363"/>
                                        </p:tgtEl>
                                        <p:attrNameLst>
                                          <p:attrName>style.visibility</p:attrName>
                                        </p:attrNameLst>
                                      </p:cBhvr>
                                      <p:to>
                                        <p:strVal val="visible"/>
                                      </p:to>
                                    </p:set>
                                    <p:animEffect transition="in" filter="fade">
                                      <p:cBhvr>
                                        <p:cTn id="14" dur="500"/>
                                        <p:tgtEl>
                                          <p:spTgt spid="363"/>
                                        </p:tgtEl>
                                      </p:cBhvr>
                                    </p:animEffect>
                                  </p:childTnLst>
                                </p:cTn>
                              </p:par>
                              <p:par>
                                <p:cTn id="15" presetID="10" presetClass="entr" presetSubtype="0" fill="hold" nodeType="withEffect">
                                  <p:stCondLst>
                                    <p:cond delay="0"/>
                                  </p:stCondLst>
                                  <p:childTnLst>
                                    <p:set>
                                      <p:cBhvr>
                                        <p:cTn id="16" dur="1" fill="hold">
                                          <p:stCondLst>
                                            <p:cond delay="0"/>
                                          </p:stCondLst>
                                        </p:cTn>
                                        <p:tgtEl>
                                          <p:spTgt spid="364"/>
                                        </p:tgtEl>
                                        <p:attrNameLst>
                                          <p:attrName>style.visibility</p:attrName>
                                        </p:attrNameLst>
                                      </p:cBhvr>
                                      <p:to>
                                        <p:strVal val="visible"/>
                                      </p:to>
                                    </p:set>
                                    <p:animEffect transition="in" filter="fade">
                                      <p:cBhvr>
                                        <p:cTn id="17" dur="500"/>
                                        <p:tgtEl>
                                          <p:spTgt spid="36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792479" y="983848"/>
            <a:ext cx="4488650" cy="5874152"/>
          </a:xfrm>
          <a:prstGeom prst="rect">
            <a:avLst/>
          </a:prstGeom>
          <a:noFill/>
          <a:ln>
            <a:noFill/>
          </a:ln>
        </p:spPr>
      </p:pic>
      <p:sp>
        <p:nvSpPr>
          <p:cNvPr id="236" name="Google Shape;236;p14"/>
          <p:cNvSpPr/>
          <p:nvPr/>
        </p:nvSpPr>
        <p:spPr>
          <a:xfrm>
            <a:off x="5805475" y="81254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7358761" y="122114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01</a:t>
            </a:r>
            <a:endParaRPr sz="4000" b="1" i="0" u="none" strike="noStrike" cap="none">
              <a:solidFill>
                <a:schemeClr val="dk1"/>
              </a:solidFill>
              <a:latin typeface="Arial"/>
              <a:ea typeface="Arial"/>
              <a:cs typeface="Arial"/>
              <a:sym typeface="Arial"/>
            </a:endParaRPr>
          </a:p>
        </p:txBody>
      </p:sp>
      <p:pic>
        <p:nvPicPr>
          <p:cNvPr id="239" name="Google Shape;239;p14"/>
          <p:cNvPicPr preferRelativeResize="0"/>
          <p:nvPr/>
        </p:nvPicPr>
        <p:blipFill rotWithShape="1">
          <a:blip r:embed="rId4">
            <a:alphaModFix/>
          </a:blip>
          <a:srcRect/>
          <a:stretch/>
        </p:blipFill>
        <p:spPr>
          <a:xfrm>
            <a:off x="6111240" y="1132376"/>
            <a:ext cx="868686" cy="868686"/>
          </a:xfrm>
          <a:prstGeom prst="rect">
            <a:avLst/>
          </a:prstGeom>
          <a:noFill/>
          <a:ln>
            <a:noFill/>
          </a:ln>
        </p:spPr>
      </p:pic>
      <p:sp>
        <p:nvSpPr>
          <p:cNvPr id="240" name="Google Shape;240;p14"/>
          <p:cNvSpPr/>
          <p:nvPr/>
        </p:nvSpPr>
        <p:spPr>
          <a:xfrm>
            <a:off x="5805475" y="268203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14"/>
          <p:cNvSpPr txBox="1"/>
          <p:nvPr/>
        </p:nvSpPr>
        <p:spPr>
          <a:xfrm>
            <a:off x="7358761" y="309063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02</a:t>
            </a:r>
            <a:endParaRPr sz="4000" b="1" i="0" u="none" strike="noStrike" cap="none">
              <a:solidFill>
                <a:schemeClr val="dk1"/>
              </a:solidFill>
              <a:latin typeface="Arial"/>
              <a:ea typeface="Arial"/>
              <a:cs typeface="Arial"/>
              <a:sym typeface="Arial"/>
            </a:endParaRPr>
          </a:p>
        </p:txBody>
      </p:sp>
      <p:pic>
        <p:nvPicPr>
          <p:cNvPr id="243" name="Google Shape;243;p14"/>
          <p:cNvPicPr preferRelativeResize="0"/>
          <p:nvPr/>
        </p:nvPicPr>
        <p:blipFill rotWithShape="1">
          <a:blip r:embed="rId4">
            <a:alphaModFix/>
          </a:blip>
          <a:srcRect/>
          <a:stretch/>
        </p:blipFill>
        <p:spPr>
          <a:xfrm>
            <a:off x="6111240" y="3001866"/>
            <a:ext cx="868686" cy="868686"/>
          </a:xfrm>
          <a:prstGeom prst="rect">
            <a:avLst/>
          </a:prstGeom>
          <a:noFill/>
          <a:ln>
            <a:noFill/>
          </a:ln>
        </p:spPr>
      </p:pic>
      <p:sp>
        <p:nvSpPr>
          <p:cNvPr id="244" name="Google Shape;244;p14"/>
          <p:cNvSpPr/>
          <p:nvPr/>
        </p:nvSpPr>
        <p:spPr>
          <a:xfrm>
            <a:off x="5805475" y="4620021"/>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14"/>
          <p:cNvSpPr txBox="1"/>
          <p:nvPr/>
        </p:nvSpPr>
        <p:spPr>
          <a:xfrm>
            <a:off x="7358761" y="5028622"/>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03</a:t>
            </a:r>
            <a:endParaRPr sz="4000" b="1" i="0" u="none" strike="noStrike" cap="none">
              <a:solidFill>
                <a:schemeClr val="dk1"/>
              </a:solidFill>
              <a:latin typeface="Arial"/>
              <a:ea typeface="Arial"/>
              <a:cs typeface="Arial"/>
              <a:sym typeface="Arial"/>
            </a:endParaRPr>
          </a:p>
        </p:txBody>
      </p:sp>
      <p:pic>
        <p:nvPicPr>
          <p:cNvPr id="247" name="Google Shape;247;p14"/>
          <p:cNvPicPr preferRelativeResize="0"/>
          <p:nvPr/>
        </p:nvPicPr>
        <p:blipFill rotWithShape="1">
          <a:blip r:embed="rId4">
            <a:alphaModFix/>
          </a:blip>
          <a:srcRect/>
          <a:stretch/>
        </p:blipFill>
        <p:spPr>
          <a:xfrm>
            <a:off x="6111240" y="4939854"/>
            <a:ext cx="868686" cy="868686"/>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 calcmode="lin" valueType="num">
                                      <p:cBhvr additive="base">
                                        <p:cTn id="7" dur="1000"/>
                                        <p:tgtEl>
                                          <p:spTgt spid="2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4"/>
          <p:cNvPicPr preferRelativeResize="0"/>
          <p:nvPr/>
        </p:nvPicPr>
        <p:blipFill rotWithShape="1">
          <a:blip r:embed="rId3">
            <a:alphaModFix/>
          </a:blip>
          <a:srcRect b="10000"/>
          <a:stretch/>
        </p:blipFill>
        <p:spPr>
          <a:xfrm>
            <a:off x="20" y="10"/>
            <a:ext cx="12191980" cy="6857990"/>
          </a:xfrm>
          <a:prstGeom prst="rect">
            <a:avLst/>
          </a:prstGeom>
          <a:noFill/>
          <a:ln>
            <a:noFill/>
          </a:ln>
        </p:spPr>
      </p:pic>
      <p:pic>
        <p:nvPicPr>
          <p:cNvPr id="383" name="Google Shape;383;p24"/>
          <p:cNvPicPr preferRelativeResize="0"/>
          <p:nvPr/>
        </p:nvPicPr>
        <p:blipFill rotWithShape="1">
          <a:blip r:embed="rId4">
            <a:alphaModFix/>
          </a:blip>
          <a:srcRect l="10270" t="27848" r="5032" b="7508"/>
          <a:stretch/>
        </p:blipFill>
        <p:spPr>
          <a:xfrm>
            <a:off x="-140581" y="536862"/>
            <a:ext cx="13022411" cy="6211189"/>
          </a:xfrm>
          <a:prstGeom prst="rect">
            <a:avLst/>
          </a:prstGeom>
          <a:noFill/>
          <a:ln>
            <a:noFill/>
          </a:ln>
        </p:spPr>
      </p:pic>
      <p:sp>
        <p:nvSpPr>
          <p:cNvPr id="384" name="Google Shape;384;p24"/>
          <p:cNvSpPr txBox="1"/>
          <p:nvPr/>
        </p:nvSpPr>
        <p:spPr>
          <a:xfrm>
            <a:off x="1494696" y="2760546"/>
            <a:ext cx="315762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6000" b="0" i="0" u="none" strike="noStrike" cap="none" dirty="0">
                <a:solidFill>
                  <a:schemeClr val="lt1"/>
                </a:solidFill>
                <a:latin typeface="Arial"/>
                <a:ea typeface="Arial"/>
                <a:cs typeface="Arial"/>
                <a:sym typeface="Arial"/>
              </a:rPr>
              <a:t>CHÀO</a:t>
            </a:r>
            <a:endParaRPr sz="6000" b="0" i="0" u="none" strike="noStrike" cap="none" dirty="0">
              <a:solidFill>
                <a:schemeClr val="lt1"/>
              </a:solidFill>
              <a:latin typeface="Arial"/>
              <a:ea typeface="Arial"/>
              <a:cs typeface="Arial"/>
              <a:sym typeface="Arial"/>
            </a:endParaRPr>
          </a:p>
        </p:txBody>
      </p:sp>
      <p:sp>
        <p:nvSpPr>
          <p:cNvPr id="385" name="Google Shape;385;p24"/>
          <p:cNvSpPr txBox="1"/>
          <p:nvPr/>
        </p:nvSpPr>
        <p:spPr>
          <a:xfrm>
            <a:off x="3662675" y="3572532"/>
            <a:ext cx="266912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6000" b="0" i="0" u="none" strike="noStrike" cap="none" dirty="0">
                <a:solidFill>
                  <a:schemeClr val="lt1"/>
                </a:solidFill>
                <a:latin typeface="Arial"/>
                <a:ea typeface="Arial"/>
                <a:cs typeface="Arial"/>
                <a:sym typeface="Arial"/>
              </a:rPr>
              <a:t>TẠM</a:t>
            </a:r>
            <a:endParaRPr sz="6000" b="0" i="0" u="none" strike="noStrike" cap="none" dirty="0">
              <a:solidFill>
                <a:schemeClr val="lt1"/>
              </a:solidFill>
              <a:latin typeface="Arial"/>
              <a:ea typeface="Arial"/>
              <a:cs typeface="Arial"/>
              <a:sym typeface="Arial"/>
            </a:endParaRPr>
          </a:p>
        </p:txBody>
      </p:sp>
      <p:sp>
        <p:nvSpPr>
          <p:cNvPr id="386" name="Google Shape;386;p24"/>
          <p:cNvSpPr txBox="1"/>
          <p:nvPr/>
        </p:nvSpPr>
        <p:spPr>
          <a:xfrm>
            <a:off x="5895420" y="4109384"/>
            <a:ext cx="2604361"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6000" b="0" i="0" u="none" strike="noStrike" cap="none" dirty="0">
                <a:solidFill>
                  <a:schemeClr val="lt1"/>
                </a:solidFill>
                <a:latin typeface="Arial"/>
                <a:ea typeface="Arial"/>
                <a:cs typeface="Arial"/>
                <a:sym typeface="Arial"/>
              </a:rPr>
              <a:t>BIỆT</a:t>
            </a:r>
            <a:endParaRPr sz="6000" b="0" i="0" u="none" strike="noStrike" cap="none" dirty="0">
              <a:solidFill>
                <a:schemeClr val="lt1"/>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par>
                                <p:cTn id="8" presetID="2" presetClass="entr" presetSubtype="8" fill="hold" nodeType="withEffect">
                                  <p:stCondLst>
                                    <p:cond delay="0"/>
                                  </p:stCondLst>
                                  <p:childTnLst>
                                    <p:set>
                                      <p:cBhvr>
                                        <p:cTn id="9" dur="1" fill="hold">
                                          <p:stCondLst>
                                            <p:cond delay="0"/>
                                          </p:stCondLst>
                                        </p:cTn>
                                        <p:tgtEl>
                                          <p:spTgt spid="383"/>
                                        </p:tgtEl>
                                        <p:attrNameLst>
                                          <p:attrName>style.visibility</p:attrName>
                                        </p:attrNameLst>
                                      </p:cBhvr>
                                      <p:to>
                                        <p:strVal val="visible"/>
                                      </p:to>
                                    </p:set>
                                    <p:anim calcmode="lin" valueType="num">
                                      <p:cBhvr additive="base">
                                        <p:cTn id="10" dur="500"/>
                                        <p:tgtEl>
                                          <p:spTgt spid="383"/>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animEffect transition="in" filter="fade">
                                      <p:cBhvr>
                                        <p:cTn id="13" dur="250"/>
                                        <p:tgtEl>
                                          <p:spTgt spid="384"/>
                                        </p:tgtEl>
                                      </p:cBhvr>
                                    </p:animEffect>
                                  </p:childTnLst>
                                </p:cTn>
                              </p:par>
                              <p:par>
                                <p:cTn id="14" presetID="10" presetClass="entr" presetSubtype="0" fill="hold" nodeType="withEffect">
                                  <p:stCondLst>
                                    <p:cond delay="0"/>
                                  </p:stCondLst>
                                  <p:childTnLst>
                                    <p:set>
                                      <p:cBhvr>
                                        <p:cTn id="15" dur="1" fill="hold">
                                          <p:stCondLst>
                                            <p:cond delay="0"/>
                                          </p:stCondLst>
                                        </p:cTn>
                                        <p:tgtEl>
                                          <p:spTgt spid="385"/>
                                        </p:tgtEl>
                                        <p:attrNameLst>
                                          <p:attrName>style.visibility</p:attrName>
                                        </p:attrNameLst>
                                      </p:cBhvr>
                                      <p:to>
                                        <p:strVal val="visible"/>
                                      </p:to>
                                    </p:set>
                                    <p:animEffect transition="in" filter="fade">
                                      <p:cBhvr>
                                        <p:cTn id="16" dur="500"/>
                                        <p:tgtEl>
                                          <p:spTgt spid="385"/>
                                        </p:tgtEl>
                                      </p:cBhvr>
                                    </p:animEffect>
                                  </p:childTnLst>
                                </p:cTn>
                              </p:par>
                              <p:par>
                                <p:cTn id="17" presetID="10" presetClass="entr" presetSubtype="0" fill="hold" nodeType="withEffect">
                                  <p:stCondLst>
                                    <p:cond delay="0"/>
                                  </p:stCondLst>
                                  <p:childTnLst>
                                    <p:set>
                                      <p:cBhvr>
                                        <p:cTn id="18" dur="1" fill="hold">
                                          <p:stCondLst>
                                            <p:cond delay="0"/>
                                          </p:stCondLst>
                                        </p:cTn>
                                        <p:tgtEl>
                                          <p:spTgt spid="386"/>
                                        </p:tgtEl>
                                        <p:attrNameLst>
                                          <p:attrName>style.visibility</p:attrName>
                                        </p:attrNameLst>
                                      </p:cBhvr>
                                      <p:to>
                                        <p:strVal val="visible"/>
                                      </p:to>
                                    </p:set>
                                    <p:animEffect transition="in" filter="fade">
                                      <p:cBhvr>
                                        <p:cTn id="19" dur="75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p:nvPr/>
        </p:nvSpPr>
        <p:spPr>
          <a:xfrm rot="-638876">
            <a:off x="418318" y="719039"/>
            <a:ext cx="7609658" cy="5237043"/>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 name="Google Shape;126;p5"/>
          <p:cNvPicPr preferRelativeResize="0"/>
          <p:nvPr/>
        </p:nvPicPr>
        <p:blipFill rotWithShape="1">
          <a:blip r:embed="rId3">
            <a:alphaModFix/>
          </a:blip>
          <a:srcRect t="46222"/>
          <a:stretch/>
        </p:blipFill>
        <p:spPr>
          <a:xfrm>
            <a:off x="5782854" y="305068"/>
            <a:ext cx="8122705" cy="6552932"/>
          </a:xfrm>
          <a:prstGeom prst="rect">
            <a:avLst/>
          </a:prstGeom>
          <a:noFill/>
          <a:ln>
            <a:noFill/>
          </a:ln>
        </p:spPr>
      </p:pic>
      <p:sp>
        <p:nvSpPr>
          <p:cNvPr id="2" name="Rectangle 1"/>
          <p:cNvSpPr/>
          <p:nvPr/>
        </p:nvSpPr>
        <p:spPr>
          <a:xfrm>
            <a:off x="1142714" y="2675840"/>
            <a:ext cx="5635157" cy="1323439"/>
          </a:xfrm>
          <a:prstGeom prst="rect">
            <a:avLst/>
          </a:prstGeom>
        </p:spPr>
        <p:txBody>
          <a:bodyPr wrap="square">
            <a:spAutoFit/>
          </a:bodyPr>
          <a:lstStyle/>
          <a:p>
            <a:pPr algn="ct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Đọc</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truyện</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p>
          <a:p>
            <a:pPr algn="ct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Ông</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Trạng</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thả</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diều</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a:t>
            </a:r>
            <a:endParaRPr lang="en-US" sz="4000" dirty="0">
              <a:solidFill>
                <a:srgbClr val="FF0000"/>
              </a:solidFill>
              <a:latin typeface="UTM Androgyne" panose="020406030505060202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p:tgtEl>
                                          <p:spTgt spid="12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2" name="Rectangle 1"/>
          <p:cNvSpPr/>
          <p:nvPr/>
        </p:nvSpPr>
        <p:spPr>
          <a:xfrm>
            <a:off x="387927" y="230908"/>
            <a:ext cx="11526982" cy="567112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diều</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Thế rồi, vua mở khoa thi. Chú bé thả diều đỗ Trạng nguyên. Ông Trạng khi ấy mới có mười ba tuổi. Đó là Trạng nguyên trẻ nhất của nước Nam ta.</a:t>
            </a:r>
          </a:p>
        </p:txBody>
      </p:sp>
      <p:sp>
        <p:nvSpPr>
          <p:cNvPr id="3" name="Flowchart: Punched Tape 2"/>
          <p:cNvSpPr/>
          <p:nvPr/>
        </p:nvSpPr>
        <p:spPr>
          <a:xfrm>
            <a:off x="2743199" y="5985164"/>
            <a:ext cx="7195127" cy="808181"/>
          </a:xfrm>
          <a:prstGeom prst="flowChartPunchedTap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a:p>
            <a:pPr algn="ctr"/>
            <a:r>
              <a:rPr lang="en-US" sz="2400" b="1" dirty="0" err="1">
                <a:solidFill>
                  <a:schemeClr val="bg1"/>
                </a:solidFill>
                <a:latin typeface="UTM Androgyne" panose="02040603050506020204" pitchFamily="18" charset="0"/>
              </a:rPr>
              <a:t>Tìm</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đoạn</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kết</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bài</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trong</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truyện</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trên</a:t>
            </a:r>
            <a:r>
              <a:rPr lang="en-US" sz="2400" b="1" dirty="0">
                <a:solidFill>
                  <a:schemeClr val="bg1"/>
                </a:solidFill>
                <a:latin typeface="UTM Androgyne" panose="02040603050506020204" pitchFamily="18" charset="0"/>
              </a:rPr>
              <a:t>.</a:t>
            </a:r>
          </a:p>
          <a:p>
            <a:pPr algn="ctr"/>
            <a:endParaRPr lang="en-US" sz="2400" b="1" dirty="0">
              <a:solidFill>
                <a:schemeClr val="bg1"/>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2">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p:cNvPicPr preferRelativeResize="0"/>
          <p:nvPr/>
        </p:nvPicPr>
        <p:blipFill rotWithShape="1">
          <a:blip r:embed="rId3">
            <a:alphaModFix/>
          </a:blip>
          <a:srcRect t="40220" r="59001" b="41333"/>
          <a:stretch/>
        </p:blipFill>
        <p:spPr>
          <a:xfrm>
            <a:off x="-11" y="99248"/>
            <a:ext cx="7462537" cy="5036272"/>
          </a:xfrm>
          <a:prstGeom prst="rect">
            <a:avLst/>
          </a:prstGeom>
          <a:noFill/>
          <a:ln>
            <a:noFill/>
          </a:ln>
        </p:spPr>
      </p:pic>
      <p:sp>
        <p:nvSpPr>
          <p:cNvPr id="149" name="Google Shape;149;p6"/>
          <p:cNvSpPr/>
          <p:nvPr/>
        </p:nvSpPr>
        <p:spPr>
          <a:xfrm rot="9752009" flipH="1">
            <a:off x="4696400" y="2510965"/>
            <a:ext cx="6998093" cy="3374600"/>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6"/>
          <p:cNvSpPr/>
          <p:nvPr/>
        </p:nvSpPr>
        <p:spPr>
          <a:xfrm>
            <a:off x="5705259" y="3653063"/>
            <a:ext cx="4980373" cy="1482457"/>
          </a:xfrm>
          <a:prstGeom prst="rect">
            <a:avLst/>
          </a:prstGeom>
          <a:noFill/>
          <a:ln>
            <a:noFill/>
          </a:ln>
        </p:spPr>
        <p:txBody>
          <a:bodyPr spcFirstLastPara="1" wrap="square" lIns="25400" tIns="25400" rIns="25400" bIns="25400" anchor="ctr" anchorCtr="0">
            <a:spAutoFit/>
          </a:bodyPr>
          <a:lstStyle/>
          <a:p>
            <a:pPr algn="ctr">
              <a:lnSpc>
                <a:spcPct val="150000"/>
              </a:lnSpc>
              <a:buSzPts val="1300"/>
            </a:pPr>
            <a:r>
              <a:rPr lang="en-US" sz="2400" b="1" dirty="0" err="1">
                <a:solidFill>
                  <a:schemeClr val="tx1"/>
                </a:solidFill>
                <a:latin typeface="UTM Androgyne" panose="02040603050506020204" pitchFamily="18" charset="0"/>
              </a:rPr>
              <a:t>Thêm</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vào</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cuối</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truyện</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một</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lời</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đánh</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giá</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nhận</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xét</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làm</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đoạn</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kết</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bài</a:t>
            </a:r>
            <a:r>
              <a:rPr lang="en-US" sz="2400" b="1" dirty="0">
                <a:solidFill>
                  <a:schemeClr val="tx1"/>
                </a:solidFill>
                <a:latin typeface="UTM Androgyne" panose="02040603050506020204" pitchFamily="18" charset="0"/>
              </a:rPr>
              <a:t>.</a:t>
            </a:r>
          </a:p>
          <a:p>
            <a:pPr marL="0" marR="0" lvl="0" indent="0" algn="l" rtl="0">
              <a:lnSpc>
                <a:spcPct val="150000"/>
              </a:lnSpc>
              <a:spcBef>
                <a:spcPts val="0"/>
              </a:spcBef>
              <a:spcAft>
                <a:spcPts val="0"/>
              </a:spcAft>
              <a:buClr>
                <a:srgbClr val="000000"/>
              </a:buClr>
              <a:buSzPts val="1300"/>
              <a:buFont typeface="Arial"/>
              <a:buNone/>
            </a:pPr>
            <a:endParaRPr sz="1400" b="1" i="0" u="none" strike="noStrike" cap="none" dirty="0">
              <a:solidFill>
                <a:schemeClr val="tx1"/>
              </a:solidFil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1000"/>
                                        <p:tgtEl>
                                          <p:spTgt spid="1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250"/>
                                        <p:tgtEl>
                                          <p:spTgt spid="149"/>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anim calcmode="lin" valueType="num">
                                      <p:cBhvr additive="base">
                                        <p:cTn id="15" dur="500" fill="hold"/>
                                        <p:tgtEl>
                                          <p:spTgt spid="150"/>
                                        </p:tgtEl>
                                        <p:attrNameLst>
                                          <p:attrName>ppt_x</p:attrName>
                                        </p:attrNameLst>
                                      </p:cBhvr>
                                      <p:tavLst>
                                        <p:tav tm="0">
                                          <p:val>
                                            <p:strVal val="#ppt_x"/>
                                          </p:val>
                                        </p:tav>
                                        <p:tav tm="100000">
                                          <p:val>
                                            <p:strVal val="#ppt_x"/>
                                          </p:val>
                                        </p:tav>
                                      </p:tavLst>
                                    </p:anim>
                                    <p:anim calcmode="lin" valueType="num">
                                      <p:cBhvr additive="base">
                                        <p:cTn id="16"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9"/>
          <p:cNvPicPr preferRelativeResize="0"/>
          <p:nvPr/>
        </p:nvPicPr>
        <p:blipFill rotWithShape="1">
          <a:blip r:embed="rId3">
            <a:alphaModFix/>
          </a:blip>
          <a:srcRect t="37469"/>
          <a:stretch/>
        </p:blipFill>
        <p:spPr>
          <a:xfrm>
            <a:off x="-264784" y="404617"/>
            <a:ext cx="6896367" cy="6469226"/>
          </a:xfrm>
          <a:prstGeom prst="rect">
            <a:avLst/>
          </a:prstGeom>
          <a:noFill/>
          <a:ln>
            <a:noFill/>
          </a:ln>
        </p:spPr>
      </p:pic>
      <p:sp>
        <p:nvSpPr>
          <p:cNvPr id="171" name="Google Shape;171;p9"/>
          <p:cNvSpPr/>
          <p:nvPr/>
        </p:nvSpPr>
        <p:spPr>
          <a:xfrm flipH="1">
            <a:off x="6407444" y="404617"/>
            <a:ext cx="5074920" cy="3436476"/>
          </a:xfrm>
          <a:prstGeom prst="wedgeRectCallout">
            <a:avLst>
              <a:gd name="adj1" fmla="val 39311"/>
              <a:gd name="adj2" fmla="val 66369"/>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7" name="Google Shape;177;p9"/>
          <p:cNvGrpSpPr/>
          <p:nvPr/>
        </p:nvGrpSpPr>
        <p:grpSpPr>
          <a:xfrm>
            <a:off x="5164072" y="3402365"/>
            <a:ext cx="467621" cy="422875"/>
            <a:chOff x="0" y="0"/>
            <a:chExt cx="935238" cy="845749"/>
          </a:xfrm>
        </p:grpSpPr>
        <p:sp>
          <p:nvSpPr>
            <p:cNvPr id="178" name="Google Shape;178;p9"/>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79" name="Google Shape;179;p9"/>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2" name="Rectangle 1"/>
          <p:cNvSpPr/>
          <p:nvPr/>
        </p:nvSpPr>
        <p:spPr>
          <a:xfrm>
            <a:off x="6522720" y="1016961"/>
            <a:ext cx="4844368" cy="1938992"/>
          </a:xfrm>
          <a:prstGeom prst="rect">
            <a:avLst/>
          </a:prstGeom>
        </p:spPr>
        <p:txBody>
          <a:bodyPr wrap="square">
            <a:spAutoFit/>
          </a:bodyPr>
          <a:lstStyle/>
          <a:p>
            <a:pPr algn="ctr" eaLnBrk="1" hangingPunct="1">
              <a:spcBef>
                <a:spcPct val="50000"/>
              </a:spcBef>
            </a:pPr>
            <a:r>
              <a:rPr lang="en-US" altLang="en-US" sz="2400" b="1" dirty="0" err="1">
                <a:latin typeface="UTM Androgyne" panose="02040603050506020204" pitchFamily="18" charset="0"/>
                <a:cs typeface="Times New Roman" panose="02020603050405020304" pitchFamily="18" charset="0"/>
              </a:rPr>
              <a:t>Câu</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chuyện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này</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giúp</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em</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thấm</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thía</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hơn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lời</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khuyên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của</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người</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xưa</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có</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chí</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thì</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nên</a:t>
            </a:r>
            <a:r>
              <a:rPr lang="en-US" altLang="en-US" sz="2400" b="1" dirty="0">
                <a:latin typeface="UTM Androgyne" panose="02040603050506020204" pitchFamily="18" charset="0"/>
                <a:cs typeface="Times New Roman" panose="02020603050405020304" pitchFamily="18" charset="0"/>
              </a:rPr>
              <a:t>”. Ai </a:t>
            </a:r>
            <a:r>
              <a:rPr lang="en-US" altLang="en-US" sz="2400" b="1" dirty="0" err="1">
                <a:latin typeface="UTM Androgyne" panose="02040603050506020204" pitchFamily="18" charset="0"/>
                <a:cs typeface="Times New Roman" panose="02020603050405020304" pitchFamily="18" charset="0"/>
              </a:rPr>
              <a:t>nỗ</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lực</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vươn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lên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người</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ấy</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sẽ</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đạt</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được</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điều</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mình</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mong</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ước</a:t>
            </a:r>
            <a:r>
              <a:rPr lang="en-US" altLang="en-US" sz="2400" b="1" dirty="0">
                <a:latin typeface="UTM Androgyne" panose="020406030505060202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000"/>
                                        <p:tgtEl>
                                          <p:spTgt spid="17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additive="base">
                                        <p:cTn id="12" dur="500"/>
                                        <p:tgtEl>
                                          <p:spTgt spid="17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1000"/>
                                        <p:tgtEl>
                                          <p:spTgt spid="17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5" name="Oval 3"/>
          <p:cNvSpPr>
            <a:spLocks noChangeArrowheads="1"/>
          </p:cNvSpPr>
          <p:nvPr/>
        </p:nvSpPr>
        <p:spPr bwMode="auto">
          <a:xfrm>
            <a:off x="7886699" y="2263928"/>
            <a:ext cx="3352800" cy="762000"/>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eaLnBrk="0" hangingPunct="0">
              <a:defRPr/>
            </a:pP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a:t>
            </a:r>
          </a:p>
        </p:txBody>
      </p:sp>
      <p:sp>
        <p:nvSpPr>
          <p:cNvPr id="6" name="Oval 4"/>
          <p:cNvSpPr>
            <a:spLocks noChangeArrowheads="1"/>
          </p:cNvSpPr>
          <p:nvPr/>
        </p:nvSpPr>
        <p:spPr bwMode="auto">
          <a:xfrm>
            <a:off x="1119674" y="2278701"/>
            <a:ext cx="3352800" cy="762000"/>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eaLnBrk="0" hangingPunct="0">
              <a:defRPr/>
            </a:pP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a:t>
            </a:r>
          </a:p>
        </p:txBody>
      </p:sp>
      <p:sp>
        <p:nvSpPr>
          <p:cNvPr id="7" name="AutoShape 5"/>
          <p:cNvSpPr>
            <a:spLocks noChangeArrowheads="1"/>
          </p:cNvSpPr>
          <p:nvPr/>
        </p:nvSpPr>
        <p:spPr bwMode="auto">
          <a:xfrm>
            <a:off x="765110" y="5112874"/>
            <a:ext cx="4159673" cy="91440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eaLnBrk="0" hangingPunct="0">
              <a:defRPr/>
            </a:pP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rộng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AutoShape 6"/>
          <p:cNvSpPr>
            <a:spLocks noChangeArrowheads="1"/>
          </p:cNvSpPr>
          <p:nvPr/>
        </p:nvSpPr>
        <p:spPr bwMode="auto">
          <a:xfrm>
            <a:off x="8116079" y="5203847"/>
            <a:ext cx="3276600" cy="914400"/>
          </a:xfrm>
          <a:prstGeom prst="roundRect">
            <a:avLst>
              <a:gd name="adj" fmla="val 16667"/>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eaLnBrk="0" hangingPunct="0">
              <a:defRPr/>
            </a:pP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mở</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rộng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AutoShape 7"/>
          <p:cNvSpPr>
            <a:spLocks noChangeArrowheads="1"/>
          </p:cNvSpPr>
          <p:nvPr/>
        </p:nvSpPr>
        <p:spPr bwMode="auto">
          <a:xfrm>
            <a:off x="962383" y="3426366"/>
            <a:ext cx="3962400" cy="1219200"/>
          </a:xfrm>
          <a:prstGeom prst="hexagon">
            <a:avLst>
              <a:gd name="adj" fmla="val 81250"/>
              <a:gd name="vf" fmla="val 115470"/>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80000"/>
              </a:lnSpc>
            </a:pPr>
            <a:r>
              <a:rPr lang="en-US" altLang="en-US" sz="2400" b="1" dirty="0" err="1">
                <a:cs typeface="Times New Roman" panose="02020603050405020304" pitchFamily="18" charset="0"/>
              </a:rPr>
              <a:t>Chỉ</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cho</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biết</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kết</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cục</a:t>
            </a:r>
            <a:r>
              <a:rPr lang="en-US" altLang="en-US" sz="2400" b="1" dirty="0">
                <a:cs typeface="Times New Roman" panose="02020603050405020304" pitchFamily="18" charset="0"/>
              </a:rPr>
              <a:t> </a:t>
            </a:r>
          </a:p>
          <a:p>
            <a:pPr algn="ctr">
              <a:lnSpc>
                <a:spcPct val="80000"/>
              </a:lnSpc>
            </a:pPr>
            <a:r>
              <a:rPr lang="en-US" altLang="en-US" sz="2400" b="1" dirty="0" err="1">
                <a:cs typeface="Times New Roman" panose="02020603050405020304" pitchFamily="18" charset="0"/>
              </a:rPr>
              <a:t>của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câu</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chuyện</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không</a:t>
            </a:r>
            <a:r>
              <a:rPr lang="en-US" altLang="en-US" sz="2400" b="1" dirty="0">
                <a:cs typeface="Times New Roman" panose="02020603050405020304" pitchFamily="18" charset="0"/>
              </a:rPr>
              <a:t> </a:t>
            </a:r>
          </a:p>
          <a:p>
            <a:pPr algn="ctr">
              <a:lnSpc>
                <a:spcPct val="80000"/>
              </a:lnSpc>
            </a:pPr>
            <a:r>
              <a:rPr lang="en-US" altLang="en-US" sz="2400" b="1" dirty="0" err="1">
                <a:cs typeface="Times New Roman" panose="02020603050405020304" pitchFamily="18" charset="0"/>
              </a:rPr>
              <a:t>bình</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luận</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gì</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thêm</a:t>
            </a:r>
            <a:endParaRPr lang="en-US" altLang="en-US" sz="2400" b="1" dirty="0">
              <a:cs typeface="Times New Roman" panose="02020603050405020304" pitchFamily="18" charset="0"/>
            </a:endParaRPr>
          </a:p>
        </p:txBody>
      </p:sp>
      <p:sp>
        <p:nvSpPr>
          <p:cNvPr id="10" name="AutoShape 8"/>
          <p:cNvSpPr>
            <a:spLocks noChangeArrowheads="1"/>
          </p:cNvSpPr>
          <p:nvPr/>
        </p:nvSpPr>
        <p:spPr bwMode="auto">
          <a:xfrm>
            <a:off x="7629882" y="3512674"/>
            <a:ext cx="4038600" cy="1143000"/>
          </a:xfrm>
          <a:prstGeom prst="hexagon">
            <a:avLst>
              <a:gd name="adj" fmla="val 83328"/>
              <a:gd name="vf" fmla="val 115470"/>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dirty="0" err="1">
                <a:cs typeface="Times New Roman" panose="02020603050405020304" pitchFamily="18" charset="0"/>
              </a:rPr>
              <a:t>Nêu</a:t>
            </a:r>
            <a:r>
              <a:rPr lang="en-US" altLang="en-US" sz="2400" b="1" dirty="0">
                <a:cs typeface="Times New Roman" panose="02020603050405020304" pitchFamily="18" charset="0"/>
              </a:rPr>
              <a:t> ý </a:t>
            </a:r>
            <a:r>
              <a:rPr lang="en-US" altLang="en-US" sz="2400" b="1" dirty="0" err="1">
                <a:cs typeface="Times New Roman" panose="02020603050405020304" pitchFamily="18" charset="0"/>
              </a:rPr>
              <a:t>nghĩa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hoặc</a:t>
            </a:r>
            <a:r>
              <a:rPr lang="en-US" altLang="en-US" sz="2400" b="1" dirty="0">
                <a:cs typeface="Times New Roman" panose="02020603050405020304" pitchFamily="18" charset="0"/>
              </a:rPr>
              <a:t> </a:t>
            </a:r>
          </a:p>
          <a:p>
            <a:pPr algn="ctr">
              <a:lnSpc>
                <a:spcPct val="90000"/>
              </a:lnSpc>
            </a:pPr>
            <a:r>
              <a:rPr lang="en-US" altLang="en-US" sz="2400" b="1" dirty="0" err="1">
                <a:cs typeface="Times New Roman" panose="02020603050405020304" pitchFamily="18" charset="0"/>
              </a:rPr>
              <a:t>đưa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ra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lời</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bình</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luận</a:t>
            </a:r>
            <a:r>
              <a:rPr lang="en-US" altLang="en-US" sz="2400" b="1" dirty="0">
                <a:cs typeface="Times New Roman" panose="02020603050405020304" pitchFamily="18" charset="0"/>
              </a:rPr>
              <a:t> </a:t>
            </a:r>
          </a:p>
          <a:p>
            <a:pPr algn="ctr">
              <a:lnSpc>
                <a:spcPct val="90000"/>
              </a:lnSpc>
            </a:pPr>
            <a:r>
              <a:rPr lang="en-US" altLang="en-US" sz="2400" b="1" dirty="0" err="1">
                <a:cs typeface="Times New Roman" panose="02020603050405020304" pitchFamily="18" charset="0"/>
              </a:rPr>
              <a:t>về</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câu</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chuyện</a:t>
            </a:r>
            <a:endParaRPr lang="en-US" altLang="en-US" sz="2400" b="1" dirty="0">
              <a:cs typeface="Times New Roman" panose="02020603050405020304" pitchFamily="18" charset="0"/>
            </a:endParaRPr>
          </a:p>
        </p:txBody>
      </p:sp>
      <p:sp>
        <p:nvSpPr>
          <p:cNvPr id="13" name="AutoShape 11"/>
          <p:cNvSpPr>
            <a:spLocks noChangeArrowheads="1"/>
          </p:cNvSpPr>
          <p:nvPr/>
        </p:nvSpPr>
        <p:spPr bwMode="auto">
          <a:xfrm>
            <a:off x="9196616" y="3040701"/>
            <a:ext cx="685800" cy="457200"/>
          </a:xfrm>
          <a:prstGeom prst="downArrow">
            <a:avLst>
              <a:gd name="adj1" fmla="val 50000"/>
              <a:gd name="adj2" fmla="val 25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4" name="AutoShape 12"/>
          <p:cNvSpPr>
            <a:spLocks noChangeArrowheads="1"/>
          </p:cNvSpPr>
          <p:nvPr/>
        </p:nvSpPr>
        <p:spPr bwMode="auto">
          <a:xfrm>
            <a:off x="9220199" y="4670447"/>
            <a:ext cx="685800" cy="533400"/>
          </a:xfrm>
          <a:prstGeom prst="downArrow">
            <a:avLst>
              <a:gd name="adj1" fmla="val 50000"/>
              <a:gd name="adj2" fmla="val 25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5" name="AutoShape 13"/>
          <p:cNvSpPr>
            <a:spLocks noChangeArrowheads="1"/>
          </p:cNvSpPr>
          <p:nvPr/>
        </p:nvSpPr>
        <p:spPr bwMode="auto">
          <a:xfrm>
            <a:off x="2453174" y="3045366"/>
            <a:ext cx="685800" cy="381000"/>
          </a:xfrm>
          <a:prstGeom prst="downArrow">
            <a:avLst>
              <a:gd name="adj1" fmla="val 50000"/>
              <a:gd name="adj2" fmla="val 250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6" name="AutoShape 14"/>
          <p:cNvSpPr>
            <a:spLocks noChangeArrowheads="1"/>
          </p:cNvSpPr>
          <p:nvPr/>
        </p:nvSpPr>
        <p:spPr bwMode="auto">
          <a:xfrm>
            <a:off x="2453174" y="4655674"/>
            <a:ext cx="685800" cy="457200"/>
          </a:xfrm>
          <a:prstGeom prst="downArrow">
            <a:avLst>
              <a:gd name="adj1" fmla="val 50000"/>
              <a:gd name="adj2" fmla="val 250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7" name="Text Box 15"/>
          <p:cNvSpPr txBox="1">
            <a:spLocks noChangeArrowheads="1"/>
          </p:cNvSpPr>
          <p:nvPr/>
        </p:nvSpPr>
        <p:spPr bwMode="auto">
          <a:xfrm>
            <a:off x="482082" y="719364"/>
            <a:ext cx="4855027" cy="13234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a:spcBef>
                <a:spcPct val="50000"/>
              </a:spcBef>
            </a:pPr>
            <a:r>
              <a:rPr lang="en-US" altLang="en-US" b="1" dirty="0">
                <a:cs typeface="Times New Roman" panose="02020603050405020304" pitchFamily="18" charset="0"/>
              </a:rPr>
              <a:t>      </a:t>
            </a:r>
            <a:r>
              <a:rPr lang="en-US" altLang="en-US" b="1" dirty="0" err="1">
                <a:cs typeface="Times New Roman" panose="02020603050405020304" pitchFamily="18" charset="0"/>
              </a:rPr>
              <a:t>Thế</a:t>
            </a:r>
            <a:r>
              <a:rPr lang="en-US" altLang="en-US" b="1" dirty="0">
                <a:cs typeface="Times New Roman" panose="02020603050405020304" pitchFamily="18" charset="0"/>
              </a:rPr>
              <a:t> </a:t>
            </a:r>
            <a:r>
              <a:rPr lang="en-US" altLang="en-US" b="1" dirty="0" err="1">
                <a:cs typeface="Times New Roman" panose="02020603050405020304" pitchFamily="18" charset="0"/>
              </a:rPr>
              <a:t>rồi</a:t>
            </a:r>
            <a:r>
              <a:rPr lang="en-US" altLang="en-US" b="1" dirty="0">
                <a:cs typeface="Times New Roman" panose="02020603050405020304" pitchFamily="18" charset="0"/>
              </a:rPr>
              <a:t> </a:t>
            </a:r>
            <a:r>
              <a:rPr lang="en-US" altLang="en-US" b="1" dirty="0" err="1">
                <a:cs typeface="Times New Roman" panose="02020603050405020304" pitchFamily="18" charset="0"/>
              </a:rPr>
              <a:t>vua</a:t>
            </a:r>
            <a:r>
              <a:rPr lang="en-US" altLang="en-US" b="1" dirty="0">
                <a:cs typeface="Times New Roman" panose="02020603050405020304" pitchFamily="18" charset="0"/>
              </a:rPr>
              <a:t> </a:t>
            </a:r>
            <a:r>
              <a:rPr lang="en-US" altLang="en-US" b="1" dirty="0" err="1">
                <a:cs typeface="Times New Roman" panose="02020603050405020304" pitchFamily="18" charset="0"/>
              </a:rPr>
              <a:t>mở</a:t>
            </a:r>
            <a:r>
              <a:rPr lang="en-US" altLang="en-US" b="1" dirty="0">
                <a:cs typeface="Times New Roman" panose="02020603050405020304" pitchFamily="18" charset="0"/>
              </a:rPr>
              <a:t> </a:t>
            </a:r>
            <a:r>
              <a:rPr lang="en-US" altLang="en-US" b="1" dirty="0" err="1">
                <a:cs typeface="Times New Roman" panose="02020603050405020304" pitchFamily="18" charset="0"/>
              </a:rPr>
              <a:t>khoa</a:t>
            </a:r>
            <a:r>
              <a:rPr lang="en-US" altLang="en-US" b="1" dirty="0">
                <a:cs typeface="Times New Roman" panose="02020603050405020304" pitchFamily="18" charset="0"/>
              </a:rPr>
              <a:t> </a:t>
            </a:r>
            <a:r>
              <a:rPr lang="en-US" altLang="en-US" b="1" dirty="0" err="1">
                <a:cs typeface="Times New Roman" panose="02020603050405020304" pitchFamily="18" charset="0"/>
              </a:rPr>
              <a:t>thi</a:t>
            </a:r>
            <a:r>
              <a:rPr lang="en-US" altLang="en-US" b="1" dirty="0">
                <a:cs typeface="Times New Roman" panose="02020603050405020304" pitchFamily="18" charset="0"/>
              </a:rPr>
              <a:t>. </a:t>
            </a:r>
            <a:r>
              <a:rPr lang="en-US" altLang="en-US" b="1" dirty="0" err="1">
                <a:cs typeface="Times New Roman" panose="02020603050405020304" pitchFamily="18" charset="0"/>
              </a:rPr>
              <a:t>Chú</a:t>
            </a:r>
            <a:r>
              <a:rPr lang="en-US" altLang="en-US" b="1" dirty="0">
                <a:cs typeface="Times New Roman" panose="02020603050405020304" pitchFamily="18" charset="0"/>
              </a:rPr>
              <a:t> </a:t>
            </a:r>
            <a:r>
              <a:rPr lang="en-US" altLang="en-US" b="1" dirty="0" err="1">
                <a:cs typeface="Times New Roman" panose="02020603050405020304" pitchFamily="18" charset="0"/>
              </a:rPr>
              <a:t>bé</a:t>
            </a:r>
            <a:r>
              <a:rPr lang="en-US" altLang="en-US" b="1" dirty="0">
                <a:cs typeface="Times New Roman" panose="02020603050405020304" pitchFamily="18" charset="0"/>
              </a:rPr>
              <a:t> </a:t>
            </a:r>
            <a:r>
              <a:rPr lang="en-US" altLang="en-US" b="1" dirty="0" err="1">
                <a:cs typeface="Times New Roman" panose="02020603050405020304" pitchFamily="18" charset="0"/>
              </a:rPr>
              <a:t>thả</a:t>
            </a:r>
            <a:r>
              <a:rPr lang="en-US" altLang="en-US" b="1" dirty="0">
                <a:cs typeface="Times New Roman" panose="02020603050405020304" pitchFamily="18" charset="0"/>
              </a:rPr>
              <a:t> </a:t>
            </a:r>
            <a:r>
              <a:rPr lang="en-US" altLang="en-US" b="1" dirty="0" err="1">
                <a:cs typeface="Times New Roman" panose="02020603050405020304" pitchFamily="18" charset="0"/>
              </a:rPr>
              <a:t>diều</a:t>
            </a:r>
            <a:r>
              <a:rPr lang="en-US" altLang="en-US" b="1" dirty="0">
                <a:cs typeface="Times New Roman" panose="02020603050405020304" pitchFamily="18" charset="0"/>
              </a:rPr>
              <a:t> </a:t>
            </a:r>
            <a:r>
              <a:rPr lang="en-US" altLang="en-US" b="1" dirty="0" err="1">
                <a:cs typeface="Times New Roman" panose="02020603050405020304" pitchFamily="18" charset="0"/>
              </a:rPr>
              <a:t>đỗ</a:t>
            </a:r>
            <a:r>
              <a:rPr lang="en-US" altLang="en-US" b="1" dirty="0">
                <a:cs typeface="Times New Roman" panose="02020603050405020304" pitchFamily="18" charset="0"/>
              </a:rPr>
              <a:t> </a:t>
            </a:r>
            <a:r>
              <a:rPr lang="en-US" altLang="en-US" b="1" dirty="0" err="1">
                <a:cs typeface="Times New Roman" panose="02020603050405020304" pitchFamily="18" charset="0"/>
              </a:rPr>
              <a:t>Trạng</a:t>
            </a:r>
            <a:r>
              <a:rPr lang="en-US" altLang="en-US" b="1" dirty="0">
                <a:cs typeface="Times New Roman" panose="02020603050405020304" pitchFamily="18" charset="0"/>
              </a:rPr>
              <a:t> </a:t>
            </a:r>
            <a:r>
              <a:rPr lang="en-US" altLang="en-US" b="1" dirty="0" err="1">
                <a:cs typeface="Times New Roman" panose="02020603050405020304" pitchFamily="18" charset="0"/>
              </a:rPr>
              <a:t>nguyên</a:t>
            </a:r>
            <a:r>
              <a:rPr lang="en-US" altLang="en-US" b="1" dirty="0">
                <a:cs typeface="Times New Roman" panose="02020603050405020304" pitchFamily="18" charset="0"/>
              </a:rPr>
              <a:t>. </a:t>
            </a:r>
            <a:r>
              <a:rPr lang="en-US" altLang="en-US" b="1" dirty="0" err="1">
                <a:cs typeface="Times New Roman" panose="02020603050405020304" pitchFamily="18" charset="0"/>
              </a:rPr>
              <a:t>Ông</a:t>
            </a:r>
            <a:r>
              <a:rPr lang="en-US" altLang="en-US" b="1" dirty="0">
                <a:cs typeface="Times New Roman" panose="02020603050405020304" pitchFamily="18" charset="0"/>
              </a:rPr>
              <a:t> </a:t>
            </a:r>
            <a:r>
              <a:rPr lang="en-US" altLang="en-US" b="1" dirty="0" err="1">
                <a:cs typeface="Times New Roman" panose="02020603050405020304" pitchFamily="18" charset="0"/>
              </a:rPr>
              <a:t>Trạng</a:t>
            </a:r>
            <a:r>
              <a:rPr lang="en-US" altLang="en-US" b="1" dirty="0">
                <a:cs typeface="Times New Roman" panose="02020603050405020304" pitchFamily="18" charset="0"/>
              </a:rPr>
              <a:t> </a:t>
            </a:r>
            <a:r>
              <a:rPr lang="en-US" altLang="en-US" b="1" dirty="0" err="1">
                <a:cs typeface="Times New Roman" panose="02020603050405020304" pitchFamily="18" charset="0"/>
              </a:rPr>
              <a:t>khi</a:t>
            </a:r>
            <a:r>
              <a:rPr lang="en-US" altLang="en-US" b="1" dirty="0">
                <a:cs typeface="Times New Roman" panose="02020603050405020304" pitchFamily="18" charset="0"/>
              </a:rPr>
              <a:t> </a:t>
            </a:r>
            <a:r>
              <a:rPr lang="en-US" altLang="en-US" b="1" dirty="0" err="1">
                <a:cs typeface="Times New Roman" panose="02020603050405020304" pitchFamily="18" charset="0"/>
              </a:rPr>
              <a:t>ấy</a:t>
            </a:r>
            <a:r>
              <a:rPr lang="en-US" altLang="en-US" b="1" dirty="0">
                <a:cs typeface="Times New Roman" panose="02020603050405020304" pitchFamily="18" charset="0"/>
              </a:rPr>
              <a:t> </a:t>
            </a:r>
            <a:r>
              <a:rPr lang="en-US" altLang="en-US" b="1" dirty="0" err="1">
                <a:cs typeface="Times New Roman" panose="02020603050405020304" pitchFamily="18" charset="0"/>
              </a:rPr>
              <a:t>mới</a:t>
            </a:r>
            <a:r>
              <a:rPr lang="en-US" altLang="en-US" b="1" dirty="0">
                <a:cs typeface="Times New Roman" panose="02020603050405020304" pitchFamily="18" charset="0"/>
              </a:rPr>
              <a:t> </a:t>
            </a:r>
            <a:r>
              <a:rPr lang="en-US" altLang="en-US" b="1" dirty="0" err="1">
                <a:cs typeface="Times New Roman" panose="02020603050405020304" pitchFamily="18" charset="0"/>
              </a:rPr>
              <a:t>có</a:t>
            </a:r>
            <a:r>
              <a:rPr lang="en-US" altLang="en-US" b="1" dirty="0">
                <a:cs typeface="Times New Roman" panose="02020603050405020304" pitchFamily="18" charset="0"/>
              </a:rPr>
              <a:t> </a:t>
            </a:r>
            <a:r>
              <a:rPr lang="en-US" altLang="en-US" b="1" dirty="0" err="1">
                <a:cs typeface="Times New Roman" panose="02020603050405020304" pitchFamily="18" charset="0"/>
              </a:rPr>
              <a:t>mười</a:t>
            </a:r>
            <a:r>
              <a:rPr lang="en-US" altLang="en-US" b="1" dirty="0">
                <a:cs typeface="Times New Roman" panose="02020603050405020304" pitchFamily="18" charset="0"/>
              </a:rPr>
              <a:t> </a:t>
            </a:r>
            <a:r>
              <a:rPr lang="en-US" altLang="en-US" b="1" dirty="0" err="1">
                <a:cs typeface="Times New Roman" panose="02020603050405020304" pitchFamily="18" charset="0"/>
              </a:rPr>
              <a:t>ba</a:t>
            </a:r>
            <a:r>
              <a:rPr lang="en-US" altLang="en-US" b="1" dirty="0">
                <a:cs typeface="Times New Roman" panose="02020603050405020304" pitchFamily="18" charset="0"/>
              </a:rPr>
              <a:t> </a:t>
            </a:r>
            <a:r>
              <a:rPr lang="en-US" altLang="en-US" b="1" dirty="0" err="1">
                <a:cs typeface="Times New Roman" panose="02020603050405020304" pitchFamily="18" charset="0"/>
              </a:rPr>
              <a:t>tuổi</a:t>
            </a:r>
            <a:r>
              <a:rPr lang="en-US" altLang="en-US" b="1" dirty="0">
                <a:cs typeface="Times New Roman" panose="02020603050405020304" pitchFamily="18" charset="0"/>
              </a:rPr>
              <a:t>. </a:t>
            </a:r>
            <a:r>
              <a:rPr lang="en-US" altLang="en-US" b="1" dirty="0" err="1">
                <a:cs typeface="Times New Roman" panose="02020603050405020304" pitchFamily="18" charset="0"/>
              </a:rPr>
              <a:t>Đó</a:t>
            </a:r>
            <a:r>
              <a:rPr lang="en-US" altLang="en-US" b="1" dirty="0">
                <a:cs typeface="Times New Roman" panose="02020603050405020304" pitchFamily="18" charset="0"/>
              </a:rPr>
              <a:t> </a:t>
            </a:r>
            <a:r>
              <a:rPr lang="en-US" altLang="en-US" b="1" dirty="0" err="1">
                <a:cs typeface="Times New Roman" panose="02020603050405020304" pitchFamily="18" charset="0"/>
              </a:rPr>
              <a:t>là</a:t>
            </a:r>
            <a:r>
              <a:rPr lang="en-US" altLang="en-US" b="1" dirty="0">
                <a:cs typeface="Times New Roman" panose="02020603050405020304" pitchFamily="18" charset="0"/>
              </a:rPr>
              <a:t> </a:t>
            </a:r>
            <a:r>
              <a:rPr lang="en-US" altLang="en-US" b="1" dirty="0" err="1">
                <a:cs typeface="Times New Roman" panose="02020603050405020304" pitchFamily="18" charset="0"/>
              </a:rPr>
              <a:t>Trạng</a:t>
            </a:r>
            <a:r>
              <a:rPr lang="en-US" altLang="en-US" b="1" dirty="0">
                <a:cs typeface="Times New Roman" panose="02020603050405020304" pitchFamily="18" charset="0"/>
              </a:rPr>
              <a:t> </a:t>
            </a:r>
            <a:r>
              <a:rPr lang="en-US" altLang="en-US" b="1" dirty="0" err="1">
                <a:cs typeface="Times New Roman" panose="02020603050405020304" pitchFamily="18" charset="0"/>
              </a:rPr>
              <a:t>nguyên</a:t>
            </a:r>
            <a:r>
              <a:rPr lang="en-US" altLang="en-US" b="1" dirty="0">
                <a:cs typeface="Times New Roman" panose="02020603050405020304" pitchFamily="18" charset="0"/>
              </a:rPr>
              <a:t> </a:t>
            </a:r>
            <a:r>
              <a:rPr lang="en-US" altLang="en-US" b="1" dirty="0" err="1">
                <a:cs typeface="Times New Roman" panose="02020603050405020304" pitchFamily="18" charset="0"/>
              </a:rPr>
              <a:t>trẻ</a:t>
            </a:r>
            <a:r>
              <a:rPr lang="en-US" altLang="en-US" b="1" dirty="0">
                <a:cs typeface="Times New Roman" panose="02020603050405020304" pitchFamily="18" charset="0"/>
              </a:rPr>
              <a:t> </a:t>
            </a:r>
            <a:r>
              <a:rPr lang="en-US" altLang="en-US" b="1" dirty="0" err="1">
                <a:cs typeface="Times New Roman" panose="02020603050405020304" pitchFamily="18" charset="0"/>
              </a:rPr>
              <a:t>nhất</a:t>
            </a:r>
            <a:r>
              <a:rPr lang="en-US" altLang="en-US" b="1" dirty="0">
                <a:cs typeface="Times New Roman" panose="02020603050405020304" pitchFamily="18" charset="0"/>
              </a:rPr>
              <a:t> </a:t>
            </a:r>
            <a:r>
              <a:rPr lang="en-US" altLang="en-US" b="1" dirty="0" err="1">
                <a:cs typeface="Times New Roman" panose="02020603050405020304" pitchFamily="18" charset="0"/>
              </a:rPr>
              <a:t>nước</a:t>
            </a:r>
            <a:r>
              <a:rPr lang="en-US" altLang="en-US" b="1" dirty="0">
                <a:cs typeface="Times New Roman" panose="02020603050405020304" pitchFamily="18" charset="0"/>
              </a:rPr>
              <a:t> Nam.</a:t>
            </a:r>
          </a:p>
        </p:txBody>
      </p:sp>
      <p:sp>
        <p:nvSpPr>
          <p:cNvPr id="18" name="Text Box 16"/>
          <p:cNvSpPr txBox="1">
            <a:spLocks noChangeArrowheads="1"/>
          </p:cNvSpPr>
          <p:nvPr/>
        </p:nvSpPr>
        <p:spPr bwMode="auto">
          <a:xfrm>
            <a:off x="7257661" y="719364"/>
            <a:ext cx="4610877" cy="13234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a:spcBef>
                <a:spcPct val="20000"/>
              </a:spcBef>
              <a:buClr>
                <a:schemeClr val="folHlink"/>
              </a:buClr>
            </a:pPr>
            <a:r>
              <a:rPr lang="en-US" altLang="en-US" sz="1800" b="1" dirty="0">
                <a:latin typeface="Arial" panose="020B0604020202020204" pitchFamily="34" charset="0"/>
              </a:rPr>
              <a:t>      </a:t>
            </a:r>
            <a:r>
              <a:rPr lang="en-US" altLang="en-US" b="1" dirty="0" err="1">
                <a:cs typeface="Times New Roman" panose="02020603050405020304" pitchFamily="18" charset="0"/>
              </a:rPr>
              <a:t>Câu</a:t>
            </a:r>
            <a:r>
              <a:rPr lang="en-US" altLang="en-US" b="1" dirty="0">
                <a:cs typeface="Times New Roman" panose="02020603050405020304" pitchFamily="18" charset="0"/>
              </a:rPr>
              <a:t> </a:t>
            </a:r>
            <a:r>
              <a:rPr lang="en-US" altLang="en-US" b="1" dirty="0" err="1">
                <a:cs typeface="Times New Roman" panose="02020603050405020304" pitchFamily="18" charset="0"/>
              </a:rPr>
              <a:t>chuyện</a:t>
            </a:r>
            <a:r>
              <a:rPr lang="en-US" altLang="en-US" b="1" dirty="0">
                <a:cs typeface="Times New Roman" panose="02020603050405020304" pitchFamily="18" charset="0"/>
              </a:rPr>
              <a:t> </a:t>
            </a:r>
            <a:r>
              <a:rPr lang="en-US" altLang="en-US" b="1" dirty="0" err="1">
                <a:cs typeface="Times New Roman" panose="02020603050405020304" pitchFamily="18" charset="0"/>
              </a:rPr>
              <a:t>này</a:t>
            </a:r>
            <a:r>
              <a:rPr lang="en-US" altLang="en-US" b="1" dirty="0">
                <a:cs typeface="Times New Roman" panose="02020603050405020304" pitchFamily="18" charset="0"/>
              </a:rPr>
              <a:t> </a:t>
            </a:r>
            <a:r>
              <a:rPr lang="en-US" altLang="en-US" b="1" dirty="0" err="1">
                <a:cs typeface="Times New Roman" panose="02020603050405020304" pitchFamily="18" charset="0"/>
              </a:rPr>
              <a:t>giúp</a:t>
            </a:r>
            <a:r>
              <a:rPr lang="en-US" altLang="en-US" b="1" dirty="0">
                <a:cs typeface="Times New Roman" panose="02020603050405020304" pitchFamily="18" charset="0"/>
              </a:rPr>
              <a:t> </a:t>
            </a:r>
            <a:r>
              <a:rPr lang="en-US" altLang="en-US" b="1" dirty="0" err="1">
                <a:cs typeface="Times New Roman" panose="02020603050405020304" pitchFamily="18" charset="0"/>
              </a:rPr>
              <a:t>em</a:t>
            </a:r>
            <a:r>
              <a:rPr lang="en-US" altLang="en-US" b="1" dirty="0">
                <a:cs typeface="Times New Roman" panose="02020603050405020304" pitchFamily="18" charset="0"/>
              </a:rPr>
              <a:t> </a:t>
            </a:r>
            <a:r>
              <a:rPr lang="en-US" altLang="en-US" b="1" dirty="0" err="1">
                <a:cs typeface="Times New Roman" panose="02020603050405020304" pitchFamily="18" charset="0"/>
              </a:rPr>
              <a:t>thấm</a:t>
            </a:r>
            <a:r>
              <a:rPr lang="en-US" altLang="en-US" b="1" dirty="0">
                <a:cs typeface="Times New Roman" panose="02020603050405020304" pitchFamily="18" charset="0"/>
              </a:rPr>
              <a:t> </a:t>
            </a:r>
            <a:r>
              <a:rPr lang="en-US" altLang="en-US" b="1" dirty="0" err="1">
                <a:cs typeface="Times New Roman" panose="02020603050405020304" pitchFamily="18" charset="0"/>
              </a:rPr>
              <a:t>thía</a:t>
            </a:r>
            <a:r>
              <a:rPr lang="en-US" altLang="en-US" b="1" dirty="0">
                <a:cs typeface="Times New Roman" panose="02020603050405020304" pitchFamily="18" charset="0"/>
              </a:rPr>
              <a:t> </a:t>
            </a:r>
            <a:r>
              <a:rPr lang="en-US" altLang="en-US" b="1" dirty="0" err="1">
                <a:cs typeface="Times New Roman" panose="02020603050405020304" pitchFamily="18" charset="0"/>
              </a:rPr>
              <a:t>hơn</a:t>
            </a:r>
            <a:r>
              <a:rPr lang="en-US" altLang="en-US" b="1" dirty="0">
                <a:cs typeface="Times New Roman" panose="02020603050405020304" pitchFamily="18" charset="0"/>
              </a:rPr>
              <a:t> </a:t>
            </a:r>
            <a:r>
              <a:rPr lang="en-US" altLang="en-US" b="1" dirty="0" err="1">
                <a:cs typeface="Times New Roman" panose="02020603050405020304" pitchFamily="18" charset="0"/>
              </a:rPr>
              <a:t>lời</a:t>
            </a:r>
            <a:r>
              <a:rPr lang="en-US" altLang="en-US" b="1" dirty="0">
                <a:cs typeface="Times New Roman" panose="02020603050405020304" pitchFamily="18" charset="0"/>
              </a:rPr>
              <a:t> </a:t>
            </a:r>
            <a:r>
              <a:rPr lang="en-US" altLang="en-US" b="1" dirty="0" err="1">
                <a:cs typeface="Times New Roman" panose="02020603050405020304" pitchFamily="18" charset="0"/>
              </a:rPr>
              <a:t>khuyên</a:t>
            </a:r>
            <a:r>
              <a:rPr lang="en-US" altLang="en-US" b="1" dirty="0">
                <a:cs typeface="Times New Roman" panose="02020603050405020304" pitchFamily="18" charset="0"/>
              </a:rPr>
              <a:t> </a:t>
            </a:r>
            <a:r>
              <a:rPr lang="en-US" altLang="en-US" b="1" dirty="0" err="1">
                <a:cs typeface="Times New Roman" panose="02020603050405020304" pitchFamily="18" charset="0"/>
              </a:rPr>
              <a:t>của</a:t>
            </a:r>
            <a:r>
              <a:rPr lang="en-US" altLang="en-US" b="1" dirty="0">
                <a:cs typeface="Times New Roman" panose="02020603050405020304" pitchFamily="18" charset="0"/>
              </a:rPr>
              <a:t> </a:t>
            </a:r>
            <a:r>
              <a:rPr lang="en-US" altLang="en-US" b="1" dirty="0" err="1">
                <a:cs typeface="Times New Roman" panose="02020603050405020304" pitchFamily="18" charset="0"/>
              </a:rPr>
              <a:t>người</a:t>
            </a:r>
            <a:r>
              <a:rPr lang="en-US" altLang="en-US" b="1" dirty="0">
                <a:cs typeface="Times New Roman" panose="02020603050405020304" pitchFamily="18" charset="0"/>
              </a:rPr>
              <a:t> </a:t>
            </a:r>
            <a:r>
              <a:rPr lang="en-US" altLang="en-US" b="1" dirty="0" err="1">
                <a:cs typeface="Times New Roman" panose="02020603050405020304" pitchFamily="18" charset="0"/>
              </a:rPr>
              <a:t>xưa</a:t>
            </a:r>
            <a:r>
              <a:rPr lang="en-US" altLang="en-US" b="1" dirty="0">
                <a:cs typeface="Times New Roman" panose="02020603050405020304" pitchFamily="18" charset="0"/>
              </a:rPr>
              <a:t>: “</a:t>
            </a:r>
            <a:r>
              <a:rPr lang="en-US" altLang="en-US" b="1" dirty="0" err="1">
                <a:cs typeface="Times New Roman" panose="02020603050405020304" pitchFamily="18" charset="0"/>
              </a:rPr>
              <a:t>Có</a:t>
            </a:r>
            <a:r>
              <a:rPr lang="en-US" altLang="en-US" b="1" dirty="0">
                <a:cs typeface="Times New Roman" panose="02020603050405020304" pitchFamily="18" charset="0"/>
              </a:rPr>
              <a:t> </a:t>
            </a:r>
            <a:r>
              <a:rPr lang="en-US" altLang="en-US" b="1" dirty="0" err="1">
                <a:cs typeface="Times New Roman" panose="02020603050405020304" pitchFamily="18" charset="0"/>
              </a:rPr>
              <a:t>chí</a:t>
            </a:r>
            <a:r>
              <a:rPr lang="en-US" altLang="en-US" b="1" dirty="0">
                <a:cs typeface="Times New Roman" panose="02020603050405020304" pitchFamily="18" charset="0"/>
              </a:rPr>
              <a:t> </a:t>
            </a:r>
            <a:r>
              <a:rPr lang="en-US" altLang="en-US" b="1" dirty="0" err="1">
                <a:cs typeface="Times New Roman" panose="02020603050405020304" pitchFamily="18" charset="0"/>
              </a:rPr>
              <a:t>thì</a:t>
            </a:r>
            <a:r>
              <a:rPr lang="en-US" altLang="en-US" b="1" dirty="0">
                <a:cs typeface="Times New Roman" panose="02020603050405020304" pitchFamily="18" charset="0"/>
              </a:rPr>
              <a:t> </a:t>
            </a:r>
            <a:r>
              <a:rPr lang="en-US" altLang="en-US" b="1" dirty="0" err="1">
                <a:cs typeface="Times New Roman" panose="02020603050405020304" pitchFamily="18" charset="0"/>
              </a:rPr>
              <a:t>nên</a:t>
            </a:r>
            <a:r>
              <a:rPr lang="en-US" altLang="en-US" b="1" dirty="0">
                <a:cs typeface="Times New Roman" panose="02020603050405020304" pitchFamily="18" charset="0"/>
              </a:rPr>
              <a:t>”. Ai </a:t>
            </a:r>
            <a:r>
              <a:rPr lang="en-US" altLang="en-US" b="1" dirty="0" err="1">
                <a:cs typeface="Times New Roman" panose="02020603050405020304" pitchFamily="18" charset="0"/>
              </a:rPr>
              <a:t>nỗ</a:t>
            </a:r>
            <a:r>
              <a:rPr lang="en-US" altLang="en-US" b="1" dirty="0">
                <a:cs typeface="Times New Roman" panose="02020603050405020304" pitchFamily="18" charset="0"/>
              </a:rPr>
              <a:t> </a:t>
            </a:r>
            <a:r>
              <a:rPr lang="en-US" altLang="en-US" b="1" dirty="0" err="1">
                <a:cs typeface="Times New Roman" panose="02020603050405020304" pitchFamily="18" charset="0"/>
              </a:rPr>
              <a:t>lực</a:t>
            </a:r>
            <a:r>
              <a:rPr lang="en-US" altLang="en-US" b="1" dirty="0">
                <a:cs typeface="Times New Roman" panose="02020603050405020304" pitchFamily="18" charset="0"/>
              </a:rPr>
              <a:t> </a:t>
            </a:r>
            <a:r>
              <a:rPr lang="en-US" altLang="en-US" b="1" dirty="0" err="1">
                <a:cs typeface="Times New Roman" panose="02020603050405020304" pitchFamily="18" charset="0"/>
              </a:rPr>
              <a:t>vươn</a:t>
            </a:r>
            <a:r>
              <a:rPr lang="en-US" altLang="en-US" b="1" dirty="0">
                <a:cs typeface="Times New Roman" panose="02020603050405020304" pitchFamily="18" charset="0"/>
              </a:rPr>
              <a:t> </a:t>
            </a:r>
            <a:r>
              <a:rPr lang="en-US" altLang="en-US" b="1" dirty="0" err="1">
                <a:cs typeface="Times New Roman" panose="02020603050405020304" pitchFamily="18" charset="0"/>
              </a:rPr>
              <a:t>lên</a:t>
            </a:r>
            <a:r>
              <a:rPr lang="en-US" altLang="en-US" b="1" dirty="0">
                <a:cs typeface="Times New Roman" panose="02020603050405020304" pitchFamily="18" charset="0"/>
              </a:rPr>
              <a:t>, </a:t>
            </a:r>
            <a:r>
              <a:rPr lang="en-US" altLang="en-US" b="1" dirty="0" err="1">
                <a:cs typeface="Times New Roman" panose="02020603050405020304" pitchFamily="18" charset="0"/>
              </a:rPr>
              <a:t>người</a:t>
            </a:r>
            <a:r>
              <a:rPr lang="en-US" altLang="en-US" b="1" dirty="0">
                <a:cs typeface="Times New Roman" panose="02020603050405020304" pitchFamily="18" charset="0"/>
              </a:rPr>
              <a:t> </a:t>
            </a:r>
            <a:r>
              <a:rPr lang="en-US" altLang="en-US" b="1" dirty="0" err="1">
                <a:cs typeface="Times New Roman" panose="02020603050405020304" pitchFamily="18" charset="0"/>
              </a:rPr>
              <a:t>ấy</a:t>
            </a:r>
            <a:r>
              <a:rPr lang="en-US" altLang="en-US" b="1" dirty="0">
                <a:cs typeface="Times New Roman" panose="02020603050405020304" pitchFamily="18" charset="0"/>
              </a:rPr>
              <a:t> </a:t>
            </a:r>
            <a:r>
              <a:rPr lang="en-US" altLang="en-US" b="1" dirty="0" err="1">
                <a:cs typeface="Times New Roman" panose="02020603050405020304" pitchFamily="18" charset="0"/>
              </a:rPr>
              <a:t>sẽ</a:t>
            </a:r>
            <a:r>
              <a:rPr lang="en-US" altLang="en-US" b="1" dirty="0">
                <a:cs typeface="Times New Roman" panose="02020603050405020304" pitchFamily="18" charset="0"/>
              </a:rPr>
              <a:t> </a:t>
            </a:r>
            <a:r>
              <a:rPr lang="en-US" altLang="en-US" b="1" dirty="0" err="1">
                <a:cs typeface="Times New Roman" panose="02020603050405020304" pitchFamily="18" charset="0"/>
              </a:rPr>
              <a:t>đạt</a:t>
            </a:r>
            <a:r>
              <a:rPr lang="en-US" altLang="en-US" b="1" dirty="0">
                <a:cs typeface="Times New Roman" panose="02020603050405020304" pitchFamily="18" charset="0"/>
              </a:rPr>
              <a:t> </a:t>
            </a:r>
            <a:r>
              <a:rPr lang="en-US" altLang="en-US" b="1" dirty="0" err="1">
                <a:cs typeface="Times New Roman" panose="02020603050405020304" pitchFamily="18" charset="0"/>
              </a:rPr>
              <a:t>được</a:t>
            </a:r>
            <a:r>
              <a:rPr lang="en-US" altLang="en-US" b="1" dirty="0">
                <a:cs typeface="Times New Roman" panose="02020603050405020304" pitchFamily="18" charset="0"/>
              </a:rPr>
              <a:t> </a:t>
            </a:r>
            <a:r>
              <a:rPr lang="en-US" altLang="en-US" b="1" dirty="0" err="1">
                <a:cs typeface="Times New Roman" panose="02020603050405020304" pitchFamily="18" charset="0"/>
              </a:rPr>
              <a:t>điều</a:t>
            </a:r>
            <a:r>
              <a:rPr lang="en-US" altLang="en-US" b="1" dirty="0">
                <a:cs typeface="Times New Roman" panose="02020603050405020304" pitchFamily="18" charset="0"/>
              </a:rPr>
              <a:t> </a:t>
            </a:r>
            <a:r>
              <a:rPr lang="en-US" altLang="en-US" b="1" dirty="0" err="1">
                <a:cs typeface="Times New Roman" panose="02020603050405020304" pitchFamily="18" charset="0"/>
              </a:rPr>
              <a:t>mình</a:t>
            </a:r>
            <a:r>
              <a:rPr lang="en-US" altLang="en-US" b="1" dirty="0">
                <a:cs typeface="Times New Roman" panose="02020603050405020304" pitchFamily="18" charset="0"/>
              </a:rPr>
              <a:t> </a:t>
            </a:r>
            <a:r>
              <a:rPr lang="en-US" altLang="en-US" b="1" dirty="0" err="1">
                <a:cs typeface="Times New Roman" panose="02020603050405020304" pitchFamily="18" charset="0"/>
              </a:rPr>
              <a:t>mong</a:t>
            </a:r>
            <a:r>
              <a:rPr lang="en-US" altLang="en-US" b="1" dirty="0">
                <a:cs typeface="Times New Roman" panose="02020603050405020304" pitchFamily="18" charset="0"/>
              </a:rPr>
              <a:t> </a:t>
            </a:r>
            <a:r>
              <a:rPr lang="en-US" altLang="en-US" b="1" dirty="0" err="1">
                <a:cs typeface="Times New Roman" panose="02020603050405020304" pitchFamily="18" charset="0"/>
              </a:rPr>
              <a:t>ước</a:t>
            </a:r>
            <a:r>
              <a:rPr lang="en-US" altLang="en-US" b="1" dirty="0">
                <a:cs typeface="Times New Roman" panose="02020603050405020304" pitchFamily="18" charset="0"/>
              </a:rPr>
              <a:t>.</a:t>
            </a:r>
          </a:p>
        </p:txBody>
      </p:sp>
      <p:pic>
        <p:nvPicPr>
          <p:cNvPr id="1026" name="Picture 2" descr="Câu đố IQ khó cho học sinh, &amp;quot;bứt phá&amp;quot; tốc độ để tìm đáp án nhanh nhất | Tin  tức mới nhất 24h - Đọc Báo Lao Động online - Laodong.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6167" l="10000" r="91778">
                        <a14:foregroundMark x1="31778" y1="40667" x2="33111" y2="41500"/>
                        <a14:foregroundMark x1="67889" y1="42333" x2="67333" y2="46167"/>
                        <a14:foregroundMark x1="42556" y1="90500" x2="43889" y2="90500"/>
                        <a14:foregroundMark x1="53889" y1="89500" x2="58111" y2="91000"/>
                        <a14:foregroundMark x1="45222" y1="87333" x2="45444" y2="89000"/>
                        <a14:foregroundMark x1="46444" y1="86333" x2="46778" y2="88833"/>
                        <a14:foregroundMark x1="66667" y1="50000" x2="67000" y2="50333"/>
                      </a14:backgroundRemoval>
                    </a14:imgEffect>
                  </a14:imgLayer>
                </a14:imgProps>
              </a:ext>
              <a:ext uri="{28A0092B-C50C-407E-A947-70E740481C1C}">
                <a14:useLocalDpi xmlns:a14="http://schemas.microsoft.com/office/drawing/2010/main" val="0"/>
              </a:ext>
            </a:extLst>
          </a:blip>
          <a:srcRect/>
          <a:stretch>
            <a:fillRect/>
          </a:stretch>
        </p:blipFill>
        <p:spPr bwMode="auto">
          <a:xfrm>
            <a:off x="2333569" y="871534"/>
            <a:ext cx="8118913" cy="5412609"/>
          </a:xfrm>
          <a:prstGeom prst="rect">
            <a:avLst/>
          </a:prstGeom>
          <a:noFill/>
          <a:extLst>
            <a:ext uri="{909E8E84-426E-40DD-AFC4-6F175D3DCCD1}">
              <a14:hiddenFill xmlns:a14="http://schemas.microsoft.com/office/drawing/2010/main">
                <a:solidFill>
                  <a:srgbClr val="FFFFFF"/>
                </a:solidFill>
              </a14:hiddenFill>
            </a:ext>
          </a:extLst>
        </p:spPr>
      </p:pic>
      <p:sp>
        <p:nvSpPr>
          <p:cNvPr id="19" name="Vertical Scroll 18"/>
          <p:cNvSpPr/>
          <p:nvPr/>
        </p:nvSpPr>
        <p:spPr>
          <a:xfrm rot="5400000">
            <a:off x="5756358" y="-1956882"/>
            <a:ext cx="759786" cy="4611862"/>
          </a:xfrm>
          <a:prstGeom prst="vertic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964823" y="63293"/>
            <a:ext cx="4342856" cy="584775"/>
          </a:xfrm>
          <a:prstGeom prst="rect">
            <a:avLst/>
          </a:prstGeom>
        </p:spPr>
        <p:txBody>
          <a:bodyPr wrap="none">
            <a:spAutoFit/>
          </a:bodyPr>
          <a:lstStyle/>
          <a:p>
            <a:r>
              <a:rPr lang="pt-BR" sz="3200" dirty="0">
                <a:solidFill>
                  <a:srgbClr val="FFFF00"/>
                </a:solidFill>
                <a:latin typeface="UTM Androgyne" panose="02040603050506020204" pitchFamily="18" charset="0"/>
                <a:ea typeface="Calibri" panose="020F0502020204030204" pitchFamily="34" charset="0"/>
                <a:cs typeface="Times New Roman" panose="02020603050405020304" pitchFamily="18" charset="0"/>
              </a:rPr>
              <a:t>So sánh 2 cách kết bài</a:t>
            </a:r>
            <a:endParaRPr lang="en-US" sz="3200" dirty="0">
              <a:solidFill>
                <a:srgbClr val="FFFF00"/>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92" decel="100000"/>
                                        <p:tgtEl>
                                          <p:spTgt spid="6"/>
                                        </p:tgtEl>
                                      </p:cBhvr>
                                    </p:animEffect>
                                    <p:animScale>
                                      <p:cBhvr>
                                        <p:cTn id="20" dur="192" decel="100000"/>
                                        <p:tgtEl>
                                          <p:spTgt spid="6"/>
                                        </p:tgtEl>
                                      </p:cBhvr>
                                      <p:from x="10000" y="10000"/>
                                      <p:to x="200000" y="450000"/>
                                    </p:animScale>
                                    <p:animScale>
                                      <p:cBhvr>
                                        <p:cTn id="21" dur="308" accel="100000" fill="hold">
                                          <p:stCondLst>
                                            <p:cond delay="192"/>
                                          </p:stCondLst>
                                        </p:cTn>
                                        <p:tgtEl>
                                          <p:spTgt spid="6"/>
                                        </p:tgtEl>
                                      </p:cBhvr>
                                      <p:from x="200000" y="450000"/>
                                      <p:to x="100000" y="100000"/>
                                    </p:animScale>
                                    <p:set>
                                      <p:cBhvr>
                                        <p:cTn id="22" dur="192" fill="hold"/>
                                        <p:tgtEl>
                                          <p:spTgt spid="6"/>
                                        </p:tgtEl>
                                        <p:attrNameLst>
                                          <p:attrName>ppt_x</p:attrName>
                                        </p:attrNameLst>
                                      </p:cBhvr>
                                      <p:to>
                                        <p:strVal val="(0.5)"/>
                                      </p:to>
                                    </p:set>
                                    <p:anim from="(0.5)" to="(#ppt_x)" calcmode="lin" valueType="num">
                                      <p:cBhvr>
                                        <p:cTn id="23" dur="308" accel="100000" fill="hold">
                                          <p:stCondLst>
                                            <p:cond delay="192"/>
                                          </p:stCondLst>
                                        </p:cTn>
                                        <p:tgtEl>
                                          <p:spTgt spid="6"/>
                                        </p:tgtEl>
                                        <p:attrNameLst>
                                          <p:attrName>ppt_x</p:attrName>
                                        </p:attrNameLst>
                                      </p:cBhvr>
                                    </p:anim>
                                    <p:set>
                                      <p:cBhvr>
                                        <p:cTn id="24" dur="192" fill="hold"/>
                                        <p:tgtEl>
                                          <p:spTgt spid="6"/>
                                        </p:tgtEl>
                                        <p:attrNameLst>
                                          <p:attrName>ppt_y</p:attrName>
                                        </p:attrNameLst>
                                      </p:cBhvr>
                                      <p:to>
                                        <p:strVal val="(#ppt_y+0.4)"/>
                                      </p:to>
                                    </p:set>
                                    <p:anim from="(#ppt_y+0.4)" to="(#ppt_y)" calcmode="lin" valueType="num">
                                      <p:cBhvr>
                                        <p:cTn id="25" dur="308" accel="100000" fill="hold">
                                          <p:stCondLst>
                                            <p:cond delay="192"/>
                                          </p:stCondLst>
                                        </p:cTn>
                                        <p:tgtEl>
                                          <p:spTgt spid="6"/>
                                        </p:tgtEl>
                                        <p:attrNameLst>
                                          <p:attrName>ppt_y</p:attrName>
                                        </p:attrNameLst>
                                      </p:cBhvr>
                                    </p:anim>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par>
                                <p:cTn id="34" presetID="15"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par>
                                <p:cTn id="45" presetID="26"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145">
                                          <p:stCondLst>
                                            <p:cond delay="0"/>
                                          </p:stCondLst>
                                        </p:cTn>
                                        <p:tgtEl>
                                          <p:spTgt spid="10"/>
                                        </p:tgtEl>
                                      </p:cBhvr>
                                    </p:animEffect>
                                    <p:anim calcmode="lin" valueType="num">
                                      <p:cBhvr>
                                        <p:cTn id="4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53" dur="7">
                                          <p:stCondLst>
                                            <p:cond delay="162"/>
                                          </p:stCondLst>
                                        </p:cTn>
                                        <p:tgtEl>
                                          <p:spTgt spid="10"/>
                                        </p:tgtEl>
                                      </p:cBhvr>
                                      <p:to x="100000" y="60000"/>
                                    </p:animScale>
                                    <p:animScale>
                                      <p:cBhvr>
                                        <p:cTn id="54" dur="41" decel="50000">
                                          <p:stCondLst>
                                            <p:cond delay="169"/>
                                          </p:stCondLst>
                                        </p:cTn>
                                        <p:tgtEl>
                                          <p:spTgt spid="10"/>
                                        </p:tgtEl>
                                      </p:cBhvr>
                                      <p:to x="100000" y="100000"/>
                                    </p:animScale>
                                    <p:animScale>
                                      <p:cBhvr>
                                        <p:cTn id="55" dur="7">
                                          <p:stCondLst>
                                            <p:cond delay="328"/>
                                          </p:stCondLst>
                                        </p:cTn>
                                        <p:tgtEl>
                                          <p:spTgt spid="10"/>
                                        </p:tgtEl>
                                      </p:cBhvr>
                                      <p:to x="100000" y="80000"/>
                                    </p:animScale>
                                    <p:animScale>
                                      <p:cBhvr>
                                        <p:cTn id="56" dur="41" decel="50000">
                                          <p:stCondLst>
                                            <p:cond delay="335"/>
                                          </p:stCondLst>
                                        </p:cTn>
                                        <p:tgtEl>
                                          <p:spTgt spid="10"/>
                                        </p:tgtEl>
                                      </p:cBhvr>
                                      <p:to x="100000" y="100000"/>
                                    </p:animScale>
                                    <p:animScale>
                                      <p:cBhvr>
                                        <p:cTn id="57" dur="7">
                                          <p:stCondLst>
                                            <p:cond delay="410"/>
                                          </p:stCondLst>
                                        </p:cTn>
                                        <p:tgtEl>
                                          <p:spTgt spid="10"/>
                                        </p:tgtEl>
                                      </p:cBhvr>
                                      <p:to x="100000" y="90000"/>
                                    </p:animScale>
                                    <p:animScale>
                                      <p:cBhvr>
                                        <p:cTn id="58" dur="41" decel="50000">
                                          <p:stCondLst>
                                            <p:cond delay="417"/>
                                          </p:stCondLst>
                                        </p:cTn>
                                        <p:tgtEl>
                                          <p:spTgt spid="10"/>
                                        </p:tgtEl>
                                      </p:cBhvr>
                                      <p:to x="100000" y="100000"/>
                                    </p:animScale>
                                    <p:animScale>
                                      <p:cBhvr>
                                        <p:cTn id="59" dur="7">
                                          <p:stCondLst>
                                            <p:cond delay="452"/>
                                          </p:stCondLst>
                                        </p:cTn>
                                        <p:tgtEl>
                                          <p:spTgt spid="10"/>
                                        </p:tgtEl>
                                      </p:cBhvr>
                                      <p:to x="100000" y="95000"/>
                                    </p:animScale>
                                    <p:animScale>
                                      <p:cBhvr>
                                        <p:cTn id="60" dur="41" decel="50000">
                                          <p:stCondLst>
                                            <p:cond delay="458"/>
                                          </p:stCondLst>
                                        </p:cTn>
                                        <p:tgtEl>
                                          <p:spTgt spid="10"/>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linds(horizontal)">
                                      <p:cBhvr>
                                        <p:cTn id="65" dur="500"/>
                                        <p:tgtEl>
                                          <p:spTgt spid="16"/>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linds(horizontal)">
                                      <p:cBhvr>
                                        <p:cTn id="75" dur="500"/>
                                        <p:tgtEl>
                                          <p:spTgt spid="14"/>
                                        </p:tgtEl>
                                      </p:cBhvr>
                                    </p:animEffect>
                                  </p:childTnLst>
                                </p:cTn>
                              </p:par>
                              <p:par>
                                <p:cTn id="76" presetID="47"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1000"/>
                                        <p:tgtEl>
                                          <p:spTgt spid="8"/>
                                        </p:tgtEl>
                                      </p:cBhvr>
                                    </p:animEffect>
                                    <p:anim calcmode="lin" valueType="num">
                                      <p:cBhvr>
                                        <p:cTn id="79" dur="1000" fill="hold"/>
                                        <p:tgtEl>
                                          <p:spTgt spid="8"/>
                                        </p:tgtEl>
                                        <p:attrNameLst>
                                          <p:attrName>ppt_x</p:attrName>
                                        </p:attrNameLst>
                                      </p:cBhvr>
                                      <p:tavLst>
                                        <p:tav tm="0">
                                          <p:val>
                                            <p:strVal val="#ppt_x"/>
                                          </p:val>
                                        </p:tav>
                                        <p:tav tm="100000">
                                          <p:val>
                                            <p:strVal val="#ppt_x"/>
                                          </p:val>
                                        </p:tav>
                                      </p:tavLst>
                                    </p:anim>
                                    <p:anim calcmode="lin" valueType="num">
                                      <p:cBhvr>
                                        <p:cTn id="8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5"/>
          <p:cNvPicPr preferRelativeResize="0"/>
          <p:nvPr/>
        </p:nvPicPr>
        <p:blipFill rotWithShape="1">
          <a:blip r:embed="rId3">
            <a:alphaModFix/>
          </a:blip>
          <a:srcRect/>
          <a:stretch/>
        </p:blipFill>
        <p:spPr>
          <a:xfrm>
            <a:off x="6339840" y="1147823"/>
            <a:ext cx="6253223" cy="6253223"/>
          </a:xfrm>
          <a:prstGeom prst="rect">
            <a:avLst/>
          </a:prstGeom>
          <a:noFill/>
          <a:ln>
            <a:noFill/>
          </a:ln>
        </p:spPr>
      </p:pic>
      <p:sp>
        <p:nvSpPr>
          <p:cNvPr id="253" name="Google Shape;253;p15"/>
          <p:cNvSpPr/>
          <p:nvPr/>
        </p:nvSpPr>
        <p:spPr>
          <a:xfrm>
            <a:off x="920960" y="635099"/>
            <a:ext cx="6123652" cy="6054950"/>
          </a:xfrm>
          <a:prstGeom prst="flowChartDocument">
            <a:avLst/>
          </a:prstGeom>
          <a:solidFill>
            <a:schemeClr val="lt1"/>
          </a:solidFill>
          <a:ln>
            <a:noFill/>
          </a:ln>
          <a:effectLst>
            <a:outerShdw blurRad="149987" dist="250190" dir="8460000" algn="ctr">
              <a:srgbClr val="000000">
                <a:alpha val="274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15"/>
          <p:cNvSpPr/>
          <p:nvPr/>
        </p:nvSpPr>
        <p:spPr>
          <a:xfrm>
            <a:off x="1073359" y="787499"/>
            <a:ext cx="5775309" cy="5659954"/>
          </a:xfrm>
          <a:prstGeom prst="flowChartDocument">
            <a:avLst/>
          </a:prstGeom>
          <a:noFill/>
          <a:ln w="12700" cap="flat" cmpd="sng">
            <a:solidFill>
              <a:schemeClr val="dk1"/>
            </a:solidFill>
            <a:prstDash val="solid"/>
            <a:miter lim="800000"/>
            <a:headEnd type="none" w="sm" len="sm"/>
            <a:tailEnd type="none" w="sm" len="sm"/>
          </a:ln>
          <a:effectLst>
            <a:outerShdw blurRad="149987" dist="250190" dir="8460000" algn="ctr">
              <a:srgbClr val="000000">
                <a:alpha val="274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Rectangle 1"/>
          <p:cNvSpPr>
            <a:spLocks noChangeArrowheads="1"/>
          </p:cNvSpPr>
          <p:nvPr/>
        </p:nvSpPr>
        <p:spPr bwMode="auto">
          <a:xfrm>
            <a:off x="2965579" y="809960"/>
            <a:ext cx="19944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b="1" dirty="0" err="1">
                <a:solidFill>
                  <a:srgbClr val="660033"/>
                </a:solidFill>
                <a:cs typeface="Times New Roman" panose="02020603050405020304" pitchFamily="18" charset="0"/>
              </a:rPr>
              <a:t>Ghi</a:t>
            </a:r>
            <a:r>
              <a:rPr lang="en-US" altLang="en-US" sz="4000" b="1" dirty="0">
                <a:solidFill>
                  <a:srgbClr val="660033"/>
                </a:solidFill>
                <a:cs typeface="Times New Roman" panose="02020603050405020304" pitchFamily="18" charset="0"/>
              </a:rPr>
              <a:t> </a:t>
            </a:r>
            <a:r>
              <a:rPr lang="en-US" altLang="en-US" sz="4000" b="1" dirty="0" err="1">
                <a:solidFill>
                  <a:srgbClr val="660033"/>
                </a:solidFill>
                <a:cs typeface="Times New Roman" panose="02020603050405020304" pitchFamily="18" charset="0"/>
              </a:rPr>
              <a:t>nhớ</a:t>
            </a:r>
            <a:endParaRPr lang="en-US" altLang="en-US" sz="4000" b="1" dirty="0">
              <a:solidFill>
                <a:srgbClr val="660033"/>
              </a:solidFill>
              <a:cs typeface="Times New Roman" panose="02020603050405020304" pitchFamily="18" charset="0"/>
            </a:endParaRPr>
          </a:p>
        </p:txBody>
      </p:sp>
      <p:sp>
        <p:nvSpPr>
          <p:cNvPr id="33" name="Text Box 31"/>
          <p:cNvSpPr txBox="1">
            <a:spLocks noChangeArrowheads="1"/>
          </p:cNvSpPr>
          <p:nvPr/>
        </p:nvSpPr>
        <p:spPr bwMode="auto">
          <a:xfrm>
            <a:off x="1343948" y="1488784"/>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AutoNum type="arabicPeriod"/>
            </a:pPr>
            <a:r>
              <a:rPr lang="en-US" altLang="en-US" sz="3200" b="1" dirty="0" err="1">
                <a:cs typeface="Times New Roman" panose="02020603050405020304" pitchFamily="18" charset="0"/>
              </a:rPr>
              <a:t>Kết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bài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mở</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rộng</a:t>
            </a:r>
            <a:r>
              <a:rPr lang="en-US" altLang="en-US" sz="3200" b="1" dirty="0">
                <a:cs typeface="Times New Roman" panose="02020603050405020304" pitchFamily="18" charset="0"/>
              </a:rPr>
              <a:t>:</a:t>
            </a:r>
          </a:p>
          <a:p>
            <a:pPr eaLnBrk="1" hangingPunct="1">
              <a:spcBef>
                <a:spcPct val="50000"/>
              </a:spcBef>
            </a:pPr>
            <a:endParaRPr lang="en-US" altLang="en-US" sz="2400" b="1" dirty="0">
              <a:solidFill>
                <a:schemeClr val="bg1"/>
              </a:solidFill>
              <a:cs typeface="Times New Roman" panose="02020603050405020304" pitchFamily="18" charset="0"/>
            </a:endParaRPr>
          </a:p>
          <a:p>
            <a:pPr eaLnBrk="1" hangingPunct="1">
              <a:spcBef>
                <a:spcPct val="50000"/>
              </a:spcBef>
            </a:pPr>
            <a:endParaRPr lang="en-US" altLang="en-US" sz="3200" b="1" dirty="0">
              <a:cs typeface="Times New Roman" panose="02020603050405020304" pitchFamily="18" charset="0"/>
            </a:endParaRPr>
          </a:p>
          <a:p>
            <a:pPr eaLnBrk="1" hangingPunct="1">
              <a:spcBef>
                <a:spcPct val="50000"/>
              </a:spcBef>
            </a:pPr>
            <a:r>
              <a:rPr lang="en-US" altLang="en-US" sz="3200" b="1" dirty="0">
                <a:cs typeface="Times New Roman" panose="02020603050405020304" pitchFamily="18" charset="0"/>
              </a:rPr>
              <a:t>2. </a:t>
            </a:r>
            <a:r>
              <a:rPr lang="en-US" altLang="en-US" sz="3200" b="1" dirty="0" err="1">
                <a:cs typeface="Times New Roman" panose="02020603050405020304" pitchFamily="18" charset="0"/>
              </a:rPr>
              <a:t>Kết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bài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không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mở</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rộng</a:t>
            </a:r>
            <a:r>
              <a:rPr lang="en-US" altLang="en-US" sz="2400" b="1" dirty="0">
                <a:cs typeface="Times New Roman" panose="02020603050405020304" pitchFamily="18" charset="0"/>
              </a:rPr>
              <a:t>: </a:t>
            </a:r>
          </a:p>
        </p:txBody>
      </p:sp>
      <p:sp>
        <p:nvSpPr>
          <p:cNvPr id="34" name="Text Box 32"/>
          <p:cNvSpPr txBox="1">
            <a:spLocks noChangeArrowheads="1"/>
          </p:cNvSpPr>
          <p:nvPr/>
        </p:nvSpPr>
        <p:spPr bwMode="auto">
          <a:xfrm>
            <a:off x="1236739" y="2226703"/>
            <a:ext cx="51031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000" dirty="0" err="1">
                <a:cs typeface="Times New Roman" panose="02020603050405020304" pitchFamily="18" charset="0"/>
              </a:rPr>
              <a:t>Nêu</a:t>
            </a:r>
            <a:r>
              <a:rPr lang="en-US" altLang="en-US" sz="3000" dirty="0">
                <a:cs typeface="Times New Roman" panose="02020603050405020304" pitchFamily="18" charset="0"/>
              </a:rPr>
              <a:t> ý </a:t>
            </a:r>
            <a:r>
              <a:rPr lang="en-US" altLang="en-US" sz="3000" dirty="0" err="1">
                <a:cs typeface="Times New Roman" panose="02020603050405020304" pitchFamily="18" charset="0"/>
              </a:rPr>
              <a:t>nghĩa</a:t>
            </a:r>
            <a:r>
              <a:rPr lang="en-US" altLang="en-US" sz="3000" dirty="0">
                <a:cs typeface="Times New Roman" panose="02020603050405020304" pitchFamily="18" charset="0"/>
              </a:rPr>
              <a:t> </a:t>
            </a:r>
            <a:r>
              <a:rPr lang="en-US" altLang="en-US" sz="3000" dirty="0" err="1">
                <a:cs typeface="Times New Roman" panose="02020603050405020304" pitchFamily="18" charset="0"/>
              </a:rPr>
              <a:t>hoặc</a:t>
            </a:r>
            <a:r>
              <a:rPr lang="en-US" altLang="en-US" sz="3000" dirty="0">
                <a:cs typeface="Times New Roman" panose="02020603050405020304" pitchFamily="18" charset="0"/>
              </a:rPr>
              <a:t> </a:t>
            </a:r>
            <a:r>
              <a:rPr lang="en-US" altLang="en-US" sz="3000" dirty="0" err="1">
                <a:cs typeface="Times New Roman" panose="02020603050405020304" pitchFamily="18" charset="0"/>
              </a:rPr>
              <a:t>đưa</a:t>
            </a:r>
            <a:r>
              <a:rPr lang="en-US" altLang="en-US" sz="3000" dirty="0">
                <a:cs typeface="Times New Roman" panose="02020603050405020304" pitchFamily="18" charset="0"/>
              </a:rPr>
              <a:t> </a:t>
            </a:r>
            <a:r>
              <a:rPr lang="en-US" altLang="en-US" sz="3000" dirty="0" err="1">
                <a:cs typeface="Times New Roman" panose="02020603050405020304" pitchFamily="18" charset="0"/>
              </a:rPr>
              <a:t>ra</a:t>
            </a:r>
            <a:r>
              <a:rPr lang="en-US" altLang="en-US" sz="3000" dirty="0">
                <a:cs typeface="Times New Roman" panose="02020603050405020304" pitchFamily="18" charset="0"/>
              </a:rPr>
              <a:t> </a:t>
            </a:r>
            <a:r>
              <a:rPr lang="en-US" altLang="en-US" sz="3000" dirty="0" err="1">
                <a:cs typeface="Times New Roman" panose="02020603050405020304" pitchFamily="18" charset="0"/>
              </a:rPr>
              <a:t>lời</a:t>
            </a:r>
            <a:r>
              <a:rPr lang="en-US" altLang="en-US" sz="3000" dirty="0">
                <a:cs typeface="Times New Roman" panose="02020603050405020304" pitchFamily="18" charset="0"/>
              </a:rPr>
              <a:t> </a:t>
            </a:r>
            <a:r>
              <a:rPr lang="en-US" altLang="en-US" sz="3000" dirty="0" err="1">
                <a:cs typeface="Times New Roman" panose="02020603050405020304" pitchFamily="18" charset="0"/>
              </a:rPr>
              <a:t>bình</a:t>
            </a:r>
            <a:r>
              <a:rPr lang="en-US" altLang="en-US" sz="3000" dirty="0">
                <a:cs typeface="Times New Roman" panose="02020603050405020304" pitchFamily="18" charset="0"/>
              </a:rPr>
              <a:t> </a:t>
            </a:r>
            <a:r>
              <a:rPr lang="en-US" altLang="en-US" sz="3000" dirty="0" err="1">
                <a:cs typeface="Times New Roman" panose="02020603050405020304" pitchFamily="18" charset="0"/>
              </a:rPr>
              <a:t>luận</a:t>
            </a:r>
            <a:r>
              <a:rPr lang="en-US" altLang="en-US" sz="3000" dirty="0">
                <a:cs typeface="Times New Roman" panose="02020603050405020304" pitchFamily="18" charset="0"/>
              </a:rPr>
              <a:t> </a:t>
            </a:r>
            <a:r>
              <a:rPr lang="en-US" altLang="en-US" sz="3000" dirty="0" err="1">
                <a:cs typeface="Times New Roman" panose="02020603050405020304" pitchFamily="18" charset="0"/>
              </a:rPr>
              <a:t>về</a:t>
            </a:r>
            <a:r>
              <a:rPr lang="en-US" altLang="en-US" sz="3000" dirty="0">
                <a:cs typeface="Times New Roman" panose="02020603050405020304" pitchFamily="18" charset="0"/>
              </a:rPr>
              <a:t> </a:t>
            </a:r>
            <a:r>
              <a:rPr lang="en-US" altLang="en-US" sz="3000" dirty="0" err="1">
                <a:cs typeface="Times New Roman" panose="02020603050405020304" pitchFamily="18" charset="0"/>
              </a:rPr>
              <a:t>câu</a:t>
            </a:r>
            <a:r>
              <a:rPr lang="en-US" altLang="en-US" sz="3000" dirty="0">
                <a:cs typeface="Times New Roman" panose="02020603050405020304" pitchFamily="18" charset="0"/>
              </a:rPr>
              <a:t> </a:t>
            </a:r>
            <a:r>
              <a:rPr lang="en-US" altLang="en-US" sz="3000" dirty="0" err="1">
                <a:cs typeface="Times New Roman" panose="02020603050405020304" pitchFamily="18" charset="0"/>
              </a:rPr>
              <a:t>chuyện</a:t>
            </a:r>
            <a:r>
              <a:rPr lang="en-US" altLang="en-US" sz="3000" dirty="0">
                <a:cs typeface="Times New Roman" panose="02020603050405020304" pitchFamily="18" charset="0"/>
              </a:rPr>
              <a:t>.</a:t>
            </a:r>
          </a:p>
        </p:txBody>
      </p:sp>
      <p:sp>
        <p:nvSpPr>
          <p:cNvPr id="35" name="Text Box 35"/>
          <p:cNvSpPr txBox="1">
            <a:spLocks noChangeArrowheads="1"/>
          </p:cNvSpPr>
          <p:nvPr/>
        </p:nvSpPr>
        <p:spPr bwMode="auto">
          <a:xfrm>
            <a:off x="1331300" y="4214261"/>
            <a:ext cx="49139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dirty="0" err="1">
                <a:cs typeface="Times New Roman" panose="02020603050405020304" pitchFamily="18" charset="0"/>
              </a:rPr>
              <a:t>Chỉ</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biết</a:t>
            </a:r>
            <a:r>
              <a:rPr lang="en-US" altLang="en-US" sz="3200" dirty="0">
                <a:cs typeface="Times New Roman" panose="02020603050405020304" pitchFamily="18" charset="0"/>
              </a:rPr>
              <a:t> </a:t>
            </a:r>
            <a:r>
              <a:rPr lang="en-US" altLang="en-US" sz="3200" dirty="0" err="1">
                <a:cs typeface="Times New Roman" panose="02020603050405020304" pitchFamily="18" charset="0"/>
              </a:rPr>
              <a:t>kết</a:t>
            </a:r>
            <a:r>
              <a:rPr lang="en-US" altLang="en-US" sz="3200" dirty="0">
                <a:cs typeface="Times New Roman" panose="02020603050405020304" pitchFamily="18" charset="0"/>
              </a:rPr>
              <a:t> </a:t>
            </a:r>
            <a:r>
              <a:rPr lang="en-US" altLang="en-US" sz="3200" dirty="0" err="1">
                <a:cs typeface="Times New Roman" panose="02020603050405020304" pitchFamily="18" charset="0"/>
              </a:rPr>
              <a:t>cục</a:t>
            </a:r>
            <a:r>
              <a:rPr lang="en-US" altLang="en-US" sz="3200" dirty="0">
                <a:cs typeface="Times New Roman" panose="02020603050405020304" pitchFamily="18" charset="0"/>
              </a:rPr>
              <a:t> </a:t>
            </a:r>
            <a:r>
              <a:rPr lang="en-US" altLang="en-US" sz="3200" dirty="0" err="1">
                <a:cs typeface="Times New Roman" panose="02020603050405020304" pitchFamily="18" charset="0"/>
              </a:rPr>
              <a:t>của</a:t>
            </a:r>
            <a:r>
              <a:rPr lang="en-US" altLang="en-US" sz="3200" dirty="0">
                <a:cs typeface="Times New Roman" panose="02020603050405020304" pitchFamily="18" charset="0"/>
              </a:rPr>
              <a:t> </a:t>
            </a:r>
            <a:r>
              <a:rPr lang="en-US" altLang="en-US" sz="3200" dirty="0" err="1">
                <a:cs typeface="Times New Roman" panose="02020603050405020304" pitchFamily="18" charset="0"/>
              </a:rPr>
              <a:t>câu</a:t>
            </a:r>
            <a:r>
              <a:rPr lang="en-US" altLang="en-US" sz="3200" dirty="0">
                <a:cs typeface="Times New Roman" panose="02020603050405020304" pitchFamily="18" charset="0"/>
              </a:rPr>
              <a:t> </a:t>
            </a:r>
            <a:r>
              <a:rPr lang="en-US" altLang="en-US" sz="3200" dirty="0" err="1">
                <a:cs typeface="Times New Roman" panose="02020603050405020304" pitchFamily="18" charset="0"/>
              </a:rPr>
              <a:t>chuyện</a:t>
            </a:r>
            <a:r>
              <a:rPr lang="en-US" altLang="en-US" sz="3200" dirty="0">
                <a:cs typeface="Times New Roman" panose="02020603050405020304" pitchFamily="18" charset="0"/>
              </a:rPr>
              <a:t>, </a:t>
            </a:r>
            <a:r>
              <a:rPr lang="en-US" altLang="en-US" sz="3200" dirty="0" err="1">
                <a:cs typeface="Times New Roman" panose="02020603050405020304" pitchFamily="18" charset="0"/>
              </a:rPr>
              <a:t>không</a:t>
            </a:r>
            <a:r>
              <a:rPr lang="en-US" altLang="en-US" sz="3200" dirty="0">
                <a:cs typeface="Times New Roman" panose="02020603050405020304" pitchFamily="18" charset="0"/>
              </a:rPr>
              <a:t> </a:t>
            </a:r>
            <a:r>
              <a:rPr lang="en-US" altLang="en-US" sz="3200" dirty="0" err="1">
                <a:cs typeface="Times New Roman" panose="02020603050405020304" pitchFamily="18" charset="0"/>
              </a:rPr>
              <a:t>bình</a:t>
            </a:r>
            <a:r>
              <a:rPr lang="en-US" altLang="en-US" sz="3200" dirty="0">
                <a:cs typeface="Times New Roman" panose="02020603050405020304" pitchFamily="18" charset="0"/>
              </a:rPr>
              <a:t> </a:t>
            </a:r>
            <a:r>
              <a:rPr lang="en-US" altLang="en-US" sz="3200" dirty="0" err="1">
                <a:cs typeface="Times New Roman" panose="02020603050405020304" pitchFamily="18" charset="0"/>
              </a:rPr>
              <a:t>luận</a:t>
            </a:r>
            <a:r>
              <a:rPr lang="en-US" altLang="en-US" sz="3200" dirty="0">
                <a:cs typeface="Times New Roman" panose="02020603050405020304" pitchFamily="18" charset="0"/>
              </a:rPr>
              <a:t> </a:t>
            </a:r>
            <a:r>
              <a:rPr lang="en-US" altLang="en-US" sz="3200" dirty="0" err="1">
                <a:cs typeface="Times New Roman" panose="02020603050405020304" pitchFamily="18" charset="0"/>
              </a:rPr>
              <a:t>gì</a:t>
            </a:r>
            <a:r>
              <a:rPr lang="en-US" altLang="en-US" sz="3200" dirty="0">
                <a:cs typeface="Times New Roman" panose="02020603050405020304" pitchFamily="18" charset="0"/>
              </a:rPr>
              <a:t> </a:t>
            </a:r>
            <a:r>
              <a:rPr lang="en-US" altLang="en-US" sz="3200" dirty="0" err="1">
                <a:cs typeface="Times New Roman" panose="02020603050405020304" pitchFamily="18" charset="0"/>
              </a:rPr>
              <a:t>thêm</a:t>
            </a:r>
            <a:r>
              <a:rPr lang="en-US" altLang="en-US" sz="3200" dirty="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additive="base">
                                        <p:cTn id="7" dur="500"/>
                                        <p:tgtEl>
                                          <p:spTgt spid="252"/>
                                        </p:tgtEl>
                                        <p:attrNameLst>
                                          <p:attrName>ppt_y</p:attrName>
                                        </p:attrNameLst>
                                      </p:cBhvr>
                                      <p:tavLst>
                                        <p:tav tm="0">
                                          <p:val>
                                            <p:strVal val="#ppt_y+1"/>
                                          </p:val>
                                        </p:tav>
                                        <p:tav tm="100000">
                                          <p:val>
                                            <p:strVal val="#ppt_y"/>
                                          </p:val>
                                        </p:tav>
                                      </p:tavLst>
                                    </p:anim>
                                  </p:childTnLst>
                                </p:cTn>
                              </p:par>
                              <p:par>
                                <p:cTn id="8" presetID="13"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plus(in)">
                                      <p:cBhvr>
                                        <p:cTn id="10" dur="2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ppt_w</p:attrName>
                                        </p:attrNameLst>
                                      </p:cBhvr>
                                      <p:tavLst>
                                        <p:tav tm="0">
                                          <p:val>
                                            <p:strVal val="#ppt_w*0.70"/>
                                          </p:val>
                                        </p:tav>
                                        <p:tav tm="100000">
                                          <p:val>
                                            <p:strVal val="#ppt_w"/>
                                          </p:val>
                                        </p:tav>
                                      </p:tavLst>
                                    </p:anim>
                                    <p:anim calcmode="lin" valueType="num">
                                      <p:cBhvr>
                                        <p:cTn id="16" dur="1000" fill="hold"/>
                                        <p:tgtEl>
                                          <p:spTgt spid="34"/>
                                        </p:tgtEl>
                                        <p:attrNameLst>
                                          <p:attrName>ppt_h</p:attrName>
                                        </p:attrNameLst>
                                      </p:cBhvr>
                                      <p:tavLst>
                                        <p:tav tm="0">
                                          <p:val>
                                            <p:strVal val="#ppt_h"/>
                                          </p:val>
                                        </p:tav>
                                        <p:tav tm="100000">
                                          <p:val>
                                            <p:strVal val="#ppt_h"/>
                                          </p:val>
                                        </p:tav>
                                      </p:tavLst>
                                    </p:anim>
                                    <p:animEffect transition="in" filter="fade">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0.70"/>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3"/>
          <p:cNvPicPr preferRelativeResize="0"/>
          <p:nvPr/>
        </p:nvPicPr>
        <p:blipFill rotWithShape="1">
          <a:blip r:embed="rId3">
            <a:alphaModFix/>
          </a:blip>
          <a:srcRect t="9994"/>
          <a:stretch/>
        </p:blipFill>
        <p:spPr>
          <a:xfrm>
            <a:off x="0" y="0"/>
            <a:ext cx="12192000" cy="6858000"/>
          </a:xfrm>
          <a:prstGeom prst="rect">
            <a:avLst/>
          </a:prstGeom>
          <a:noFill/>
          <a:ln>
            <a:noFill/>
          </a:ln>
        </p:spPr>
      </p:pic>
      <p:sp>
        <p:nvSpPr>
          <p:cNvPr id="104" name="Google Shape;104;p3"/>
          <p:cNvSpPr txBox="1"/>
          <p:nvPr/>
        </p:nvSpPr>
        <p:spPr>
          <a:xfrm>
            <a:off x="3162901" y="525518"/>
            <a:ext cx="3987434"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dirty="0" err="1">
                <a:solidFill>
                  <a:srgbClr val="052120"/>
                </a:solidFill>
                <a:latin typeface="UTM Androgyne" panose="02040603050506020204" pitchFamily="18" charset="0"/>
              </a:rPr>
              <a:t>Luyện</a:t>
            </a:r>
            <a:r>
              <a:rPr lang="en-US" sz="8000" dirty="0">
                <a:solidFill>
                  <a:srgbClr val="052120"/>
                </a:solidFill>
              </a:rPr>
              <a:t> </a:t>
            </a:r>
            <a:endParaRPr sz="8000" b="0" i="0" u="none" strike="noStrike" cap="none" dirty="0">
              <a:solidFill>
                <a:srgbClr val="052120"/>
              </a:solidFill>
              <a:latin typeface="Arial"/>
              <a:ea typeface="Arial"/>
              <a:cs typeface="Arial"/>
              <a:sym typeface="Arial"/>
            </a:endParaRPr>
          </a:p>
        </p:txBody>
      </p:sp>
      <p:sp>
        <p:nvSpPr>
          <p:cNvPr id="105" name="Google Shape;105;p3"/>
          <p:cNvSpPr txBox="1"/>
          <p:nvPr/>
        </p:nvSpPr>
        <p:spPr>
          <a:xfrm>
            <a:off x="6226735" y="525518"/>
            <a:ext cx="224548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dirty="0" err="1">
                <a:solidFill>
                  <a:srgbClr val="052120"/>
                </a:solidFill>
                <a:latin typeface="UTM Androgyne" panose="02040603050506020204" pitchFamily="18" charset="0"/>
                <a:ea typeface="Cookie"/>
                <a:cs typeface="Cookie"/>
                <a:sym typeface="Cookie"/>
              </a:rPr>
              <a:t>Tập</a:t>
            </a:r>
            <a:endParaRPr sz="8000" b="0" i="0" u="none" strike="noStrike" cap="none" dirty="0">
              <a:solidFill>
                <a:srgbClr val="052120"/>
              </a:solidFill>
              <a:latin typeface="UTM Androgyne" panose="02040603050506020204" pitchFamily="18" charset="0"/>
              <a:ea typeface="Cookie"/>
              <a:cs typeface="Cookie"/>
              <a:sym typeface="Cookie"/>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822"/>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1822"/>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TotalTime>
  <Words>1172</Words>
  <Application>Microsoft Office PowerPoint</Application>
  <PresentationFormat>Widescreen</PresentationFormat>
  <Paragraphs>97</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UTM Ambrose</vt:lpstr>
      <vt:lpstr>Calibri</vt:lpstr>
      <vt:lpstr>HP001 4 hàng</vt:lpstr>
      <vt:lpstr>UTM Androgyne</vt:lpstr>
      <vt:lpstr>Arial</vt:lpstr>
      <vt:lpstr>Times New Roman</vt:lpstr>
      <vt:lpstr>UTM Azuki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Phan Thị Hà Thu</cp:lastModifiedBy>
  <cp:revision>24</cp:revision>
  <dcterms:created xsi:type="dcterms:W3CDTF">2019-04-22T08:21:40Z</dcterms:created>
  <dcterms:modified xsi:type="dcterms:W3CDTF">2021-11-24T05:10:04Z</dcterms:modified>
</cp:coreProperties>
</file>