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3" r:id="rId2"/>
    <p:sldMasterId id="2147483759" r:id="rId3"/>
  </p:sldMasterIdLst>
  <p:notesMasterIdLst>
    <p:notesMasterId r:id="rId35"/>
  </p:notesMasterIdLst>
  <p:sldIdLst>
    <p:sldId id="393" r:id="rId4"/>
    <p:sldId id="366" r:id="rId5"/>
    <p:sldId id="370" r:id="rId6"/>
    <p:sldId id="369" r:id="rId7"/>
    <p:sldId id="367" r:id="rId8"/>
    <p:sldId id="365" r:id="rId9"/>
    <p:sldId id="473" r:id="rId10"/>
    <p:sldId id="372" r:id="rId11"/>
    <p:sldId id="374" r:id="rId12"/>
    <p:sldId id="269" r:id="rId13"/>
    <p:sldId id="378" r:id="rId14"/>
    <p:sldId id="270" r:id="rId15"/>
    <p:sldId id="375" r:id="rId16"/>
    <p:sldId id="385" r:id="rId17"/>
    <p:sldId id="376" r:id="rId18"/>
    <p:sldId id="386" r:id="rId19"/>
    <p:sldId id="387" r:id="rId20"/>
    <p:sldId id="388" r:id="rId21"/>
    <p:sldId id="389" r:id="rId22"/>
    <p:sldId id="373" r:id="rId23"/>
    <p:sldId id="377" r:id="rId24"/>
    <p:sldId id="379" r:id="rId25"/>
    <p:sldId id="380" r:id="rId26"/>
    <p:sldId id="381" r:id="rId27"/>
    <p:sldId id="391" r:id="rId28"/>
    <p:sldId id="392" r:id="rId29"/>
    <p:sldId id="390" r:id="rId30"/>
    <p:sldId id="382" r:id="rId31"/>
    <p:sldId id="384" r:id="rId32"/>
    <p:sldId id="356" r:id="rId33"/>
    <p:sldId id="364" r:id="rId34"/>
  </p:sldIdLst>
  <p:sldSz cx="12192000" cy="6858000"/>
  <p:notesSz cx="6858000" cy="9144000"/>
  <p:embeddedFontLst>
    <p:embeddedFont>
      <p:font typeface="等线" panose="02010600030101010101" pitchFamily="2" charset="-122"/>
      <p:regular r:id="rId36"/>
      <p:bold r:id="rId37"/>
    </p:embeddedFont>
    <p:embeddedFont>
      <p:font typeface="Algerian" panose="04020705040A02060702" pitchFamily="82" charset="0"/>
      <p:regular r:id="rId38"/>
    </p:embeddedFon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Helvetica" panose="020B0604020202020204" pitchFamily="34" charset="0"/>
      <p:regular r:id="rId45"/>
      <p:bold r:id="rId46"/>
      <p:italic r:id="rId47"/>
      <p:boldItalic r:id="rId48"/>
    </p:embeddedFont>
    <p:embeddedFont>
      <p:font typeface="HP001 4 hàng" panose="020B0603050302020204" pitchFamily="34" charset="0"/>
      <p:regular r:id="rId49"/>
      <p:bold r:id="rId50"/>
    </p:embeddedFont>
  </p:embeddedFontLst>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9B38"/>
    <a:srgbClr val="51997F"/>
    <a:srgbClr val="86BFAA"/>
    <a:srgbClr val="244E9C"/>
    <a:srgbClr val="303434"/>
    <a:srgbClr val="91411D"/>
    <a:srgbClr val="8A3C1C"/>
    <a:srgbClr val="F15275"/>
    <a:srgbClr val="A1403A"/>
    <a:srgbClr val="783C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07" autoAdjust="0"/>
    <p:restoredTop sz="94660"/>
  </p:normalViewPr>
  <p:slideViewPr>
    <p:cSldViewPr snapToGrid="0">
      <p:cViewPr varScale="1">
        <p:scale>
          <a:sx n="72" d="100"/>
          <a:sy n="72" d="100"/>
        </p:scale>
        <p:origin x="990" y="66"/>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5.xml"/><Relationship Id="rId51" Type="http://schemas.openxmlformats.org/officeDocument/2006/relationships/tags" Target="tags/tag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2021/11/1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517982" y="850982"/>
            <a:ext cx="5156002" cy="515600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58" name="Shape 15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80210617"/>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F39A7-E4ED-4E0D-B8A1-392914997925}" type="datetimeFigureOut">
              <a:rPr lang="en-US" smtClean="0">
                <a:solidFill>
                  <a:prstClr val="black">
                    <a:tint val="75000"/>
                  </a:prstClr>
                </a:solidFill>
              </a:rPr>
              <a:pPr/>
              <a:t>11/1/2021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1811D2-A095-4DDE-A9B5-ACD2BAAF07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5997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3F39A7-E4ED-4E0D-B8A1-392914997925}" type="datetimeFigureOut">
              <a:rPr lang="en-US" smtClean="0">
                <a:solidFill>
                  <a:prstClr val="black">
                    <a:tint val="75000"/>
                  </a:prstClr>
                </a:solidFill>
              </a:rPr>
              <a:pPr/>
              <a:t>11/1/2021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1811D2-A095-4DDE-A9B5-ACD2BAAF07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2123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3F39A7-E4ED-4E0D-B8A1-392914997925}" type="datetimeFigureOut">
              <a:rPr lang="en-US" smtClean="0">
                <a:solidFill>
                  <a:prstClr val="black">
                    <a:tint val="75000"/>
                  </a:prstClr>
                </a:solidFill>
              </a:rPr>
              <a:pPr/>
              <a:t>11/1/2021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1811D2-A095-4DDE-A9B5-ACD2BAAF07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7632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3F39A7-E4ED-4E0D-B8A1-392914997925}"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1811D2-A095-4DDE-A9B5-ACD2BAAF07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0459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3F39A7-E4ED-4E0D-B8A1-392914997925}"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1811D2-A095-4DDE-A9B5-ACD2BAAF07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97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ricing plans (1)">
    <p:spTree>
      <p:nvGrpSpPr>
        <p:cNvPr id="1" name=""/>
        <p:cNvGrpSpPr/>
        <p:nvPr/>
      </p:nvGrpSpPr>
      <p:grpSpPr>
        <a:xfrm>
          <a:off x="0" y="0"/>
          <a:ext cx="0" cy="0"/>
          <a:chOff x="0" y="0"/>
          <a:chExt cx="0" cy="0"/>
        </a:xfrm>
      </p:grpSpPr>
      <p:sp>
        <p:nvSpPr>
          <p:cNvPr id="165" name="Shape 165"/>
          <p:cNvSpPr/>
          <p:nvPr/>
        </p:nvSpPr>
        <p:spPr>
          <a:xfrm>
            <a:off x="3238804" y="2555875"/>
            <a:ext cx="1746251" cy="17462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6" name="Shape 166"/>
          <p:cNvSpPr/>
          <p:nvPr/>
        </p:nvSpPr>
        <p:spPr>
          <a:xfrm>
            <a:off x="3481422" y="4680886"/>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7" name="Shape 167"/>
          <p:cNvSpPr/>
          <p:nvPr/>
        </p:nvSpPr>
        <p:spPr>
          <a:xfrm>
            <a:off x="3481422" y="919770"/>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71" name="Shape 171"/>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9" name="Picture Placeholder 8"/>
          <p:cNvSpPr>
            <a:spLocks noGrp="1"/>
          </p:cNvSpPr>
          <p:nvPr>
            <p:ph type="pic" sz="quarter" idx="10"/>
          </p:nvPr>
        </p:nvSpPr>
        <p:spPr>
          <a:xfrm>
            <a:off x="3238804" y="2555832"/>
            <a:ext cx="1746250" cy="17462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 name="Picture Placeholder 8"/>
          <p:cNvSpPr>
            <a:spLocks noGrp="1"/>
          </p:cNvSpPr>
          <p:nvPr>
            <p:ph type="pic" sz="quarter" idx="11"/>
          </p:nvPr>
        </p:nvSpPr>
        <p:spPr>
          <a:xfrm>
            <a:off x="3481422" y="919770"/>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1" name="Picture Placeholder 8"/>
          <p:cNvSpPr>
            <a:spLocks noGrp="1"/>
          </p:cNvSpPr>
          <p:nvPr>
            <p:ph type="pic" sz="quarter" idx="12"/>
          </p:nvPr>
        </p:nvSpPr>
        <p:spPr>
          <a:xfrm>
            <a:off x="3481421" y="4680886"/>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4162857447"/>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ricing plans (2)">
    <p:spTree>
      <p:nvGrpSpPr>
        <p:cNvPr id="1" name=""/>
        <p:cNvGrpSpPr/>
        <p:nvPr/>
      </p:nvGrpSpPr>
      <p:grpSpPr>
        <a:xfrm>
          <a:off x="0" y="0"/>
          <a:ext cx="0" cy="0"/>
          <a:chOff x="0" y="0"/>
          <a:chExt cx="0" cy="0"/>
        </a:xfrm>
      </p:grpSpPr>
      <p:sp>
        <p:nvSpPr>
          <p:cNvPr id="178" name="Shape 178"/>
          <p:cNvSpPr>
            <a:spLocks noGrp="1"/>
          </p:cNvSpPr>
          <p:nvPr>
            <p:ph type="title"/>
          </p:nvPr>
        </p:nvSpPr>
        <p:spPr>
          <a:xfrm>
            <a:off x="3866985" y="742212"/>
            <a:ext cx="4458031" cy="706438"/>
          </a:xfrm>
          <a:prstGeom prst="rect">
            <a:avLst/>
          </a:prstGeom>
        </p:spPr>
        <p:txBody>
          <a:bodyPr/>
          <a:lstStyle>
            <a:lvl1pPr>
              <a:lnSpc>
                <a:spcPct val="80000"/>
              </a:lnSpc>
              <a:defRPr sz="5000"/>
            </a:lvl1pPr>
          </a:lstStyle>
          <a:p>
            <a:r>
              <a:rPr dirty="0"/>
              <a:t>Title Text</a:t>
            </a:r>
          </a:p>
        </p:txBody>
      </p:sp>
      <p:sp>
        <p:nvSpPr>
          <p:cNvPr id="179" name="Shape 179"/>
          <p:cNvSpPr>
            <a:spLocks noGrp="1"/>
          </p:cNvSpPr>
          <p:nvPr>
            <p:ph type="pic" sz="quarter" idx="13"/>
          </p:nvPr>
        </p:nvSpPr>
        <p:spPr>
          <a:xfrm>
            <a:off x="4384278" y="2200840"/>
            <a:ext cx="3423373" cy="3959180"/>
          </a:xfrm>
          <a:prstGeom prst="rect">
            <a:avLst/>
          </a:prstGeom>
        </p:spPr>
        <p:txBody>
          <a:bodyPr lIns="91439" tIns="45719" rIns="91439" bIns="45719" anchor="t">
            <a:noAutofit/>
          </a:bodyPr>
          <a:lstStyle>
            <a:lvl1pPr>
              <a:defRPr/>
            </a:lvl1pPr>
          </a:lstStyle>
          <a:p>
            <a:endParaRPr dirty="0"/>
          </a:p>
        </p:txBody>
      </p:sp>
      <p:sp>
        <p:nvSpPr>
          <p:cNvPr id="180" name="Shape 180"/>
          <p:cNvSpPr>
            <a:spLocks noGrp="1"/>
          </p:cNvSpPr>
          <p:nvPr>
            <p:ph type="pic" sz="quarter" idx="14"/>
          </p:nvPr>
        </p:nvSpPr>
        <p:spPr>
          <a:xfrm>
            <a:off x="8097622" y="2318732"/>
            <a:ext cx="3219538" cy="3723441"/>
          </a:xfrm>
          <a:prstGeom prst="rect">
            <a:avLst/>
          </a:prstGeom>
        </p:spPr>
        <p:txBody>
          <a:bodyPr lIns="91439" tIns="45719" rIns="91439" bIns="45719" anchor="t">
            <a:noAutofit/>
          </a:bodyPr>
          <a:lstStyle>
            <a:lvl1pPr>
              <a:defRPr/>
            </a:lvl1pPr>
          </a:lstStyle>
          <a:p>
            <a:endParaRPr dirty="0"/>
          </a:p>
        </p:txBody>
      </p:sp>
      <p:sp>
        <p:nvSpPr>
          <p:cNvPr id="181" name="Shape 181"/>
          <p:cNvSpPr>
            <a:spLocks noGrp="1"/>
          </p:cNvSpPr>
          <p:nvPr>
            <p:ph type="pic" sz="quarter" idx="15"/>
          </p:nvPr>
        </p:nvSpPr>
        <p:spPr>
          <a:xfrm>
            <a:off x="874928" y="2318732"/>
            <a:ext cx="3219537" cy="3723441"/>
          </a:xfrm>
          <a:prstGeom prst="rect">
            <a:avLst/>
          </a:prstGeom>
        </p:spPr>
        <p:txBody>
          <a:bodyPr lIns="91439" tIns="45719" rIns="91439" bIns="45719" anchor="t">
            <a:noAutofit/>
          </a:bodyPr>
          <a:lstStyle>
            <a:lvl1pPr>
              <a:defRPr/>
            </a:lvl1pPr>
          </a:lstStyle>
          <a:p>
            <a:endParaRPr dirty="0"/>
          </a:p>
        </p:txBody>
      </p:sp>
      <p:sp>
        <p:nvSpPr>
          <p:cNvPr id="182" name="Shape 18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1764465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mpany history (1)">
    <p:spTree>
      <p:nvGrpSpPr>
        <p:cNvPr id="1" name=""/>
        <p:cNvGrpSpPr/>
        <p:nvPr/>
      </p:nvGrpSpPr>
      <p:grpSpPr>
        <a:xfrm>
          <a:off x="0" y="0"/>
          <a:ext cx="0" cy="0"/>
          <a:chOff x="0" y="0"/>
          <a:chExt cx="0" cy="0"/>
        </a:xfrm>
      </p:grpSpPr>
      <p:sp>
        <p:nvSpPr>
          <p:cNvPr id="189" name="Shape 189"/>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90" name="Shape 190"/>
          <p:cNvSpPr>
            <a:spLocks noGrp="1"/>
          </p:cNvSpPr>
          <p:nvPr>
            <p:ph type="pic" sz="quarter" idx="13"/>
          </p:nvPr>
        </p:nvSpPr>
        <p:spPr>
          <a:xfrm>
            <a:off x="5365750" y="2698765"/>
            <a:ext cx="1460501" cy="1460501"/>
          </a:xfrm>
          <a:prstGeom prst="ellipse">
            <a:avLst/>
          </a:prstGeom>
        </p:spPr>
        <p:txBody>
          <a:bodyPr lIns="91439" tIns="45719" rIns="91439" bIns="45719" anchor="t">
            <a:noAutofit/>
          </a:bodyPr>
          <a:lstStyle>
            <a:lvl1pPr>
              <a:defRPr/>
            </a:lvl1pPr>
          </a:lstStyle>
          <a:p>
            <a:endParaRPr dirty="0"/>
          </a:p>
        </p:txBody>
      </p:sp>
      <p:sp>
        <p:nvSpPr>
          <p:cNvPr id="191" name="Shape 191"/>
          <p:cNvSpPr>
            <a:spLocks noGrp="1"/>
          </p:cNvSpPr>
          <p:nvPr>
            <p:ph type="pic" sz="quarter" idx="14"/>
          </p:nvPr>
        </p:nvSpPr>
        <p:spPr>
          <a:xfrm>
            <a:off x="8847960" y="2698765"/>
            <a:ext cx="1460501" cy="1460501"/>
          </a:xfrm>
          <a:prstGeom prst="ellipse">
            <a:avLst/>
          </a:prstGeom>
        </p:spPr>
        <p:txBody>
          <a:bodyPr lIns="91439" tIns="45719" rIns="91439" bIns="45719" anchor="t">
            <a:noAutofit/>
          </a:bodyPr>
          <a:lstStyle>
            <a:lvl1pPr>
              <a:defRPr/>
            </a:lvl1pPr>
          </a:lstStyle>
          <a:p>
            <a:endParaRPr dirty="0"/>
          </a:p>
        </p:txBody>
      </p:sp>
      <p:sp>
        <p:nvSpPr>
          <p:cNvPr id="192" name="Shape 192"/>
          <p:cNvSpPr>
            <a:spLocks noGrp="1"/>
          </p:cNvSpPr>
          <p:nvPr>
            <p:ph type="pic" sz="quarter" idx="15"/>
          </p:nvPr>
        </p:nvSpPr>
        <p:spPr>
          <a:xfrm>
            <a:off x="1883540" y="2698765"/>
            <a:ext cx="1460501" cy="1460501"/>
          </a:xfrm>
          <a:prstGeom prst="ellipse">
            <a:avLst/>
          </a:prstGeom>
        </p:spPr>
        <p:txBody>
          <a:bodyPr lIns="91439" tIns="45719" rIns="91439" bIns="45719" anchor="t">
            <a:noAutofit/>
          </a:bodyPr>
          <a:lstStyle>
            <a:lvl1pPr>
              <a:defRPr/>
            </a:lvl1pPr>
          </a:lstStyle>
          <a:p>
            <a:endParaRPr dirty="0"/>
          </a:p>
        </p:txBody>
      </p:sp>
      <p:sp>
        <p:nvSpPr>
          <p:cNvPr id="193" name="Shape 19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09848554"/>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mpany history (2)">
    <p:spTree>
      <p:nvGrpSpPr>
        <p:cNvPr id="1" name=""/>
        <p:cNvGrpSpPr/>
        <p:nvPr/>
      </p:nvGrpSpPr>
      <p:grpSpPr>
        <a:xfrm>
          <a:off x="0" y="0"/>
          <a:ext cx="0" cy="0"/>
          <a:chOff x="0" y="0"/>
          <a:chExt cx="0" cy="0"/>
        </a:xfrm>
      </p:grpSpPr>
      <p:sp>
        <p:nvSpPr>
          <p:cNvPr id="200" name="Shape 200"/>
          <p:cNvSpPr>
            <a:spLocks noGrp="1"/>
          </p:cNvSpPr>
          <p:nvPr>
            <p:ph type="pic" sz="quarter" idx="13"/>
          </p:nvPr>
        </p:nvSpPr>
        <p:spPr>
          <a:xfrm>
            <a:off x="2493809" y="2698765"/>
            <a:ext cx="1460501" cy="1460501"/>
          </a:xfrm>
          <a:prstGeom prst="ellipse">
            <a:avLst/>
          </a:prstGeom>
        </p:spPr>
        <p:txBody>
          <a:bodyPr lIns="91439" tIns="45719" rIns="91439" bIns="45719" anchor="t">
            <a:noAutofit/>
          </a:bodyPr>
          <a:lstStyle>
            <a:lvl1pPr>
              <a:defRPr/>
            </a:lvl1pPr>
          </a:lstStyle>
          <a:p>
            <a:endParaRPr dirty="0"/>
          </a:p>
        </p:txBody>
      </p:sp>
      <p:sp>
        <p:nvSpPr>
          <p:cNvPr id="201" name="Shape 201"/>
          <p:cNvSpPr>
            <a:spLocks noGrp="1"/>
          </p:cNvSpPr>
          <p:nvPr>
            <p:ph type="pic" sz="quarter" idx="14"/>
          </p:nvPr>
        </p:nvSpPr>
        <p:spPr>
          <a:xfrm>
            <a:off x="2589059" y="924288"/>
            <a:ext cx="1270001" cy="1270001"/>
          </a:xfrm>
          <a:prstGeom prst="ellipse">
            <a:avLst/>
          </a:prstGeom>
        </p:spPr>
        <p:txBody>
          <a:bodyPr lIns="91439" tIns="45719" rIns="91439" bIns="45719" anchor="t">
            <a:noAutofit/>
          </a:bodyPr>
          <a:lstStyle>
            <a:lvl1pPr>
              <a:defRPr/>
            </a:lvl1pPr>
          </a:lstStyle>
          <a:p>
            <a:endParaRPr dirty="0"/>
          </a:p>
        </p:txBody>
      </p:sp>
      <p:sp>
        <p:nvSpPr>
          <p:cNvPr id="202" name="Shape 202"/>
          <p:cNvSpPr>
            <a:spLocks noGrp="1"/>
          </p:cNvSpPr>
          <p:nvPr>
            <p:ph type="pic" sz="quarter" idx="15"/>
          </p:nvPr>
        </p:nvSpPr>
        <p:spPr>
          <a:xfrm>
            <a:off x="2589059" y="4663660"/>
            <a:ext cx="1270001" cy="1270001"/>
          </a:xfrm>
          <a:prstGeom prst="ellipse">
            <a:avLst/>
          </a:prstGeom>
        </p:spPr>
        <p:txBody>
          <a:bodyPr lIns="91439" tIns="45719" rIns="91439" bIns="45719" anchor="t">
            <a:noAutofit/>
          </a:bodyPr>
          <a:lstStyle>
            <a:lvl1pPr>
              <a:defRPr/>
            </a:lvl1pPr>
          </a:lstStyle>
          <a:p>
            <a:endParaRPr dirty="0"/>
          </a:p>
        </p:txBody>
      </p:sp>
      <p:sp>
        <p:nvSpPr>
          <p:cNvPr id="203" name="Shape 20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3679488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rvices timeline">
    <p:spTree>
      <p:nvGrpSpPr>
        <p:cNvPr id="1" name=""/>
        <p:cNvGrpSpPr/>
        <p:nvPr/>
      </p:nvGrpSpPr>
      <p:grpSpPr>
        <a:xfrm>
          <a:off x="0" y="0"/>
          <a:ext cx="0" cy="0"/>
          <a:chOff x="0" y="0"/>
          <a:chExt cx="0" cy="0"/>
        </a:xfrm>
      </p:grpSpPr>
      <p:sp>
        <p:nvSpPr>
          <p:cNvPr id="211" name="Shape 211"/>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4" name="Picture Placeholder 8"/>
          <p:cNvSpPr>
            <a:spLocks noGrp="1"/>
          </p:cNvSpPr>
          <p:nvPr>
            <p:ph type="pic" sz="quarter" idx="10"/>
          </p:nvPr>
        </p:nvSpPr>
        <p:spPr>
          <a:xfrm>
            <a:off x="4263867" y="1698975"/>
            <a:ext cx="3664267" cy="366426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104877255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ervice (3)">
    <p:bg>
      <p:bgPr>
        <a:solidFill>
          <a:srgbClr val="16171A"/>
        </a:solidFill>
        <a:effectLst/>
      </p:bgPr>
    </p:bg>
    <p:spTree>
      <p:nvGrpSpPr>
        <p:cNvPr id="1" name=""/>
        <p:cNvGrpSpPr/>
        <p:nvPr/>
      </p:nvGrpSpPr>
      <p:grpSpPr>
        <a:xfrm>
          <a:off x="0" y="0"/>
          <a:ext cx="0" cy="0"/>
          <a:chOff x="0" y="0"/>
          <a:chExt cx="0" cy="0"/>
        </a:xfrm>
      </p:grpSpPr>
      <p:sp>
        <p:nvSpPr>
          <p:cNvPr id="242" name="Shape 242"/>
          <p:cNvSpPr>
            <a:spLocks noGrp="1"/>
          </p:cNvSpPr>
          <p:nvPr>
            <p:ph type="pic" idx="13"/>
          </p:nvPr>
        </p:nvSpPr>
        <p:spPr>
          <a:xfrm>
            <a:off x="-30125" y="-4123"/>
            <a:ext cx="12252250" cy="6866245"/>
          </a:xfrm>
          <a:prstGeom prst="rect">
            <a:avLst/>
          </a:prstGeom>
        </p:spPr>
        <p:txBody>
          <a:bodyPr lIns="91439" tIns="45719" rIns="91439" bIns="45719" anchor="t">
            <a:noAutofit/>
          </a:bodyPr>
          <a:lstStyle>
            <a:lvl1pPr>
              <a:defRPr/>
            </a:lvl1pPr>
          </a:lstStyle>
          <a:p>
            <a:endParaRPr dirty="0"/>
          </a:p>
        </p:txBody>
      </p:sp>
      <p:sp>
        <p:nvSpPr>
          <p:cNvPr id="243" name="Shape 24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60470083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fographic (1)">
    <p:spTree>
      <p:nvGrpSpPr>
        <p:cNvPr id="1" name=""/>
        <p:cNvGrpSpPr/>
        <p:nvPr/>
      </p:nvGrpSpPr>
      <p:grpSpPr>
        <a:xfrm>
          <a:off x="0" y="0"/>
          <a:ext cx="0" cy="0"/>
          <a:chOff x="0" y="0"/>
          <a:chExt cx="0" cy="0"/>
        </a:xfrm>
      </p:grpSpPr>
      <p:sp>
        <p:nvSpPr>
          <p:cNvPr id="259" name="Shape 259"/>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Shape 258"/>
          <p:cNvSpPr>
            <a:spLocks noGrp="1"/>
          </p:cNvSpPr>
          <p:nvPr>
            <p:ph type="pic" sz="quarter" idx="14"/>
          </p:nvPr>
        </p:nvSpPr>
        <p:spPr>
          <a:xfrm>
            <a:off x="4760537" y="1029840"/>
            <a:ext cx="2670927" cy="3085792"/>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137869973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fographic (2)">
    <p:spTree>
      <p:nvGrpSpPr>
        <p:cNvPr id="1" name=""/>
        <p:cNvGrpSpPr/>
        <p:nvPr/>
      </p:nvGrpSpPr>
      <p:grpSpPr>
        <a:xfrm>
          <a:off x="0" y="0"/>
          <a:ext cx="0" cy="0"/>
          <a:chOff x="0" y="0"/>
          <a:chExt cx="0" cy="0"/>
        </a:xfrm>
      </p:grpSpPr>
      <p:sp>
        <p:nvSpPr>
          <p:cNvPr id="266" name="Shape 266"/>
          <p:cNvSpPr>
            <a:spLocks noGrp="1"/>
          </p:cNvSpPr>
          <p:nvPr>
            <p:ph type="title"/>
          </p:nvPr>
        </p:nvSpPr>
        <p:spPr>
          <a:xfrm>
            <a:off x="2285067" y="843812"/>
            <a:ext cx="7621866" cy="706438"/>
          </a:xfrm>
          <a:prstGeom prst="rect">
            <a:avLst/>
          </a:prstGeom>
        </p:spPr>
        <p:txBody>
          <a:bodyPr/>
          <a:lstStyle>
            <a:lvl1pPr>
              <a:lnSpc>
                <a:spcPct val="80000"/>
              </a:lnSpc>
              <a:defRPr sz="5000"/>
            </a:lvl1pPr>
          </a:lstStyle>
          <a:p>
            <a:r>
              <a:rPr dirty="0"/>
              <a:t>Title Text</a:t>
            </a:r>
          </a:p>
        </p:txBody>
      </p:sp>
      <p:sp>
        <p:nvSpPr>
          <p:cNvPr id="268" name="Shape 26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Picture Placeholder 8"/>
          <p:cNvSpPr>
            <a:spLocks noGrp="1"/>
          </p:cNvSpPr>
          <p:nvPr>
            <p:ph type="pic" sz="quarter" idx="10"/>
          </p:nvPr>
        </p:nvSpPr>
        <p:spPr>
          <a:xfrm>
            <a:off x="5242938" y="2792920"/>
            <a:ext cx="1706125" cy="170612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142124044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Infographic (3)">
    <p:spTree>
      <p:nvGrpSpPr>
        <p:cNvPr id="1" name=""/>
        <p:cNvGrpSpPr/>
        <p:nvPr/>
      </p:nvGrpSpPr>
      <p:grpSpPr>
        <a:xfrm>
          <a:off x="0" y="0"/>
          <a:ext cx="0" cy="0"/>
          <a:chOff x="0" y="0"/>
          <a:chExt cx="0" cy="0"/>
        </a:xfrm>
      </p:grpSpPr>
      <p:sp>
        <p:nvSpPr>
          <p:cNvPr id="275" name="Shape 275"/>
          <p:cNvSpPr/>
          <p:nvPr/>
        </p:nvSpPr>
        <p:spPr>
          <a:xfrm>
            <a:off x="-6386" y="-6275"/>
            <a:ext cx="5364957" cy="6870550"/>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276" name="Shape 276"/>
          <p:cNvSpPr>
            <a:spLocks noGrp="1"/>
          </p:cNvSpPr>
          <p:nvPr>
            <p:ph type="pic" idx="13"/>
          </p:nvPr>
        </p:nvSpPr>
        <p:spPr>
          <a:xfrm>
            <a:off x="-6386" y="-6275"/>
            <a:ext cx="5364957" cy="6870549"/>
          </a:xfrm>
          <a:prstGeom prst="rect">
            <a:avLst/>
          </a:prstGeom>
        </p:spPr>
        <p:txBody>
          <a:bodyPr lIns="91439" tIns="45719" rIns="91439" bIns="45719" anchor="t">
            <a:noAutofit/>
          </a:bodyPr>
          <a:lstStyle>
            <a:lvl1pPr>
              <a:defRPr/>
            </a:lvl1pPr>
          </a:lstStyle>
          <a:p>
            <a:endParaRPr dirty="0"/>
          </a:p>
        </p:txBody>
      </p:sp>
      <p:sp>
        <p:nvSpPr>
          <p:cNvPr id="277" name="Shape 277"/>
          <p:cNvSpPr>
            <a:spLocks noGrp="1"/>
          </p:cNvSpPr>
          <p:nvPr>
            <p:ph type="title"/>
          </p:nvPr>
        </p:nvSpPr>
        <p:spPr>
          <a:xfrm>
            <a:off x="1053826" y="2316382"/>
            <a:ext cx="3244533" cy="1322388"/>
          </a:xfrm>
          <a:prstGeom prst="rect">
            <a:avLst/>
          </a:prstGeom>
        </p:spPr>
        <p:txBody>
          <a:bodyPr anchor="t"/>
          <a:lstStyle>
            <a:lvl1pPr algn="r">
              <a:lnSpc>
                <a:spcPct val="80000"/>
              </a:lnSpc>
              <a:defRPr sz="5000">
                <a:solidFill>
                  <a:srgbClr val="FFFFFF"/>
                </a:solidFill>
              </a:defRPr>
            </a:lvl1pPr>
          </a:lstStyle>
          <a:p>
            <a:r>
              <a:rPr dirty="0"/>
              <a:t>Title Text</a:t>
            </a:r>
          </a:p>
        </p:txBody>
      </p:sp>
      <p:sp>
        <p:nvSpPr>
          <p:cNvPr id="278" name="Shape 27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5938932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lients about us (2)">
    <p:spTree>
      <p:nvGrpSpPr>
        <p:cNvPr id="1" name=""/>
        <p:cNvGrpSpPr/>
        <p:nvPr/>
      </p:nvGrpSpPr>
      <p:grpSpPr>
        <a:xfrm>
          <a:off x="0" y="0"/>
          <a:ext cx="0" cy="0"/>
          <a:chOff x="0" y="0"/>
          <a:chExt cx="0" cy="0"/>
        </a:xfrm>
      </p:grpSpPr>
      <p:sp>
        <p:nvSpPr>
          <p:cNvPr id="149" name="Shape 149"/>
          <p:cNvSpPr>
            <a:spLocks noGrp="1"/>
          </p:cNvSpPr>
          <p:nvPr>
            <p:ph type="pic" sz="half" idx="13"/>
          </p:nvPr>
        </p:nvSpPr>
        <p:spPr>
          <a:xfrm>
            <a:off x="2005936" y="1142450"/>
            <a:ext cx="4573101" cy="4573100"/>
          </a:xfrm>
          <a:prstGeom prst="diamond">
            <a:avLst/>
          </a:prstGeom>
        </p:spPr>
        <p:txBody>
          <a:bodyPr lIns="91439" tIns="45719" rIns="91439" bIns="45719" anchor="t">
            <a:noAutofit/>
          </a:bodyPr>
          <a:lstStyle>
            <a:lvl1pPr>
              <a:defRPr>
                <a:latin typeface="仓耳玄三M W05" panose="02020400000000000000" pitchFamily="18" charset="-122"/>
              </a:defRPr>
            </a:lvl1pPr>
          </a:lstStyle>
          <a:p>
            <a:endParaRPr dirty="0"/>
          </a:p>
        </p:txBody>
      </p:sp>
      <p:sp>
        <p:nvSpPr>
          <p:cNvPr id="150" name="Shape 150"/>
          <p:cNvSpPr>
            <a:spLocks noGrp="1"/>
          </p:cNvSpPr>
          <p:nvPr>
            <p:ph type="sldNum" sz="quarter" idx="2"/>
          </p:nvPr>
        </p:nvSpPr>
        <p:spPr>
          <a:xfrm>
            <a:off x="11120540" y="3317081"/>
            <a:ext cx="219051" cy="223838"/>
          </a:xfrm>
          <a:prstGeom prst="rect">
            <a:avLst/>
          </a:prstGeom>
        </p:spPr>
        <p:txBody>
          <a:bodyPr/>
          <a:lstStyle>
            <a:lvl1pPr>
              <a:defRPr>
                <a:latin typeface="仓耳玄三M W05" panose="02020400000000000000" pitchFamily="18" charset="-122"/>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1881569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Gallery (1)">
    <p:bg>
      <p:bgPr>
        <a:solidFill>
          <a:srgbClr val="16171A"/>
        </a:solidFill>
        <a:effectLst/>
      </p:bgPr>
    </p:bg>
    <p:spTree>
      <p:nvGrpSpPr>
        <p:cNvPr id="1" name=""/>
        <p:cNvGrpSpPr/>
        <p:nvPr/>
      </p:nvGrpSpPr>
      <p:grpSpPr>
        <a:xfrm>
          <a:off x="0" y="0"/>
          <a:ext cx="0" cy="0"/>
          <a:chOff x="0" y="0"/>
          <a:chExt cx="0" cy="0"/>
        </a:xfrm>
      </p:grpSpPr>
      <p:sp>
        <p:nvSpPr>
          <p:cNvPr id="285" name="Shape 285"/>
          <p:cNvSpPr>
            <a:spLocks noGrp="1"/>
          </p:cNvSpPr>
          <p:nvPr>
            <p:ph type="pic" idx="13"/>
          </p:nvPr>
        </p:nvSpPr>
        <p:spPr>
          <a:xfrm>
            <a:off x="-953" y="-2962"/>
            <a:ext cx="12193905" cy="4712970"/>
          </a:xfrm>
          <a:prstGeom prst="rect">
            <a:avLst/>
          </a:prstGeom>
        </p:spPr>
        <p:txBody>
          <a:bodyPr lIns="91439" tIns="45719" rIns="91439" bIns="45719" anchor="t">
            <a:noAutofit/>
          </a:bodyPr>
          <a:lstStyle>
            <a:lvl1pPr>
              <a:defRPr/>
            </a:lvl1pPr>
          </a:lstStyle>
          <a:p>
            <a:endParaRPr dirty="0"/>
          </a:p>
        </p:txBody>
      </p:sp>
      <p:sp>
        <p:nvSpPr>
          <p:cNvPr id="286" name="Shape 286"/>
          <p:cNvSpPr>
            <a:spLocks noGrp="1"/>
          </p:cNvSpPr>
          <p:nvPr>
            <p:ph type="pic" sz="quarter" idx="14"/>
          </p:nvPr>
        </p:nvSpPr>
        <p:spPr>
          <a:xfrm>
            <a:off x="-1312" y="4699592"/>
            <a:ext cx="4064001" cy="2162060"/>
          </a:xfrm>
          <a:prstGeom prst="rect">
            <a:avLst/>
          </a:prstGeom>
        </p:spPr>
        <p:txBody>
          <a:bodyPr lIns="91439" tIns="45719" rIns="91439" bIns="45719" anchor="t">
            <a:noAutofit/>
          </a:bodyPr>
          <a:lstStyle>
            <a:lvl1pPr>
              <a:defRPr/>
            </a:lvl1pPr>
          </a:lstStyle>
          <a:p>
            <a:endParaRPr dirty="0"/>
          </a:p>
        </p:txBody>
      </p:sp>
      <p:sp>
        <p:nvSpPr>
          <p:cNvPr id="287" name="Shape 287"/>
          <p:cNvSpPr>
            <a:spLocks noGrp="1"/>
          </p:cNvSpPr>
          <p:nvPr>
            <p:ph type="pic" sz="quarter" idx="15"/>
          </p:nvPr>
        </p:nvSpPr>
        <p:spPr>
          <a:xfrm>
            <a:off x="4064000" y="4699592"/>
            <a:ext cx="4064000" cy="2162060"/>
          </a:xfrm>
          <a:prstGeom prst="rect">
            <a:avLst/>
          </a:prstGeom>
        </p:spPr>
        <p:txBody>
          <a:bodyPr lIns="91439" tIns="45719" rIns="91439" bIns="45719" anchor="t">
            <a:noAutofit/>
          </a:bodyPr>
          <a:lstStyle>
            <a:lvl1pPr>
              <a:defRPr/>
            </a:lvl1pPr>
          </a:lstStyle>
          <a:p>
            <a:endParaRPr dirty="0"/>
          </a:p>
        </p:txBody>
      </p:sp>
      <p:sp>
        <p:nvSpPr>
          <p:cNvPr id="288" name="Shape 288"/>
          <p:cNvSpPr>
            <a:spLocks noGrp="1"/>
          </p:cNvSpPr>
          <p:nvPr>
            <p:ph type="pic" sz="quarter" idx="16"/>
          </p:nvPr>
        </p:nvSpPr>
        <p:spPr>
          <a:xfrm>
            <a:off x="8126535" y="4699592"/>
            <a:ext cx="4064001" cy="2162060"/>
          </a:xfrm>
          <a:prstGeom prst="rect">
            <a:avLst/>
          </a:prstGeom>
        </p:spPr>
        <p:txBody>
          <a:bodyPr lIns="91439" tIns="45719" rIns="91439" bIns="45719" anchor="t">
            <a:noAutofit/>
          </a:bodyPr>
          <a:lstStyle>
            <a:lvl1pPr>
              <a:defRPr/>
            </a:lvl1pPr>
          </a:lstStyle>
          <a:p>
            <a:endParaRPr dirty="0"/>
          </a:p>
        </p:txBody>
      </p:sp>
      <p:sp>
        <p:nvSpPr>
          <p:cNvPr id="289" name="Shape 289"/>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9969627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Gallery (2)">
    <p:spTree>
      <p:nvGrpSpPr>
        <p:cNvPr id="1" name=""/>
        <p:cNvGrpSpPr/>
        <p:nvPr/>
      </p:nvGrpSpPr>
      <p:grpSpPr>
        <a:xfrm>
          <a:off x="0" y="0"/>
          <a:ext cx="0" cy="0"/>
          <a:chOff x="0" y="0"/>
          <a:chExt cx="0" cy="0"/>
        </a:xfrm>
      </p:grpSpPr>
      <p:sp>
        <p:nvSpPr>
          <p:cNvPr id="296" name="Shape 296"/>
          <p:cNvSpPr>
            <a:spLocks noGrp="1"/>
          </p:cNvSpPr>
          <p:nvPr>
            <p:ph type="pic" idx="13"/>
          </p:nvPr>
        </p:nvSpPr>
        <p:spPr>
          <a:xfrm>
            <a:off x="6416639" y="-1976"/>
            <a:ext cx="5776755" cy="6861952"/>
          </a:xfrm>
          <a:prstGeom prst="rect">
            <a:avLst/>
          </a:prstGeom>
        </p:spPr>
        <p:txBody>
          <a:bodyPr lIns="91439" tIns="45719" rIns="91439" bIns="45719" anchor="t">
            <a:noAutofit/>
          </a:bodyPr>
          <a:lstStyle>
            <a:lvl1pPr>
              <a:defRPr/>
            </a:lvl1pPr>
          </a:lstStyle>
          <a:p>
            <a:endParaRPr dirty="0"/>
          </a:p>
        </p:txBody>
      </p:sp>
      <p:sp>
        <p:nvSpPr>
          <p:cNvPr id="297" name="Shape 297"/>
          <p:cNvSpPr>
            <a:spLocks noGrp="1"/>
          </p:cNvSpPr>
          <p:nvPr>
            <p:ph type="title"/>
          </p:nvPr>
        </p:nvSpPr>
        <p:spPr>
          <a:xfrm>
            <a:off x="5342946" y="2767806"/>
            <a:ext cx="2640648" cy="1322388"/>
          </a:xfrm>
          <a:prstGeom prst="rect">
            <a:avLst/>
          </a:prstGeom>
        </p:spPr>
        <p:txBody>
          <a:bodyPr anchor="t"/>
          <a:lstStyle>
            <a:lvl1pPr algn="l">
              <a:lnSpc>
                <a:spcPct val="80000"/>
              </a:lnSpc>
              <a:defRPr sz="5000"/>
            </a:lvl1pPr>
          </a:lstStyle>
          <a:p>
            <a:r>
              <a:rPr dirty="0"/>
              <a:t>Title Text</a:t>
            </a:r>
          </a:p>
        </p:txBody>
      </p:sp>
      <p:sp>
        <p:nvSpPr>
          <p:cNvPr id="298" name="Shape 29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4160069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Gallery (3)">
    <p:spTree>
      <p:nvGrpSpPr>
        <p:cNvPr id="1" name=""/>
        <p:cNvGrpSpPr/>
        <p:nvPr/>
      </p:nvGrpSpPr>
      <p:grpSpPr>
        <a:xfrm>
          <a:off x="0" y="0"/>
          <a:ext cx="0" cy="0"/>
          <a:chOff x="0" y="0"/>
          <a:chExt cx="0" cy="0"/>
        </a:xfrm>
      </p:grpSpPr>
      <p:sp>
        <p:nvSpPr>
          <p:cNvPr id="305" name="Shape 305"/>
          <p:cNvSpPr>
            <a:spLocks noGrp="1"/>
          </p:cNvSpPr>
          <p:nvPr>
            <p:ph type="body" sz="quarter" idx="1"/>
          </p:nvPr>
        </p:nvSpPr>
        <p:spPr>
          <a:xfrm>
            <a:off x="1408606" y="3455895"/>
            <a:ext cx="4966225"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06" name="Shape 306"/>
          <p:cNvSpPr>
            <a:spLocks noGrp="1"/>
          </p:cNvSpPr>
          <p:nvPr>
            <p:ph type="title"/>
          </p:nvPr>
        </p:nvSpPr>
        <p:spPr>
          <a:xfrm>
            <a:off x="1393036" y="1981292"/>
            <a:ext cx="4554454" cy="830898"/>
          </a:xfrm>
          <a:prstGeom prst="rect">
            <a:avLst/>
          </a:prstGeom>
        </p:spPr>
        <p:txBody>
          <a:bodyPr anchor="t"/>
          <a:lstStyle>
            <a:lvl1pPr algn="l">
              <a:defRPr/>
            </a:lvl1pPr>
          </a:lstStyle>
          <a:p>
            <a:r>
              <a:rPr dirty="0"/>
              <a:t>Title Text</a:t>
            </a:r>
          </a:p>
        </p:txBody>
      </p:sp>
      <p:sp>
        <p:nvSpPr>
          <p:cNvPr id="307" name="Shape 307"/>
          <p:cNvSpPr/>
          <p:nvPr/>
        </p:nvSpPr>
        <p:spPr>
          <a:xfrm>
            <a:off x="7815844" y="3308350"/>
            <a:ext cx="4405950" cy="3568387"/>
          </a:xfrm>
          <a:prstGeom prst="rect">
            <a:avLst/>
          </a:prstGeom>
          <a:solidFill>
            <a:srgbClr val="A4CAD3"/>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08" name="Shape 308"/>
          <p:cNvSpPr>
            <a:spLocks noGrp="1"/>
          </p:cNvSpPr>
          <p:nvPr>
            <p:ph type="pic" sz="quarter" idx="13"/>
          </p:nvPr>
        </p:nvSpPr>
        <p:spPr>
          <a:xfrm>
            <a:off x="7815844" y="3308350"/>
            <a:ext cx="4405950" cy="3568387"/>
          </a:xfrm>
          <a:prstGeom prst="rect">
            <a:avLst/>
          </a:prstGeom>
        </p:spPr>
        <p:txBody>
          <a:bodyPr lIns="91439" tIns="45719" rIns="91439" bIns="45719" anchor="t">
            <a:noAutofit/>
          </a:bodyPr>
          <a:lstStyle>
            <a:lvl1pPr>
              <a:defRPr/>
            </a:lvl1pPr>
          </a:lstStyle>
          <a:p>
            <a:endParaRPr dirty="0"/>
          </a:p>
        </p:txBody>
      </p:sp>
      <p:sp>
        <p:nvSpPr>
          <p:cNvPr id="309" name="Shape 309"/>
          <p:cNvSpPr>
            <a:spLocks noGrp="1"/>
          </p:cNvSpPr>
          <p:nvPr>
            <p:ph type="pic" sz="quarter" idx="14"/>
          </p:nvPr>
        </p:nvSpPr>
        <p:spPr>
          <a:xfrm>
            <a:off x="7813087" y="-5949"/>
            <a:ext cx="4398790" cy="3312926"/>
          </a:xfrm>
          <a:prstGeom prst="rect">
            <a:avLst/>
          </a:prstGeom>
        </p:spPr>
        <p:txBody>
          <a:bodyPr lIns="91439" tIns="45719" rIns="91439" bIns="45719" anchor="t">
            <a:noAutofit/>
          </a:bodyPr>
          <a:lstStyle>
            <a:lvl1pPr>
              <a:defRPr/>
            </a:lvl1pPr>
          </a:lstStyle>
          <a:p>
            <a:endParaRPr dirty="0"/>
          </a:p>
        </p:txBody>
      </p:sp>
      <p:sp>
        <p:nvSpPr>
          <p:cNvPr id="310" name="Shape 310"/>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00257414"/>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Gallery (4)">
    <p:spTree>
      <p:nvGrpSpPr>
        <p:cNvPr id="1" name=""/>
        <p:cNvGrpSpPr/>
        <p:nvPr/>
      </p:nvGrpSpPr>
      <p:grpSpPr>
        <a:xfrm>
          <a:off x="0" y="0"/>
          <a:ext cx="0" cy="0"/>
          <a:chOff x="0" y="0"/>
          <a:chExt cx="0" cy="0"/>
        </a:xfrm>
      </p:grpSpPr>
      <p:sp>
        <p:nvSpPr>
          <p:cNvPr id="317" name="Shape 317"/>
          <p:cNvSpPr>
            <a:spLocks noGrp="1"/>
          </p:cNvSpPr>
          <p:nvPr>
            <p:ph type="title"/>
          </p:nvPr>
        </p:nvSpPr>
        <p:spPr>
          <a:xfrm>
            <a:off x="3300354" y="3038263"/>
            <a:ext cx="5591292" cy="706438"/>
          </a:xfrm>
          <a:prstGeom prst="rect">
            <a:avLst/>
          </a:prstGeom>
        </p:spPr>
        <p:txBody>
          <a:bodyPr/>
          <a:lstStyle>
            <a:lvl1pPr>
              <a:defRPr/>
            </a:lvl1pPr>
          </a:lstStyle>
          <a:p>
            <a:r>
              <a:rPr dirty="0"/>
              <a:t>Title Text</a:t>
            </a:r>
          </a:p>
        </p:txBody>
      </p:sp>
      <p:sp>
        <p:nvSpPr>
          <p:cNvPr id="318" name="Shape 318"/>
          <p:cNvSpPr>
            <a:spLocks noGrp="1"/>
          </p:cNvSpPr>
          <p:nvPr>
            <p:ph type="pic" sz="quarter" idx="13"/>
          </p:nvPr>
        </p:nvSpPr>
        <p:spPr>
          <a:xfrm>
            <a:off x="4064000" y="-7120"/>
            <a:ext cx="4064000" cy="1973772"/>
          </a:xfrm>
          <a:prstGeom prst="rect">
            <a:avLst/>
          </a:prstGeom>
        </p:spPr>
        <p:txBody>
          <a:bodyPr lIns="91439" tIns="45719" rIns="91439" bIns="45719" anchor="t">
            <a:noAutofit/>
          </a:bodyPr>
          <a:lstStyle>
            <a:lvl1pPr>
              <a:defRPr/>
            </a:lvl1pPr>
          </a:lstStyle>
          <a:p>
            <a:endParaRPr dirty="0"/>
          </a:p>
        </p:txBody>
      </p:sp>
      <p:sp>
        <p:nvSpPr>
          <p:cNvPr id="319" name="Shape 319"/>
          <p:cNvSpPr>
            <a:spLocks noGrp="1"/>
          </p:cNvSpPr>
          <p:nvPr>
            <p:ph type="pic" sz="quarter" idx="14"/>
          </p:nvPr>
        </p:nvSpPr>
        <p:spPr>
          <a:xfrm>
            <a:off x="-1312" y="-7120"/>
            <a:ext cx="4064001" cy="1972314"/>
          </a:xfrm>
          <a:prstGeom prst="rect">
            <a:avLst/>
          </a:prstGeom>
        </p:spPr>
        <p:txBody>
          <a:bodyPr lIns="91439" tIns="45719" rIns="91439" bIns="45719" anchor="t">
            <a:noAutofit/>
          </a:bodyPr>
          <a:lstStyle>
            <a:lvl1pPr>
              <a:defRPr/>
            </a:lvl1pPr>
          </a:lstStyle>
          <a:p>
            <a:endParaRPr dirty="0"/>
          </a:p>
        </p:txBody>
      </p:sp>
      <p:sp>
        <p:nvSpPr>
          <p:cNvPr id="320" name="Shape 320"/>
          <p:cNvSpPr>
            <a:spLocks noGrp="1"/>
          </p:cNvSpPr>
          <p:nvPr>
            <p:ph type="pic" sz="quarter" idx="15"/>
          </p:nvPr>
        </p:nvSpPr>
        <p:spPr>
          <a:xfrm>
            <a:off x="8129004" y="-7120"/>
            <a:ext cx="4064001" cy="1972792"/>
          </a:xfrm>
          <a:prstGeom prst="rect">
            <a:avLst/>
          </a:prstGeom>
        </p:spPr>
        <p:txBody>
          <a:bodyPr lIns="91439" tIns="45719" rIns="91439" bIns="45719" anchor="t">
            <a:noAutofit/>
          </a:bodyPr>
          <a:lstStyle>
            <a:lvl1pPr>
              <a:defRPr/>
            </a:lvl1pPr>
          </a:lstStyle>
          <a:p>
            <a:endParaRPr dirty="0"/>
          </a:p>
        </p:txBody>
      </p:sp>
      <p:sp>
        <p:nvSpPr>
          <p:cNvPr id="321" name="Shape 321"/>
          <p:cNvSpPr>
            <a:spLocks noGrp="1"/>
          </p:cNvSpPr>
          <p:nvPr>
            <p:ph type="body" sz="quarter" idx="1"/>
          </p:nvPr>
        </p:nvSpPr>
        <p:spPr>
          <a:xfrm>
            <a:off x="2426411" y="445667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22" name="Shape 32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2232708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Gallery (5)">
    <p:spTree>
      <p:nvGrpSpPr>
        <p:cNvPr id="1" name=""/>
        <p:cNvGrpSpPr/>
        <p:nvPr/>
      </p:nvGrpSpPr>
      <p:grpSpPr>
        <a:xfrm>
          <a:off x="0" y="0"/>
          <a:ext cx="0" cy="0"/>
          <a:chOff x="0" y="0"/>
          <a:chExt cx="0" cy="0"/>
        </a:xfrm>
      </p:grpSpPr>
      <p:sp>
        <p:nvSpPr>
          <p:cNvPr id="329" name="Shape 329"/>
          <p:cNvSpPr/>
          <p:nvPr/>
        </p:nvSpPr>
        <p:spPr>
          <a:xfrm>
            <a:off x="1642500" y="881092"/>
            <a:ext cx="5778419"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30" name="Shape 330"/>
          <p:cNvSpPr>
            <a:spLocks noGrp="1"/>
          </p:cNvSpPr>
          <p:nvPr>
            <p:ph type="body" sz="quarter" idx="1"/>
          </p:nvPr>
        </p:nvSpPr>
        <p:spPr>
          <a:xfrm>
            <a:off x="2836044" y="3232603"/>
            <a:ext cx="3480232"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31" name="Shape 331"/>
          <p:cNvSpPr>
            <a:spLocks noGrp="1"/>
          </p:cNvSpPr>
          <p:nvPr>
            <p:ph type="title"/>
          </p:nvPr>
        </p:nvSpPr>
        <p:spPr>
          <a:xfrm>
            <a:off x="2786600" y="1966459"/>
            <a:ext cx="3579120" cy="581978"/>
          </a:xfrm>
          <a:prstGeom prst="rect">
            <a:avLst/>
          </a:prstGeom>
        </p:spPr>
        <p:txBody>
          <a:bodyPr/>
          <a:lstStyle>
            <a:lvl1pPr algn="l">
              <a:lnSpc>
                <a:spcPct val="80000"/>
              </a:lnSpc>
              <a:defRPr sz="4000">
                <a:solidFill>
                  <a:srgbClr val="FFFFFF"/>
                </a:solidFill>
              </a:defRPr>
            </a:lvl1pPr>
          </a:lstStyle>
          <a:p>
            <a:r>
              <a:rPr dirty="0"/>
              <a:t>Title Text</a:t>
            </a:r>
          </a:p>
        </p:txBody>
      </p:sp>
      <p:sp>
        <p:nvSpPr>
          <p:cNvPr id="332" name="Shape 332"/>
          <p:cNvSpPr>
            <a:spLocks noGrp="1"/>
          </p:cNvSpPr>
          <p:nvPr>
            <p:ph type="pic" sz="quarter" idx="13"/>
          </p:nvPr>
        </p:nvSpPr>
        <p:spPr>
          <a:xfrm>
            <a:off x="7411351" y="881092"/>
            <a:ext cx="2056227" cy="5095817"/>
          </a:xfrm>
          <a:prstGeom prst="rect">
            <a:avLst/>
          </a:prstGeom>
        </p:spPr>
        <p:txBody>
          <a:bodyPr lIns="91439" tIns="45719" rIns="91439" bIns="45719" anchor="t">
            <a:noAutofit/>
          </a:bodyPr>
          <a:lstStyle>
            <a:lvl1pPr>
              <a:defRPr/>
            </a:lvl1pPr>
          </a:lstStyle>
          <a:p>
            <a:endParaRPr dirty="0"/>
          </a:p>
        </p:txBody>
      </p:sp>
      <p:sp>
        <p:nvSpPr>
          <p:cNvPr id="333" name="Shape 333"/>
          <p:cNvSpPr>
            <a:spLocks noGrp="1"/>
          </p:cNvSpPr>
          <p:nvPr>
            <p:ph type="pic" sz="quarter" idx="14"/>
          </p:nvPr>
        </p:nvSpPr>
        <p:spPr>
          <a:xfrm>
            <a:off x="9461554" y="881092"/>
            <a:ext cx="2729129" cy="2546351"/>
          </a:xfrm>
          <a:prstGeom prst="rect">
            <a:avLst/>
          </a:prstGeom>
        </p:spPr>
        <p:txBody>
          <a:bodyPr lIns="91439" tIns="45719" rIns="91439" bIns="45719" anchor="t">
            <a:noAutofit/>
          </a:bodyPr>
          <a:lstStyle>
            <a:lvl1pPr>
              <a:defRPr/>
            </a:lvl1pPr>
          </a:lstStyle>
          <a:p>
            <a:endParaRPr dirty="0"/>
          </a:p>
        </p:txBody>
      </p:sp>
      <p:sp>
        <p:nvSpPr>
          <p:cNvPr id="334" name="Shape 334"/>
          <p:cNvSpPr>
            <a:spLocks noGrp="1"/>
          </p:cNvSpPr>
          <p:nvPr>
            <p:ph type="pic" sz="quarter" idx="15"/>
          </p:nvPr>
        </p:nvSpPr>
        <p:spPr>
          <a:xfrm>
            <a:off x="9461554" y="3431412"/>
            <a:ext cx="2729129" cy="2546351"/>
          </a:xfrm>
          <a:prstGeom prst="rect">
            <a:avLst/>
          </a:prstGeom>
        </p:spPr>
        <p:txBody>
          <a:bodyPr lIns="91439" tIns="45719" rIns="91439" bIns="45719" anchor="t">
            <a:noAutofit/>
          </a:bodyPr>
          <a:lstStyle>
            <a:lvl1pPr>
              <a:defRPr/>
            </a:lvl1pPr>
          </a:lstStyle>
          <a:p>
            <a:endParaRPr dirty="0"/>
          </a:p>
        </p:txBody>
      </p:sp>
      <p:sp>
        <p:nvSpPr>
          <p:cNvPr id="335" name="Shape 33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622845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Gallery (6)">
    <p:spTree>
      <p:nvGrpSpPr>
        <p:cNvPr id="1" name=""/>
        <p:cNvGrpSpPr/>
        <p:nvPr/>
      </p:nvGrpSpPr>
      <p:grpSpPr>
        <a:xfrm>
          <a:off x="0" y="0"/>
          <a:ext cx="0" cy="0"/>
          <a:chOff x="0" y="0"/>
          <a:chExt cx="0" cy="0"/>
        </a:xfrm>
      </p:grpSpPr>
      <p:sp>
        <p:nvSpPr>
          <p:cNvPr id="342" name="Shape 342"/>
          <p:cNvSpPr/>
          <p:nvPr/>
        </p:nvSpPr>
        <p:spPr>
          <a:xfrm>
            <a:off x="-15312" y="869950"/>
            <a:ext cx="10623551" cy="51181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43" name="Shape 343"/>
          <p:cNvSpPr>
            <a:spLocks noGrp="1"/>
          </p:cNvSpPr>
          <p:nvPr>
            <p:ph type="pic" idx="13"/>
          </p:nvPr>
        </p:nvSpPr>
        <p:spPr>
          <a:xfrm>
            <a:off x="-14518" y="869851"/>
            <a:ext cx="10622056" cy="5118245"/>
          </a:xfrm>
          <a:prstGeom prst="rect">
            <a:avLst/>
          </a:prstGeom>
        </p:spPr>
        <p:txBody>
          <a:bodyPr lIns="91439" tIns="45719" rIns="91439" bIns="45719" anchor="t">
            <a:noAutofit/>
          </a:bodyPr>
          <a:lstStyle>
            <a:lvl1pPr>
              <a:defRPr/>
            </a:lvl1pPr>
          </a:lstStyle>
          <a:p>
            <a:endParaRPr dirty="0"/>
          </a:p>
        </p:txBody>
      </p:sp>
      <p:sp>
        <p:nvSpPr>
          <p:cNvPr id="344" name="Shape 344"/>
          <p:cNvSpPr>
            <a:spLocks noGrp="1"/>
          </p:cNvSpPr>
          <p:nvPr>
            <p:ph type="title"/>
          </p:nvPr>
        </p:nvSpPr>
        <p:spPr>
          <a:xfrm>
            <a:off x="585051" y="2644997"/>
            <a:ext cx="3048299" cy="1568006"/>
          </a:xfrm>
          <a:prstGeom prst="rect">
            <a:avLst/>
          </a:prstGeom>
        </p:spPr>
        <p:txBody>
          <a:bodyPr anchor="t"/>
          <a:lstStyle>
            <a:lvl1pPr algn="r">
              <a:lnSpc>
                <a:spcPct val="80000"/>
              </a:lnSpc>
              <a:defRPr>
                <a:solidFill>
                  <a:srgbClr val="FFFFFF"/>
                </a:solidFill>
              </a:defRPr>
            </a:lvl1pPr>
          </a:lstStyle>
          <a:p>
            <a:r>
              <a:rPr dirty="0"/>
              <a:t>Title Text</a:t>
            </a:r>
          </a:p>
        </p:txBody>
      </p:sp>
      <p:sp>
        <p:nvSpPr>
          <p:cNvPr id="345" name="Shape 34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94646384"/>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Gallery (7)">
    <p:spTree>
      <p:nvGrpSpPr>
        <p:cNvPr id="1" name=""/>
        <p:cNvGrpSpPr/>
        <p:nvPr/>
      </p:nvGrpSpPr>
      <p:grpSpPr>
        <a:xfrm>
          <a:off x="0" y="0"/>
          <a:ext cx="0" cy="0"/>
          <a:chOff x="0" y="0"/>
          <a:chExt cx="0" cy="0"/>
        </a:xfrm>
      </p:grpSpPr>
      <p:sp>
        <p:nvSpPr>
          <p:cNvPr id="352" name="Shape 352"/>
          <p:cNvSpPr>
            <a:spLocks noGrp="1"/>
          </p:cNvSpPr>
          <p:nvPr>
            <p:ph type="body" sz="quarter" idx="1"/>
          </p:nvPr>
        </p:nvSpPr>
        <p:spPr>
          <a:xfrm>
            <a:off x="7436411" y="4249340"/>
            <a:ext cx="3813997"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53" name="Shape 353"/>
          <p:cNvSpPr>
            <a:spLocks noGrp="1"/>
          </p:cNvSpPr>
          <p:nvPr>
            <p:ph type="title"/>
          </p:nvPr>
        </p:nvSpPr>
        <p:spPr>
          <a:xfrm>
            <a:off x="9341420" y="1057728"/>
            <a:ext cx="1723200" cy="1812089"/>
          </a:xfrm>
          <a:prstGeom prst="rect">
            <a:avLst/>
          </a:prstGeom>
        </p:spPr>
        <p:txBody>
          <a:bodyPr anchor="t"/>
          <a:lstStyle>
            <a:lvl1pPr algn="r">
              <a:lnSpc>
                <a:spcPct val="80000"/>
              </a:lnSpc>
              <a:defRPr sz="4000"/>
            </a:lvl1pPr>
          </a:lstStyle>
          <a:p>
            <a:r>
              <a:rPr dirty="0"/>
              <a:t>Title Text</a:t>
            </a:r>
          </a:p>
        </p:txBody>
      </p:sp>
      <p:sp>
        <p:nvSpPr>
          <p:cNvPr id="354" name="Shape 354"/>
          <p:cNvSpPr>
            <a:spLocks noGrp="1"/>
          </p:cNvSpPr>
          <p:nvPr>
            <p:ph type="pic" sz="quarter" idx="13"/>
          </p:nvPr>
        </p:nvSpPr>
        <p:spPr>
          <a:xfrm>
            <a:off x="-13672" y="1972133"/>
            <a:ext cx="6300973" cy="2530873"/>
          </a:xfrm>
          <a:prstGeom prst="rect">
            <a:avLst/>
          </a:prstGeom>
        </p:spPr>
        <p:txBody>
          <a:bodyPr lIns="91439" tIns="45719" rIns="91439" bIns="45719" anchor="t">
            <a:noAutofit/>
          </a:bodyPr>
          <a:lstStyle>
            <a:lvl1pPr>
              <a:defRPr/>
            </a:lvl1pPr>
          </a:lstStyle>
          <a:p>
            <a:endParaRPr dirty="0"/>
          </a:p>
        </p:txBody>
      </p:sp>
      <p:sp>
        <p:nvSpPr>
          <p:cNvPr id="355" name="Shape 355"/>
          <p:cNvSpPr>
            <a:spLocks noGrp="1"/>
          </p:cNvSpPr>
          <p:nvPr>
            <p:ph type="pic" sz="quarter" idx="14"/>
          </p:nvPr>
        </p:nvSpPr>
        <p:spPr>
          <a:xfrm>
            <a:off x="4589714" y="-23138"/>
            <a:ext cx="3701573" cy="3238577"/>
          </a:xfrm>
          <a:prstGeom prst="rect">
            <a:avLst/>
          </a:prstGeom>
        </p:spPr>
        <p:txBody>
          <a:bodyPr lIns="91439" tIns="45719" rIns="91439" bIns="45719" anchor="t">
            <a:noAutofit/>
          </a:bodyPr>
          <a:lstStyle>
            <a:lvl1pPr>
              <a:defRPr/>
            </a:lvl1pPr>
          </a:lstStyle>
          <a:p>
            <a:endParaRPr dirty="0"/>
          </a:p>
        </p:txBody>
      </p:sp>
      <p:sp>
        <p:nvSpPr>
          <p:cNvPr id="356" name="Shape 356"/>
          <p:cNvSpPr>
            <a:spLocks noGrp="1"/>
          </p:cNvSpPr>
          <p:nvPr>
            <p:ph type="pic" sz="quarter" idx="15"/>
          </p:nvPr>
        </p:nvSpPr>
        <p:spPr>
          <a:xfrm>
            <a:off x="-27177" y="-22703"/>
            <a:ext cx="4996546" cy="2800856"/>
          </a:xfrm>
          <a:prstGeom prst="rect">
            <a:avLst/>
          </a:prstGeom>
        </p:spPr>
        <p:txBody>
          <a:bodyPr lIns="91439" tIns="45719" rIns="91439" bIns="45719" anchor="t">
            <a:noAutofit/>
          </a:bodyPr>
          <a:lstStyle>
            <a:lvl1pPr>
              <a:defRPr/>
            </a:lvl1pPr>
          </a:lstStyle>
          <a:p>
            <a:endParaRPr dirty="0"/>
          </a:p>
        </p:txBody>
      </p:sp>
      <p:sp>
        <p:nvSpPr>
          <p:cNvPr id="357" name="Shape 357"/>
          <p:cNvSpPr/>
          <p:nvPr/>
        </p:nvSpPr>
        <p:spPr>
          <a:xfrm>
            <a:off x="912535" y="5474798"/>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58" name="Shape 358"/>
          <p:cNvSpPr>
            <a:spLocks noGrp="1"/>
          </p:cNvSpPr>
          <p:nvPr>
            <p:ph type="sldNum" sz="quarter" idx="2"/>
          </p:nvPr>
        </p:nvSpPr>
        <p:spPr>
          <a:xfrm>
            <a:off x="1074001" y="5633870"/>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2318877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Gallery (8)">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7342431" y="-445989"/>
            <a:ext cx="7935530"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365" name="Shape 365"/>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66" name="Shape 366"/>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368" name="Shape 36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9870803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Gallery (9)">
    <p:spTree>
      <p:nvGrpSpPr>
        <p:cNvPr id="1" name=""/>
        <p:cNvGrpSpPr/>
        <p:nvPr/>
      </p:nvGrpSpPr>
      <p:grpSpPr>
        <a:xfrm>
          <a:off x="0" y="0"/>
          <a:ext cx="0" cy="0"/>
          <a:chOff x="0" y="0"/>
          <a:chExt cx="0" cy="0"/>
        </a:xfrm>
      </p:grpSpPr>
      <p:sp>
        <p:nvSpPr>
          <p:cNvPr id="375" name="Shape 37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76" name="Shape 37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377" name="Shape 377"/>
          <p:cNvSpPr>
            <a:spLocks noGrp="1"/>
          </p:cNvSpPr>
          <p:nvPr>
            <p:ph type="pic" sz="half" idx="13"/>
          </p:nvPr>
        </p:nvSpPr>
        <p:spPr>
          <a:xfrm>
            <a:off x="-1" y="4560292"/>
            <a:ext cx="12192001" cy="2319338"/>
          </a:xfrm>
          <a:prstGeom prst="rect">
            <a:avLst/>
          </a:prstGeom>
        </p:spPr>
        <p:txBody>
          <a:bodyPr lIns="91439" tIns="45719" rIns="91439" bIns="45719" anchor="t">
            <a:noAutofit/>
          </a:bodyPr>
          <a:lstStyle>
            <a:lvl1pPr>
              <a:defRPr/>
            </a:lvl1pPr>
          </a:lstStyle>
          <a:p>
            <a:endParaRPr dirty="0"/>
          </a:p>
        </p:txBody>
      </p:sp>
      <p:sp>
        <p:nvSpPr>
          <p:cNvPr id="378" name="Shape 37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4095660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Gallery (10)">
    <p:bg>
      <p:bgPr>
        <a:solidFill>
          <a:srgbClr val="16171A"/>
        </a:solidFill>
        <a:effectLst/>
      </p:bgPr>
    </p:bg>
    <p:spTree>
      <p:nvGrpSpPr>
        <p:cNvPr id="1" name=""/>
        <p:cNvGrpSpPr/>
        <p:nvPr/>
      </p:nvGrpSpPr>
      <p:grpSpPr>
        <a:xfrm>
          <a:off x="0" y="0"/>
          <a:ext cx="0" cy="0"/>
          <a:chOff x="0" y="0"/>
          <a:chExt cx="0" cy="0"/>
        </a:xfrm>
      </p:grpSpPr>
      <p:sp>
        <p:nvSpPr>
          <p:cNvPr id="385" name="Shape 385"/>
          <p:cNvSpPr>
            <a:spLocks noGrp="1"/>
          </p:cNvSpPr>
          <p:nvPr>
            <p:ph type="pic" sz="quarter" idx="13"/>
          </p:nvPr>
        </p:nvSpPr>
        <p:spPr>
          <a:xfrm>
            <a:off x="6691712" y="882425"/>
            <a:ext cx="1930401" cy="2546351"/>
          </a:xfrm>
          <a:prstGeom prst="rect">
            <a:avLst/>
          </a:prstGeom>
        </p:spPr>
        <p:txBody>
          <a:bodyPr lIns="91439" tIns="45719" rIns="91439" bIns="45719" anchor="t">
            <a:noAutofit/>
          </a:bodyPr>
          <a:lstStyle>
            <a:lvl1pPr>
              <a:defRPr/>
            </a:lvl1pPr>
          </a:lstStyle>
          <a:p>
            <a:endParaRPr dirty="0"/>
          </a:p>
        </p:txBody>
      </p:sp>
      <p:sp>
        <p:nvSpPr>
          <p:cNvPr id="386" name="Shape 386"/>
          <p:cNvSpPr>
            <a:spLocks noGrp="1"/>
          </p:cNvSpPr>
          <p:nvPr>
            <p:ph type="pic" sz="quarter" idx="14"/>
          </p:nvPr>
        </p:nvSpPr>
        <p:spPr>
          <a:xfrm>
            <a:off x="6691712" y="3429225"/>
            <a:ext cx="1930401" cy="2546351"/>
          </a:xfrm>
          <a:prstGeom prst="rect">
            <a:avLst/>
          </a:prstGeom>
        </p:spPr>
        <p:txBody>
          <a:bodyPr lIns="91439" tIns="45719" rIns="91439" bIns="45719" anchor="t">
            <a:noAutofit/>
          </a:bodyPr>
          <a:lstStyle>
            <a:lvl1pPr>
              <a:defRPr/>
            </a:lvl1pPr>
          </a:lstStyle>
          <a:p>
            <a:endParaRPr dirty="0"/>
          </a:p>
        </p:txBody>
      </p:sp>
      <p:sp>
        <p:nvSpPr>
          <p:cNvPr id="387" name="Shape 387"/>
          <p:cNvSpPr>
            <a:spLocks noGrp="1"/>
          </p:cNvSpPr>
          <p:nvPr>
            <p:ph type="pic" sz="quarter" idx="15"/>
          </p:nvPr>
        </p:nvSpPr>
        <p:spPr>
          <a:xfrm>
            <a:off x="8619099" y="882425"/>
            <a:ext cx="1930401" cy="2546351"/>
          </a:xfrm>
          <a:prstGeom prst="rect">
            <a:avLst/>
          </a:prstGeom>
        </p:spPr>
        <p:txBody>
          <a:bodyPr lIns="91439" tIns="45719" rIns="91439" bIns="45719" anchor="t">
            <a:noAutofit/>
          </a:bodyPr>
          <a:lstStyle>
            <a:lvl1pPr>
              <a:defRPr/>
            </a:lvl1pPr>
          </a:lstStyle>
          <a:p>
            <a:endParaRPr dirty="0"/>
          </a:p>
        </p:txBody>
      </p:sp>
      <p:sp>
        <p:nvSpPr>
          <p:cNvPr id="388" name="Shape 388"/>
          <p:cNvSpPr>
            <a:spLocks noGrp="1"/>
          </p:cNvSpPr>
          <p:nvPr>
            <p:ph type="pic" sz="quarter" idx="16"/>
          </p:nvPr>
        </p:nvSpPr>
        <p:spPr>
          <a:xfrm>
            <a:off x="8619099" y="3429224"/>
            <a:ext cx="1930401" cy="2546351"/>
          </a:xfrm>
          <a:prstGeom prst="rect">
            <a:avLst/>
          </a:prstGeom>
        </p:spPr>
        <p:txBody>
          <a:bodyPr lIns="91439" tIns="45719" rIns="91439" bIns="45719" anchor="t">
            <a:noAutofit/>
          </a:bodyPr>
          <a:lstStyle>
            <a:lvl1pPr>
              <a:defRPr/>
            </a:lvl1pPr>
          </a:lstStyle>
          <a:p>
            <a:endParaRPr dirty="0"/>
          </a:p>
        </p:txBody>
      </p:sp>
      <p:sp>
        <p:nvSpPr>
          <p:cNvPr id="389" name="Shape 389"/>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3136451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lients about us (1)">
    <p:spTree>
      <p:nvGrpSpPr>
        <p:cNvPr id="1" name=""/>
        <p:cNvGrpSpPr/>
        <p:nvPr/>
      </p:nvGrpSpPr>
      <p:grpSpPr>
        <a:xfrm>
          <a:off x="0" y="0"/>
          <a:ext cx="0" cy="0"/>
          <a:chOff x="0" y="0"/>
          <a:chExt cx="0" cy="0"/>
        </a:xfrm>
      </p:grpSpPr>
      <p:sp>
        <p:nvSpPr>
          <p:cNvPr id="10" name="Picture Placeholder 8"/>
          <p:cNvSpPr>
            <a:spLocks noGrp="1"/>
          </p:cNvSpPr>
          <p:nvPr>
            <p:ph type="pic" sz="quarter" idx="10"/>
          </p:nvPr>
        </p:nvSpPr>
        <p:spPr>
          <a:xfrm>
            <a:off x="1650941" y="2439879"/>
            <a:ext cx="1587500" cy="1587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1" name="Picture Placeholder 8"/>
          <p:cNvSpPr>
            <a:spLocks noGrp="1"/>
          </p:cNvSpPr>
          <p:nvPr>
            <p:ph type="pic" sz="quarter" idx="11"/>
          </p:nvPr>
        </p:nvSpPr>
        <p:spPr>
          <a:xfrm>
            <a:off x="5302249" y="2439878"/>
            <a:ext cx="1587500" cy="1587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2" name="Picture Placeholder 8"/>
          <p:cNvSpPr>
            <a:spLocks noGrp="1"/>
          </p:cNvSpPr>
          <p:nvPr>
            <p:ph type="pic" sz="quarter" idx="12"/>
          </p:nvPr>
        </p:nvSpPr>
        <p:spPr>
          <a:xfrm>
            <a:off x="8953557" y="2439878"/>
            <a:ext cx="1587500" cy="1587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38" name="Shape 138"/>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42" name="Shape 14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953277"/>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Gallery (11)">
    <p:spTree>
      <p:nvGrpSpPr>
        <p:cNvPr id="1" name=""/>
        <p:cNvGrpSpPr/>
        <p:nvPr/>
      </p:nvGrpSpPr>
      <p:grpSpPr>
        <a:xfrm>
          <a:off x="0" y="0"/>
          <a:ext cx="0" cy="0"/>
          <a:chOff x="0" y="0"/>
          <a:chExt cx="0" cy="0"/>
        </a:xfrm>
      </p:grpSpPr>
      <p:sp>
        <p:nvSpPr>
          <p:cNvPr id="396" name="Shape 396"/>
          <p:cNvSpPr>
            <a:spLocks noGrp="1"/>
          </p:cNvSpPr>
          <p:nvPr>
            <p:ph type="pic" sz="quarter" idx="13"/>
          </p:nvPr>
        </p:nvSpPr>
        <p:spPr>
          <a:xfrm>
            <a:off x="1710350" y="1027718"/>
            <a:ext cx="2338543" cy="2338543"/>
          </a:xfrm>
          <a:prstGeom prst="rect">
            <a:avLst/>
          </a:prstGeom>
        </p:spPr>
        <p:txBody>
          <a:bodyPr lIns="91439" tIns="45719" rIns="91439" bIns="45719" anchor="t">
            <a:noAutofit/>
          </a:bodyPr>
          <a:lstStyle>
            <a:lvl1pPr>
              <a:defRPr/>
            </a:lvl1pPr>
          </a:lstStyle>
          <a:p>
            <a:endParaRPr dirty="0"/>
          </a:p>
        </p:txBody>
      </p:sp>
      <p:sp>
        <p:nvSpPr>
          <p:cNvPr id="397" name="Shape 397"/>
          <p:cNvSpPr>
            <a:spLocks noGrp="1"/>
          </p:cNvSpPr>
          <p:nvPr>
            <p:ph type="pic" sz="quarter" idx="14"/>
          </p:nvPr>
        </p:nvSpPr>
        <p:spPr>
          <a:xfrm>
            <a:off x="4176133" y="1027718"/>
            <a:ext cx="2338542" cy="2338543"/>
          </a:xfrm>
          <a:prstGeom prst="rect">
            <a:avLst/>
          </a:prstGeom>
        </p:spPr>
        <p:txBody>
          <a:bodyPr lIns="91439" tIns="45719" rIns="91439" bIns="45719" anchor="t">
            <a:noAutofit/>
          </a:bodyPr>
          <a:lstStyle>
            <a:lvl1pPr>
              <a:defRPr/>
            </a:lvl1pPr>
          </a:lstStyle>
          <a:p>
            <a:endParaRPr dirty="0"/>
          </a:p>
        </p:txBody>
      </p:sp>
      <p:sp>
        <p:nvSpPr>
          <p:cNvPr id="398" name="Shape 398"/>
          <p:cNvSpPr>
            <a:spLocks noGrp="1"/>
          </p:cNvSpPr>
          <p:nvPr>
            <p:ph type="pic" sz="quarter" idx="15"/>
          </p:nvPr>
        </p:nvSpPr>
        <p:spPr>
          <a:xfrm>
            <a:off x="1710350" y="3491741"/>
            <a:ext cx="2338543" cy="2338542"/>
          </a:xfrm>
          <a:prstGeom prst="rect">
            <a:avLst/>
          </a:prstGeom>
        </p:spPr>
        <p:txBody>
          <a:bodyPr lIns="91439" tIns="45719" rIns="91439" bIns="45719" anchor="t">
            <a:noAutofit/>
          </a:bodyPr>
          <a:lstStyle>
            <a:lvl1pPr>
              <a:defRPr/>
            </a:lvl1pPr>
          </a:lstStyle>
          <a:p>
            <a:endParaRPr dirty="0"/>
          </a:p>
        </p:txBody>
      </p:sp>
      <p:sp>
        <p:nvSpPr>
          <p:cNvPr id="399" name="Shape 399"/>
          <p:cNvSpPr>
            <a:spLocks noGrp="1"/>
          </p:cNvSpPr>
          <p:nvPr>
            <p:ph type="pic" sz="quarter" idx="16"/>
          </p:nvPr>
        </p:nvSpPr>
        <p:spPr>
          <a:xfrm>
            <a:off x="4176132" y="3491740"/>
            <a:ext cx="2338543" cy="2338543"/>
          </a:xfrm>
          <a:prstGeom prst="rect">
            <a:avLst/>
          </a:prstGeom>
        </p:spPr>
        <p:txBody>
          <a:bodyPr lIns="91439" tIns="45719" rIns="91439" bIns="45719" anchor="t">
            <a:noAutofit/>
          </a:bodyPr>
          <a:lstStyle>
            <a:lvl1pPr>
              <a:defRPr/>
            </a:lvl1pPr>
          </a:lstStyle>
          <a:p>
            <a:endParaRPr dirty="0"/>
          </a:p>
        </p:txBody>
      </p:sp>
      <p:sp>
        <p:nvSpPr>
          <p:cNvPr id="400" name="Shape 400"/>
          <p:cNvSpPr>
            <a:spLocks noGrp="1"/>
          </p:cNvSpPr>
          <p:nvPr>
            <p:ph type="body" sz="quarter" idx="1"/>
          </p:nvPr>
        </p:nvSpPr>
        <p:spPr>
          <a:xfrm>
            <a:off x="76410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1" name="Shape 401"/>
          <p:cNvSpPr>
            <a:spLocks noGrp="1"/>
          </p:cNvSpPr>
          <p:nvPr>
            <p:ph type="title"/>
          </p:nvPr>
        </p:nvSpPr>
        <p:spPr>
          <a:xfrm>
            <a:off x="7609664" y="1345184"/>
            <a:ext cx="3034498" cy="1322388"/>
          </a:xfrm>
          <a:prstGeom prst="rect">
            <a:avLst/>
          </a:prstGeom>
        </p:spPr>
        <p:txBody>
          <a:bodyPr anchor="t"/>
          <a:lstStyle>
            <a:lvl1pPr algn="l">
              <a:lnSpc>
                <a:spcPct val="80000"/>
              </a:lnSpc>
              <a:defRPr sz="5000"/>
            </a:lvl1pPr>
          </a:lstStyle>
          <a:p>
            <a:r>
              <a:rPr dirty="0"/>
              <a:t>Title Text</a:t>
            </a:r>
          </a:p>
        </p:txBody>
      </p:sp>
      <p:sp>
        <p:nvSpPr>
          <p:cNvPr id="402" name="Shape 402"/>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514207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Gallery (12)">
    <p:spTree>
      <p:nvGrpSpPr>
        <p:cNvPr id="1" name=""/>
        <p:cNvGrpSpPr/>
        <p:nvPr/>
      </p:nvGrpSpPr>
      <p:grpSpPr>
        <a:xfrm>
          <a:off x="0" y="0"/>
          <a:ext cx="0" cy="0"/>
          <a:chOff x="0" y="0"/>
          <a:chExt cx="0" cy="0"/>
        </a:xfrm>
      </p:grpSpPr>
      <p:sp>
        <p:nvSpPr>
          <p:cNvPr id="409" name="Shape 409"/>
          <p:cNvSpPr>
            <a:spLocks noGrp="1"/>
          </p:cNvSpPr>
          <p:nvPr>
            <p:ph type="pic" sz="quarter" idx="13"/>
          </p:nvPr>
        </p:nvSpPr>
        <p:spPr>
          <a:xfrm>
            <a:off x="1556352" y="924121"/>
            <a:ext cx="2921001" cy="5009758"/>
          </a:xfrm>
          <a:prstGeom prst="rect">
            <a:avLst/>
          </a:prstGeom>
        </p:spPr>
        <p:txBody>
          <a:bodyPr lIns="91439" tIns="45719" rIns="91439" bIns="45719" anchor="t">
            <a:noAutofit/>
          </a:bodyPr>
          <a:lstStyle>
            <a:lvl1pPr>
              <a:defRPr/>
            </a:lvl1pPr>
          </a:lstStyle>
          <a:p>
            <a:endParaRPr dirty="0"/>
          </a:p>
        </p:txBody>
      </p:sp>
      <p:sp>
        <p:nvSpPr>
          <p:cNvPr id="410" name="Shape 410"/>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411" name="Shape 411"/>
          <p:cNvSpPr>
            <a:spLocks noGrp="1"/>
          </p:cNvSpPr>
          <p:nvPr>
            <p:ph type="pic" sz="quarter" idx="15"/>
          </p:nvPr>
        </p:nvSpPr>
        <p:spPr>
          <a:xfrm>
            <a:off x="7714648" y="924121"/>
            <a:ext cx="2921001" cy="5009758"/>
          </a:xfrm>
          <a:prstGeom prst="rect">
            <a:avLst/>
          </a:prstGeom>
        </p:spPr>
        <p:txBody>
          <a:bodyPr lIns="91439" tIns="45719" rIns="91439" bIns="45719" anchor="t">
            <a:noAutofit/>
          </a:bodyPr>
          <a:lstStyle>
            <a:lvl1pPr>
              <a:defRPr/>
            </a:lvl1pPr>
          </a:lstStyle>
          <a:p>
            <a:endParaRPr dirty="0"/>
          </a:p>
        </p:txBody>
      </p:sp>
      <p:sp>
        <p:nvSpPr>
          <p:cNvPr id="412" name="Shape 412"/>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9234872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Gallery (13)">
    <p:spTree>
      <p:nvGrpSpPr>
        <p:cNvPr id="1" name=""/>
        <p:cNvGrpSpPr/>
        <p:nvPr/>
      </p:nvGrpSpPr>
      <p:grpSpPr>
        <a:xfrm>
          <a:off x="0" y="0"/>
          <a:ext cx="0" cy="0"/>
          <a:chOff x="0" y="0"/>
          <a:chExt cx="0" cy="0"/>
        </a:xfrm>
      </p:grpSpPr>
      <p:sp>
        <p:nvSpPr>
          <p:cNvPr id="419" name="Shape 419"/>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20" name="Shape 420"/>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421" name="Shape 421"/>
          <p:cNvSpPr>
            <a:spLocks noGrp="1"/>
          </p:cNvSpPr>
          <p:nvPr>
            <p:ph type="pic" sz="quarter" idx="13"/>
          </p:nvPr>
        </p:nvSpPr>
        <p:spPr>
          <a:xfrm>
            <a:off x="8167438" y="2572685"/>
            <a:ext cx="2982630" cy="2982630"/>
          </a:xfrm>
          <a:prstGeom prst="rect">
            <a:avLst/>
          </a:prstGeom>
        </p:spPr>
        <p:txBody>
          <a:bodyPr lIns="91439" tIns="45719" rIns="91439" bIns="45719" anchor="t">
            <a:noAutofit/>
          </a:bodyPr>
          <a:lstStyle>
            <a:lvl1pPr>
              <a:defRPr/>
            </a:lvl1pPr>
          </a:lstStyle>
          <a:p>
            <a:endParaRPr dirty="0"/>
          </a:p>
        </p:txBody>
      </p:sp>
      <p:sp>
        <p:nvSpPr>
          <p:cNvPr id="422" name="Shape 422"/>
          <p:cNvSpPr>
            <a:spLocks noGrp="1"/>
          </p:cNvSpPr>
          <p:nvPr>
            <p:ph type="pic" sz="quarter" idx="14"/>
          </p:nvPr>
        </p:nvSpPr>
        <p:spPr>
          <a:xfrm>
            <a:off x="7532439" y="1937685"/>
            <a:ext cx="2982630" cy="2982630"/>
          </a:xfrm>
          <a:prstGeom prst="rect">
            <a:avLst/>
          </a:prstGeom>
        </p:spPr>
        <p:txBody>
          <a:bodyPr lIns="91439" tIns="45719" rIns="91439" bIns="45719" anchor="t">
            <a:noAutofit/>
          </a:bodyPr>
          <a:lstStyle>
            <a:lvl1pPr>
              <a:defRPr/>
            </a:lvl1pPr>
          </a:lstStyle>
          <a:p>
            <a:endParaRPr dirty="0"/>
          </a:p>
        </p:txBody>
      </p:sp>
      <p:sp>
        <p:nvSpPr>
          <p:cNvPr id="423" name="Shape 423"/>
          <p:cNvSpPr>
            <a:spLocks noGrp="1"/>
          </p:cNvSpPr>
          <p:nvPr>
            <p:ph type="pic" sz="quarter" idx="15"/>
          </p:nvPr>
        </p:nvSpPr>
        <p:spPr>
          <a:xfrm>
            <a:off x="6897438" y="1302685"/>
            <a:ext cx="2982631" cy="2982630"/>
          </a:xfrm>
          <a:prstGeom prst="rect">
            <a:avLst/>
          </a:prstGeom>
        </p:spPr>
        <p:txBody>
          <a:bodyPr lIns="91439" tIns="45719" rIns="91439" bIns="45719" anchor="t">
            <a:noAutofit/>
          </a:bodyPr>
          <a:lstStyle>
            <a:lvl1pPr>
              <a:defRPr/>
            </a:lvl1pPr>
          </a:lstStyle>
          <a:p>
            <a:endParaRPr dirty="0"/>
          </a:p>
        </p:txBody>
      </p:sp>
      <p:sp>
        <p:nvSpPr>
          <p:cNvPr id="424" name="Shape 42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10471924"/>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Gallery (14)">
    <p:spTree>
      <p:nvGrpSpPr>
        <p:cNvPr id="1" name=""/>
        <p:cNvGrpSpPr/>
        <p:nvPr/>
      </p:nvGrpSpPr>
      <p:grpSpPr>
        <a:xfrm>
          <a:off x="0" y="0"/>
          <a:ext cx="0" cy="0"/>
          <a:chOff x="0" y="0"/>
          <a:chExt cx="0" cy="0"/>
        </a:xfrm>
      </p:grpSpPr>
      <p:sp>
        <p:nvSpPr>
          <p:cNvPr id="431" name="Shape 431"/>
          <p:cNvSpPr>
            <a:spLocks noGrp="1"/>
          </p:cNvSpPr>
          <p:nvPr>
            <p:ph type="pic" sz="quarter" idx="13"/>
          </p:nvPr>
        </p:nvSpPr>
        <p:spPr>
          <a:xfrm>
            <a:off x="5698745" y="886988"/>
            <a:ext cx="2727011" cy="2001661"/>
          </a:xfrm>
          <a:prstGeom prst="rect">
            <a:avLst/>
          </a:prstGeom>
        </p:spPr>
        <p:txBody>
          <a:bodyPr lIns="91439" tIns="45719" rIns="91439" bIns="45719" anchor="t">
            <a:noAutofit/>
          </a:bodyPr>
          <a:lstStyle>
            <a:lvl1pPr>
              <a:defRPr/>
            </a:lvl1pPr>
          </a:lstStyle>
          <a:p>
            <a:endParaRPr dirty="0"/>
          </a:p>
        </p:txBody>
      </p:sp>
      <p:sp>
        <p:nvSpPr>
          <p:cNvPr id="432" name="Shape 432"/>
          <p:cNvSpPr>
            <a:spLocks noGrp="1"/>
          </p:cNvSpPr>
          <p:nvPr>
            <p:ph type="pic" sz="quarter" idx="14"/>
          </p:nvPr>
        </p:nvSpPr>
        <p:spPr>
          <a:xfrm>
            <a:off x="8550714" y="886988"/>
            <a:ext cx="2071418" cy="2001661"/>
          </a:xfrm>
          <a:prstGeom prst="rect">
            <a:avLst/>
          </a:prstGeom>
        </p:spPr>
        <p:txBody>
          <a:bodyPr lIns="91439" tIns="45719" rIns="91439" bIns="45719" anchor="t">
            <a:noAutofit/>
          </a:bodyPr>
          <a:lstStyle>
            <a:lvl1pPr>
              <a:defRPr/>
            </a:lvl1pPr>
          </a:lstStyle>
          <a:p>
            <a:endParaRPr dirty="0"/>
          </a:p>
        </p:txBody>
      </p:sp>
      <p:sp>
        <p:nvSpPr>
          <p:cNvPr id="433" name="Shape 433"/>
          <p:cNvSpPr>
            <a:spLocks noGrp="1"/>
          </p:cNvSpPr>
          <p:nvPr>
            <p:ph type="pic" sz="quarter" idx="15"/>
          </p:nvPr>
        </p:nvSpPr>
        <p:spPr>
          <a:xfrm>
            <a:off x="5698746" y="3015870"/>
            <a:ext cx="4923235" cy="2953991"/>
          </a:xfrm>
          <a:prstGeom prst="rect">
            <a:avLst/>
          </a:prstGeom>
        </p:spPr>
        <p:txBody>
          <a:bodyPr lIns="91439" tIns="45719" rIns="91439" bIns="45719" anchor="t">
            <a:noAutofit/>
          </a:bodyPr>
          <a:lstStyle>
            <a:lvl1pPr>
              <a:defRPr/>
            </a:lvl1pPr>
          </a:lstStyle>
          <a:p>
            <a:endParaRPr dirty="0"/>
          </a:p>
        </p:txBody>
      </p:sp>
      <p:sp>
        <p:nvSpPr>
          <p:cNvPr id="434" name="Shape 43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8280151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Gallery (15)">
    <p:spTree>
      <p:nvGrpSpPr>
        <p:cNvPr id="1" name=""/>
        <p:cNvGrpSpPr/>
        <p:nvPr/>
      </p:nvGrpSpPr>
      <p:grpSpPr>
        <a:xfrm>
          <a:off x="0" y="0"/>
          <a:ext cx="0" cy="0"/>
          <a:chOff x="0" y="0"/>
          <a:chExt cx="0" cy="0"/>
        </a:xfrm>
      </p:grpSpPr>
      <p:sp>
        <p:nvSpPr>
          <p:cNvPr id="441" name="Shape 441"/>
          <p:cNvSpPr>
            <a:spLocks noGrp="1"/>
          </p:cNvSpPr>
          <p:nvPr>
            <p:ph type="body" sz="quarter" idx="1"/>
          </p:nvPr>
        </p:nvSpPr>
        <p:spPr>
          <a:xfrm>
            <a:off x="1659389" y="3673411"/>
            <a:ext cx="2650245"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42" name="Shape 442"/>
          <p:cNvSpPr>
            <a:spLocks noGrp="1"/>
          </p:cNvSpPr>
          <p:nvPr>
            <p:ph type="title"/>
          </p:nvPr>
        </p:nvSpPr>
        <p:spPr>
          <a:xfrm>
            <a:off x="1632005" y="1525651"/>
            <a:ext cx="2616112" cy="1076770"/>
          </a:xfrm>
          <a:prstGeom prst="rect">
            <a:avLst/>
          </a:prstGeom>
        </p:spPr>
        <p:txBody>
          <a:bodyPr anchor="t"/>
          <a:lstStyle>
            <a:lvl1pPr algn="l">
              <a:lnSpc>
                <a:spcPct val="80000"/>
              </a:lnSpc>
              <a:defRPr sz="4000"/>
            </a:lvl1pPr>
          </a:lstStyle>
          <a:p>
            <a:r>
              <a:rPr dirty="0"/>
              <a:t>Title Text</a:t>
            </a:r>
          </a:p>
        </p:txBody>
      </p:sp>
      <p:sp>
        <p:nvSpPr>
          <p:cNvPr id="443" name="Shape 443"/>
          <p:cNvSpPr>
            <a:spLocks noGrp="1"/>
          </p:cNvSpPr>
          <p:nvPr>
            <p:ph type="pic" sz="quarter" idx="13"/>
          </p:nvPr>
        </p:nvSpPr>
        <p:spPr>
          <a:xfrm>
            <a:off x="9443523" y="882650"/>
            <a:ext cx="1905001" cy="5092701"/>
          </a:xfrm>
          <a:prstGeom prst="rect">
            <a:avLst/>
          </a:prstGeom>
        </p:spPr>
        <p:txBody>
          <a:bodyPr lIns="91439" tIns="45719" rIns="91439" bIns="45719" anchor="t">
            <a:noAutofit/>
          </a:bodyPr>
          <a:lstStyle>
            <a:lvl1pPr>
              <a:defRPr/>
            </a:lvl1pPr>
          </a:lstStyle>
          <a:p>
            <a:endParaRPr dirty="0"/>
          </a:p>
        </p:txBody>
      </p:sp>
      <p:sp>
        <p:nvSpPr>
          <p:cNvPr id="444" name="Shape 444"/>
          <p:cNvSpPr>
            <a:spLocks noGrp="1"/>
          </p:cNvSpPr>
          <p:nvPr>
            <p:ph type="pic" sz="quarter" idx="14"/>
          </p:nvPr>
        </p:nvSpPr>
        <p:spPr>
          <a:xfrm>
            <a:off x="5370807" y="881282"/>
            <a:ext cx="1905001" cy="2489201"/>
          </a:xfrm>
          <a:prstGeom prst="rect">
            <a:avLst/>
          </a:prstGeom>
        </p:spPr>
        <p:txBody>
          <a:bodyPr lIns="91439" tIns="45719" rIns="91439" bIns="45719" anchor="t">
            <a:noAutofit/>
          </a:bodyPr>
          <a:lstStyle>
            <a:lvl1pPr>
              <a:defRPr/>
            </a:lvl1pPr>
          </a:lstStyle>
          <a:p>
            <a:endParaRPr dirty="0"/>
          </a:p>
        </p:txBody>
      </p:sp>
      <p:sp>
        <p:nvSpPr>
          <p:cNvPr id="445" name="Shape 445"/>
          <p:cNvSpPr>
            <a:spLocks noGrp="1"/>
          </p:cNvSpPr>
          <p:nvPr>
            <p:ph type="pic" sz="quarter" idx="15"/>
          </p:nvPr>
        </p:nvSpPr>
        <p:spPr>
          <a:xfrm>
            <a:off x="7412979" y="881282"/>
            <a:ext cx="1905001" cy="2489201"/>
          </a:xfrm>
          <a:prstGeom prst="rect">
            <a:avLst/>
          </a:prstGeom>
        </p:spPr>
        <p:txBody>
          <a:bodyPr lIns="91439" tIns="45719" rIns="91439" bIns="45719" anchor="t">
            <a:noAutofit/>
          </a:bodyPr>
          <a:lstStyle>
            <a:lvl1pPr>
              <a:defRPr/>
            </a:lvl1pPr>
          </a:lstStyle>
          <a:p>
            <a:endParaRPr dirty="0"/>
          </a:p>
        </p:txBody>
      </p:sp>
      <p:sp>
        <p:nvSpPr>
          <p:cNvPr id="446" name="Shape 446"/>
          <p:cNvSpPr>
            <a:spLocks noGrp="1"/>
          </p:cNvSpPr>
          <p:nvPr>
            <p:ph type="pic" sz="quarter" idx="16"/>
          </p:nvPr>
        </p:nvSpPr>
        <p:spPr>
          <a:xfrm>
            <a:off x="5370807" y="3497023"/>
            <a:ext cx="3944286" cy="2476501"/>
          </a:xfrm>
          <a:prstGeom prst="rect">
            <a:avLst/>
          </a:prstGeom>
        </p:spPr>
        <p:txBody>
          <a:bodyPr lIns="91439" tIns="45719" rIns="91439" bIns="45719" anchor="t">
            <a:noAutofit/>
          </a:bodyPr>
          <a:lstStyle>
            <a:lvl1pPr>
              <a:defRPr/>
            </a:lvl1pPr>
          </a:lstStyle>
          <a:p>
            <a:endParaRPr dirty="0"/>
          </a:p>
        </p:txBody>
      </p:sp>
      <p:sp>
        <p:nvSpPr>
          <p:cNvPr id="447" name="Shape 447"/>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7573783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Gallery (16)">
    <p:spTree>
      <p:nvGrpSpPr>
        <p:cNvPr id="1" name=""/>
        <p:cNvGrpSpPr/>
        <p:nvPr/>
      </p:nvGrpSpPr>
      <p:grpSpPr>
        <a:xfrm>
          <a:off x="0" y="0"/>
          <a:ext cx="0" cy="0"/>
          <a:chOff x="0" y="0"/>
          <a:chExt cx="0" cy="0"/>
        </a:xfrm>
      </p:grpSpPr>
      <p:sp>
        <p:nvSpPr>
          <p:cNvPr id="454" name="Shape 454"/>
          <p:cNvSpPr>
            <a:spLocks noGrp="1"/>
          </p:cNvSpPr>
          <p:nvPr>
            <p:ph type="body" sz="quarter" idx="1"/>
          </p:nvPr>
        </p:nvSpPr>
        <p:spPr>
          <a:xfrm>
            <a:off x="1273653" y="3169745"/>
            <a:ext cx="5274141" cy="1420813"/>
          </a:xfrm>
          <a:prstGeom prst="rect">
            <a:avLst/>
          </a:prstGeom>
        </p:spPr>
        <p:txBody>
          <a:bodyPr anchor="t">
            <a:noAutofit/>
          </a:bodyPr>
          <a:lstStyle>
            <a:lvl1pPr marL="0" indent="0" algn="r">
              <a:buSzTx/>
              <a:buNone/>
              <a:defRPr/>
            </a:lvl1pPr>
            <a:lvl2pPr marL="0" indent="114300" algn="r">
              <a:buSzTx/>
              <a:buNone/>
              <a:defRPr/>
            </a:lvl2pPr>
            <a:lvl3pPr marL="0" indent="228600" algn="r">
              <a:buSzTx/>
              <a:buNone/>
              <a:defRPr/>
            </a:lvl3pPr>
            <a:lvl4pPr marL="0" indent="342900" algn="r">
              <a:buSzTx/>
              <a:buNone/>
              <a:defRPr/>
            </a:lvl4pPr>
            <a:lvl5pPr marL="0" indent="457200" algn="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55" name="Shape 455"/>
          <p:cNvSpPr>
            <a:spLocks noGrp="1"/>
          </p:cNvSpPr>
          <p:nvPr>
            <p:ph type="title"/>
          </p:nvPr>
        </p:nvSpPr>
        <p:spPr>
          <a:xfrm>
            <a:off x="2335536" y="1657329"/>
            <a:ext cx="4225840" cy="830898"/>
          </a:xfrm>
          <a:prstGeom prst="rect">
            <a:avLst/>
          </a:prstGeom>
        </p:spPr>
        <p:txBody>
          <a:bodyPr anchor="t"/>
          <a:lstStyle>
            <a:lvl1pPr algn="r">
              <a:defRPr/>
            </a:lvl1pPr>
          </a:lstStyle>
          <a:p>
            <a:r>
              <a:rPr dirty="0"/>
              <a:t>Title Text</a:t>
            </a:r>
          </a:p>
        </p:txBody>
      </p:sp>
      <p:sp>
        <p:nvSpPr>
          <p:cNvPr id="456" name="Shape 456"/>
          <p:cNvSpPr>
            <a:spLocks noGrp="1"/>
          </p:cNvSpPr>
          <p:nvPr>
            <p:ph type="pic" idx="13"/>
          </p:nvPr>
        </p:nvSpPr>
        <p:spPr>
          <a:xfrm>
            <a:off x="6345983" y="-45417"/>
            <a:ext cx="5866113" cy="6948834"/>
          </a:xfrm>
          <a:prstGeom prst="rect">
            <a:avLst/>
          </a:prstGeom>
        </p:spPr>
        <p:txBody>
          <a:bodyPr lIns="91439" tIns="45719" rIns="91439" bIns="45719" anchor="t">
            <a:noAutofit/>
          </a:bodyPr>
          <a:lstStyle>
            <a:lvl1pPr>
              <a:defRPr/>
            </a:lvl1pPr>
          </a:lstStyle>
          <a:p>
            <a:endParaRPr dirty="0"/>
          </a:p>
        </p:txBody>
      </p:sp>
      <p:sp>
        <p:nvSpPr>
          <p:cNvPr id="457" name="Shape 457"/>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353935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Gallery (17)">
    <p:spTree>
      <p:nvGrpSpPr>
        <p:cNvPr id="1" name=""/>
        <p:cNvGrpSpPr/>
        <p:nvPr/>
      </p:nvGrpSpPr>
      <p:grpSpPr>
        <a:xfrm>
          <a:off x="0" y="0"/>
          <a:ext cx="0" cy="0"/>
          <a:chOff x="0" y="0"/>
          <a:chExt cx="0" cy="0"/>
        </a:xfrm>
      </p:grpSpPr>
      <p:sp>
        <p:nvSpPr>
          <p:cNvPr id="11" name="Picture Placeholder 2"/>
          <p:cNvSpPr>
            <a:spLocks noGrp="1"/>
          </p:cNvSpPr>
          <p:nvPr>
            <p:ph type="pic" sz="quarter" idx="12"/>
          </p:nvPr>
        </p:nvSpPr>
        <p:spPr>
          <a:xfrm>
            <a:off x="6042836" y="0"/>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3" name="Picture Placeholder 2"/>
          <p:cNvSpPr>
            <a:spLocks noGrp="1"/>
          </p:cNvSpPr>
          <p:nvPr>
            <p:ph type="pic" sz="quarter" idx="11"/>
          </p:nvPr>
        </p:nvSpPr>
        <p:spPr>
          <a:xfrm>
            <a:off x="6047034" y="2227388"/>
            <a:ext cx="4628357" cy="4629150"/>
          </a:xfrm>
          <a:prstGeom prst="rtTriangle">
            <a:avLst/>
          </a:prstGeom>
        </p:spPr>
        <p:txBody>
          <a:bodyPr/>
          <a:lstStyle>
            <a:lvl1pPr>
              <a:defRPr/>
            </a:lvl1pPr>
          </a:lstStyle>
          <a:p>
            <a:endParaRPr lang="en-US" dirty="0"/>
          </a:p>
        </p:txBody>
      </p:sp>
      <p:sp>
        <p:nvSpPr>
          <p:cNvPr id="466" name="Shape 466"/>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8914114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Gallery (18)">
    <p:bg>
      <p:bgPr>
        <a:solidFill>
          <a:srgbClr val="16171A"/>
        </a:solidFill>
        <a:effectLst/>
      </p:bgPr>
    </p:bg>
    <p:spTree>
      <p:nvGrpSpPr>
        <p:cNvPr id="1" name=""/>
        <p:cNvGrpSpPr/>
        <p:nvPr/>
      </p:nvGrpSpPr>
      <p:grpSpPr>
        <a:xfrm>
          <a:off x="0" y="0"/>
          <a:ext cx="0" cy="0"/>
          <a:chOff x="0" y="0"/>
          <a:chExt cx="0" cy="0"/>
        </a:xfrm>
      </p:grpSpPr>
      <p:sp>
        <p:nvSpPr>
          <p:cNvPr id="473" name="Shape 473"/>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74" name="Shape 474"/>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75" name="Shape 475"/>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76" name="Shape 476"/>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77" name="Shape 477"/>
          <p:cNvSpPr>
            <a:spLocks noGrp="1"/>
          </p:cNvSpPr>
          <p:nvPr>
            <p:ph type="pic" sz="quarter" idx="17"/>
          </p:nvPr>
        </p:nvSpPr>
        <p:spPr>
          <a:xfrm>
            <a:off x="9751993" y="0"/>
            <a:ext cx="2438401" cy="1714500"/>
          </a:xfrm>
          <a:prstGeom prst="rect">
            <a:avLst/>
          </a:prstGeom>
        </p:spPr>
        <p:txBody>
          <a:bodyPr lIns="91439" tIns="45719" rIns="91439" bIns="45719" anchor="t">
            <a:noAutofit/>
          </a:bodyPr>
          <a:lstStyle>
            <a:lvl1pPr>
              <a:defRPr/>
            </a:lvl1pPr>
          </a:lstStyle>
          <a:p>
            <a:endParaRPr dirty="0"/>
          </a:p>
        </p:txBody>
      </p:sp>
      <p:sp>
        <p:nvSpPr>
          <p:cNvPr id="478" name="Shape 478"/>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479" name="Shape 479"/>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480" name="Shape 480"/>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481" name="Shape 481"/>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482" name="Shape 482"/>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483" name="Shape 483"/>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484" name="Shape 484"/>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485" name="Shape 485"/>
          <p:cNvSpPr>
            <a:spLocks noGrp="1"/>
          </p:cNvSpPr>
          <p:nvPr>
            <p:ph type="pic" sz="quarter" idx="25"/>
          </p:nvPr>
        </p:nvSpPr>
        <p:spPr>
          <a:xfrm>
            <a:off x="7313973" y="5141949"/>
            <a:ext cx="2438401" cy="1714501"/>
          </a:xfrm>
          <a:prstGeom prst="rect">
            <a:avLst/>
          </a:prstGeom>
        </p:spPr>
        <p:txBody>
          <a:bodyPr lIns="91439" tIns="45719" rIns="91439" bIns="45719" anchor="t">
            <a:noAutofit/>
          </a:bodyPr>
          <a:lstStyle>
            <a:lvl1pPr>
              <a:defRPr/>
            </a:lvl1pPr>
          </a:lstStyle>
          <a:p>
            <a:endParaRPr dirty="0"/>
          </a:p>
        </p:txBody>
      </p:sp>
      <p:sp>
        <p:nvSpPr>
          <p:cNvPr id="486" name="Shape 486"/>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487" name="Shape 487"/>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64258102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Gallery (19)">
    <p:spTree>
      <p:nvGrpSpPr>
        <p:cNvPr id="1" name=""/>
        <p:cNvGrpSpPr/>
        <p:nvPr/>
      </p:nvGrpSpPr>
      <p:grpSpPr>
        <a:xfrm>
          <a:off x="0" y="0"/>
          <a:ext cx="0" cy="0"/>
          <a:chOff x="0" y="0"/>
          <a:chExt cx="0" cy="0"/>
        </a:xfrm>
      </p:grpSpPr>
      <p:sp>
        <p:nvSpPr>
          <p:cNvPr id="494" name="Shape 494"/>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95" name="Shape 495"/>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96" name="Shape 496"/>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97" name="Shape 497"/>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98" name="Shape 498"/>
          <p:cNvSpPr>
            <a:spLocks noGrp="1"/>
          </p:cNvSpPr>
          <p:nvPr>
            <p:ph type="pic" sz="quarter" idx="17"/>
          </p:nvPr>
        </p:nvSpPr>
        <p:spPr>
          <a:xfrm>
            <a:off x="9751994" y="0"/>
            <a:ext cx="2438401" cy="1714500"/>
          </a:xfrm>
          <a:prstGeom prst="rect">
            <a:avLst/>
          </a:prstGeom>
        </p:spPr>
        <p:txBody>
          <a:bodyPr lIns="91439" tIns="45719" rIns="91439" bIns="45719" anchor="t">
            <a:noAutofit/>
          </a:bodyPr>
          <a:lstStyle>
            <a:lvl1pPr>
              <a:defRPr/>
            </a:lvl1pPr>
          </a:lstStyle>
          <a:p>
            <a:endParaRPr dirty="0"/>
          </a:p>
        </p:txBody>
      </p:sp>
      <p:sp>
        <p:nvSpPr>
          <p:cNvPr id="499" name="Shape 499"/>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500" name="Shape 500"/>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501" name="Shape 501"/>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502" name="Shape 502"/>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503" name="Shape 503"/>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504" name="Shape 504"/>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505" name="Shape 505"/>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506" name="Shape 506"/>
          <p:cNvSpPr>
            <a:spLocks noGrp="1"/>
          </p:cNvSpPr>
          <p:nvPr>
            <p:ph type="pic" sz="quarter" idx="25"/>
          </p:nvPr>
        </p:nvSpPr>
        <p:spPr>
          <a:xfrm>
            <a:off x="7313972" y="5141949"/>
            <a:ext cx="2438401" cy="1714501"/>
          </a:xfrm>
          <a:prstGeom prst="rect">
            <a:avLst/>
          </a:prstGeom>
        </p:spPr>
        <p:txBody>
          <a:bodyPr lIns="91439" tIns="45719" rIns="91439" bIns="45719" anchor="t">
            <a:noAutofit/>
          </a:bodyPr>
          <a:lstStyle>
            <a:lvl1pPr>
              <a:defRPr/>
            </a:lvl1pPr>
          </a:lstStyle>
          <a:p>
            <a:endParaRPr dirty="0"/>
          </a:p>
        </p:txBody>
      </p:sp>
      <p:sp>
        <p:nvSpPr>
          <p:cNvPr id="507" name="Shape 507"/>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508" name="Shape 50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2865012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Gallery (20)">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664687" y="939962"/>
            <a:ext cx="2492541" cy="4967897"/>
          </a:xfrm>
          <a:custGeom>
            <a:avLst/>
            <a:gdLst>
              <a:gd name="connsiteX0" fmla="*/ 5 w 4983163"/>
              <a:gd name="connsiteY0" fmla="*/ 3807773 h 9968905"/>
              <a:gd name="connsiteX1" fmla="*/ 2491582 w 4983163"/>
              <a:gd name="connsiteY1" fmla="*/ 0 h 9968905"/>
              <a:gd name="connsiteX2" fmla="*/ 4983158 w 4983163"/>
              <a:gd name="connsiteY2" fmla="*/ 3807773 h 9968905"/>
              <a:gd name="connsiteX3" fmla="*/ 4031460 w 4983163"/>
              <a:gd name="connsiteY3" fmla="*/ 9968880 h 9968905"/>
              <a:gd name="connsiteX4" fmla="*/ 951703 w 4983163"/>
              <a:gd name="connsiteY4" fmla="*/ 9968880 h 9968905"/>
              <a:gd name="connsiteX5" fmla="*/ 5 w 4983163"/>
              <a:gd name="connsiteY5" fmla="*/ 3807773 h 9968905"/>
              <a:gd name="connsiteX0" fmla="*/ 0 w 4983153"/>
              <a:gd name="connsiteY0" fmla="*/ 3788723 h 9949830"/>
              <a:gd name="connsiteX1" fmla="*/ 4949027 w 4983153"/>
              <a:gd name="connsiteY1" fmla="*/ 0 h 9949830"/>
              <a:gd name="connsiteX2" fmla="*/ 4983153 w 4983153"/>
              <a:gd name="connsiteY2" fmla="*/ 3788723 h 9949830"/>
              <a:gd name="connsiteX3" fmla="*/ 4031455 w 4983153"/>
              <a:gd name="connsiteY3" fmla="*/ 9949830 h 9949830"/>
              <a:gd name="connsiteX4" fmla="*/ 951698 w 4983153"/>
              <a:gd name="connsiteY4" fmla="*/ 9949830 h 9949830"/>
              <a:gd name="connsiteX5" fmla="*/ 0 w 4983153"/>
              <a:gd name="connsiteY5" fmla="*/ 3788723 h 9949830"/>
              <a:gd name="connsiteX0" fmla="*/ 0 w 4983153"/>
              <a:gd name="connsiteY0" fmla="*/ 3788723 h 9949830"/>
              <a:gd name="connsiteX1" fmla="*/ 4949027 w 4983153"/>
              <a:gd name="connsiteY1" fmla="*/ 0 h 9949830"/>
              <a:gd name="connsiteX2" fmla="*/ 4983153 w 4983153"/>
              <a:gd name="connsiteY2" fmla="*/ 3788723 h 9949830"/>
              <a:gd name="connsiteX3" fmla="*/ 4964905 w 4983153"/>
              <a:gd name="connsiteY3" fmla="*/ 9930780 h 9949830"/>
              <a:gd name="connsiteX4" fmla="*/ 951698 w 4983153"/>
              <a:gd name="connsiteY4" fmla="*/ 9949830 h 9949830"/>
              <a:gd name="connsiteX5" fmla="*/ 0 w 4983153"/>
              <a:gd name="connsiteY5" fmla="*/ 3788723 h 9949830"/>
              <a:gd name="connsiteX0" fmla="*/ 0 w 4983153"/>
              <a:gd name="connsiteY0" fmla="*/ 3788723 h 9930780"/>
              <a:gd name="connsiteX1" fmla="*/ 4949027 w 4983153"/>
              <a:gd name="connsiteY1" fmla="*/ 0 h 9930780"/>
              <a:gd name="connsiteX2" fmla="*/ 4983153 w 4983153"/>
              <a:gd name="connsiteY2" fmla="*/ 3788723 h 9930780"/>
              <a:gd name="connsiteX3" fmla="*/ 4964905 w 4983153"/>
              <a:gd name="connsiteY3" fmla="*/ 9930780 h 9930780"/>
              <a:gd name="connsiteX4" fmla="*/ 1466048 w 4983153"/>
              <a:gd name="connsiteY4" fmla="*/ 8502030 h 9930780"/>
              <a:gd name="connsiteX5" fmla="*/ 0 w 4983153"/>
              <a:gd name="connsiteY5" fmla="*/ 3788723 h 9930780"/>
              <a:gd name="connsiteX0" fmla="*/ 0 w 3573453"/>
              <a:gd name="connsiteY0" fmla="*/ 1483673 h 9930780"/>
              <a:gd name="connsiteX1" fmla="*/ 3539327 w 3573453"/>
              <a:gd name="connsiteY1" fmla="*/ 0 h 9930780"/>
              <a:gd name="connsiteX2" fmla="*/ 3573453 w 3573453"/>
              <a:gd name="connsiteY2" fmla="*/ 3788723 h 9930780"/>
              <a:gd name="connsiteX3" fmla="*/ 3555205 w 3573453"/>
              <a:gd name="connsiteY3" fmla="*/ 9930780 h 9930780"/>
              <a:gd name="connsiteX4" fmla="*/ 56348 w 3573453"/>
              <a:gd name="connsiteY4" fmla="*/ 8502030 h 9930780"/>
              <a:gd name="connsiteX5" fmla="*/ 0 w 3573453"/>
              <a:gd name="connsiteY5" fmla="*/ 1483673 h 9930780"/>
              <a:gd name="connsiteX0" fmla="*/ 1391452 w 4964905"/>
              <a:gd name="connsiteY0" fmla="*/ 1483673 h 9930780"/>
              <a:gd name="connsiteX1" fmla="*/ 4930779 w 4964905"/>
              <a:gd name="connsiteY1" fmla="*/ 0 h 9930780"/>
              <a:gd name="connsiteX2" fmla="*/ 4964905 w 4964905"/>
              <a:gd name="connsiteY2" fmla="*/ 3788723 h 9930780"/>
              <a:gd name="connsiteX3" fmla="*/ 4946657 w 4964905"/>
              <a:gd name="connsiteY3" fmla="*/ 9930780 h 9930780"/>
              <a:gd name="connsiteX4" fmla="*/ 0 w 4964905"/>
              <a:gd name="connsiteY4" fmla="*/ 4958730 h 9930780"/>
              <a:gd name="connsiteX5" fmla="*/ 1391452 w 4964905"/>
              <a:gd name="connsiteY5" fmla="*/ 1483673 h 9930780"/>
              <a:gd name="connsiteX0" fmla="*/ 1391452 w 4964905"/>
              <a:gd name="connsiteY0" fmla="*/ 1483673 h 8521080"/>
              <a:gd name="connsiteX1" fmla="*/ 4930779 w 4964905"/>
              <a:gd name="connsiteY1" fmla="*/ 0 h 8521080"/>
              <a:gd name="connsiteX2" fmla="*/ 4964905 w 4964905"/>
              <a:gd name="connsiteY2" fmla="*/ 3788723 h 8521080"/>
              <a:gd name="connsiteX3" fmla="*/ 1441457 w 4964905"/>
              <a:gd name="connsiteY3" fmla="*/ 8521080 h 8521080"/>
              <a:gd name="connsiteX4" fmla="*/ 0 w 4964905"/>
              <a:gd name="connsiteY4" fmla="*/ 4958730 h 8521080"/>
              <a:gd name="connsiteX5" fmla="*/ 1391452 w 4964905"/>
              <a:gd name="connsiteY5" fmla="*/ 1483673 h 8521080"/>
              <a:gd name="connsiteX0" fmla="*/ 1391452 w 4945855"/>
              <a:gd name="connsiteY0" fmla="*/ 1483673 h 10317252"/>
              <a:gd name="connsiteX1" fmla="*/ 4930779 w 4945855"/>
              <a:gd name="connsiteY1" fmla="*/ 0 h 10317252"/>
              <a:gd name="connsiteX2" fmla="*/ 4945855 w 4945855"/>
              <a:gd name="connsiteY2" fmla="*/ 9846623 h 10317252"/>
              <a:gd name="connsiteX3" fmla="*/ 1441457 w 4945855"/>
              <a:gd name="connsiteY3" fmla="*/ 8521080 h 10317252"/>
              <a:gd name="connsiteX4" fmla="*/ 0 w 4945855"/>
              <a:gd name="connsiteY4" fmla="*/ 4958730 h 10317252"/>
              <a:gd name="connsiteX5" fmla="*/ 1391452 w 4945855"/>
              <a:gd name="connsiteY5" fmla="*/ 1483673 h 10317252"/>
              <a:gd name="connsiteX0" fmla="*/ 1391452 w 4945855"/>
              <a:gd name="connsiteY0" fmla="*/ 1483673 h 10563688"/>
              <a:gd name="connsiteX1" fmla="*/ 4930779 w 4945855"/>
              <a:gd name="connsiteY1" fmla="*/ 0 h 10563688"/>
              <a:gd name="connsiteX2" fmla="*/ 4945855 w 4945855"/>
              <a:gd name="connsiteY2" fmla="*/ 9846623 h 10563688"/>
              <a:gd name="connsiteX3" fmla="*/ 1441457 w 4945855"/>
              <a:gd name="connsiteY3" fmla="*/ 8521080 h 10563688"/>
              <a:gd name="connsiteX4" fmla="*/ 0 w 4945855"/>
              <a:gd name="connsiteY4" fmla="*/ 4958730 h 10563688"/>
              <a:gd name="connsiteX5" fmla="*/ 1391452 w 4945855"/>
              <a:gd name="connsiteY5" fmla="*/ 1483673 h 10563688"/>
              <a:gd name="connsiteX0" fmla="*/ 1391452 w 4945855"/>
              <a:gd name="connsiteY0" fmla="*/ 1483673 h 10627890"/>
              <a:gd name="connsiteX1" fmla="*/ 4930779 w 4945855"/>
              <a:gd name="connsiteY1" fmla="*/ 0 h 10627890"/>
              <a:gd name="connsiteX2" fmla="*/ 4945855 w 4945855"/>
              <a:gd name="connsiteY2" fmla="*/ 9922823 h 10627890"/>
              <a:gd name="connsiteX3" fmla="*/ 1441457 w 4945855"/>
              <a:gd name="connsiteY3" fmla="*/ 8521080 h 10627890"/>
              <a:gd name="connsiteX4" fmla="*/ 0 w 4945855"/>
              <a:gd name="connsiteY4" fmla="*/ 4958730 h 10627890"/>
              <a:gd name="connsiteX5" fmla="*/ 1391452 w 4945855"/>
              <a:gd name="connsiteY5" fmla="*/ 1483673 h 10627890"/>
              <a:gd name="connsiteX0" fmla="*/ 1391452 w 4945855"/>
              <a:gd name="connsiteY0" fmla="*/ 1483673 h 9922823"/>
              <a:gd name="connsiteX1" fmla="*/ 4930779 w 4945855"/>
              <a:gd name="connsiteY1" fmla="*/ 0 h 9922823"/>
              <a:gd name="connsiteX2" fmla="*/ 4945855 w 4945855"/>
              <a:gd name="connsiteY2" fmla="*/ 9922823 h 9922823"/>
              <a:gd name="connsiteX3" fmla="*/ 1441457 w 4945855"/>
              <a:gd name="connsiteY3" fmla="*/ 8521080 h 9922823"/>
              <a:gd name="connsiteX4" fmla="*/ 0 w 4945855"/>
              <a:gd name="connsiteY4" fmla="*/ 4958730 h 9922823"/>
              <a:gd name="connsiteX5" fmla="*/ 1391452 w 4945855"/>
              <a:gd name="connsiteY5" fmla="*/ 1483673 h 9922823"/>
              <a:gd name="connsiteX0" fmla="*/ 1391452 w 4963823"/>
              <a:gd name="connsiteY0" fmla="*/ 1496643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391452 w 4963823"/>
              <a:gd name="connsiteY5" fmla="*/ 1496643 h 9935793"/>
              <a:gd name="connsiteX0" fmla="*/ 1430362 w 4963823"/>
              <a:gd name="connsiteY0" fmla="*/ 1457732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430362 w 4963823"/>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60912 w 4983278"/>
              <a:gd name="connsiteY3" fmla="*/ 8534050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5081"/>
              <a:gd name="connsiteY0" fmla="*/ 1457732 h 9935793"/>
              <a:gd name="connsiteX1" fmla="*/ 4982660 w 4985081"/>
              <a:gd name="connsiteY1" fmla="*/ 0 h 9935793"/>
              <a:gd name="connsiteX2" fmla="*/ 4965310 w 4985081"/>
              <a:gd name="connsiteY2" fmla="*/ 9935793 h 9935793"/>
              <a:gd name="connsiteX3" fmla="*/ 1454427 w 4985081"/>
              <a:gd name="connsiteY3" fmla="*/ 8501624 h 9935793"/>
              <a:gd name="connsiteX4" fmla="*/ 0 w 4985081"/>
              <a:gd name="connsiteY4" fmla="*/ 4984671 h 9935793"/>
              <a:gd name="connsiteX5" fmla="*/ 1449817 w 4985081"/>
              <a:gd name="connsiteY5" fmla="*/ 1457732 h 993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5081" h="9935793">
                <a:moveTo>
                  <a:pt x="1449817" y="1457732"/>
                </a:moveTo>
                <a:lnTo>
                  <a:pt x="4982660" y="0"/>
                </a:lnTo>
                <a:cubicBezTo>
                  <a:pt x="4987685" y="3282208"/>
                  <a:pt x="4986225" y="6640615"/>
                  <a:pt x="4965310" y="9935793"/>
                </a:cubicBezTo>
                <a:cubicBezTo>
                  <a:pt x="3695847" y="9448279"/>
                  <a:pt x="2716999" y="9002109"/>
                  <a:pt x="1454427" y="8501624"/>
                </a:cubicBezTo>
                <a:lnTo>
                  <a:pt x="0" y="4984671"/>
                </a:lnTo>
                <a:lnTo>
                  <a:pt x="1449817" y="1457732"/>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516" name="Shape 516"/>
          <p:cNvSpPr>
            <a:spLocks noGrp="1"/>
          </p:cNvSpPr>
          <p:nvPr>
            <p:ph type="pic" sz="quarter" idx="14"/>
          </p:nvPr>
        </p:nvSpPr>
        <p:spPr>
          <a:xfrm>
            <a:off x="4370862" y="942721"/>
            <a:ext cx="2483526" cy="4978296"/>
          </a:xfrm>
          <a:custGeom>
            <a:avLst/>
            <a:gdLst>
              <a:gd name="connsiteX0" fmla="*/ 4 w 3533183"/>
              <a:gd name="connsiteY0" fmla="*/ 3807509 h 9968214"/>
              <a:gd name="connsiteX1" fmla="*/ 1766592 w 3533183"/>
              <a:gd name="connsiteY1" fmla="*/ 0 h 9968214"/>
              <a:gd name="connsiteX2" fmla="*/ 3533179 w 3533183"/>
              <a:gd name="connsiteY2" fmla="*/ 3807509 h 9968214"/>
              <a:gd name="connsiteX3" fmla="*/ 2858403 w 3533183"/>
              <a:gd name="connsiteY3" fmla="*/ 9968189 h 9968214"/>
              <a:gd name="connsiteX4" fmla="*/ 674780 w 3533183"/>
              <a:gd name="connsiteY4" fmla="*/ 9968189 h 9968214"/>
              <a:gd name="connsiteX5" fmla="*/ 4 w 3533183"/>
              <a:gd name="connsiteY5" fmla="*/ 3807509 h 9968214"/>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691104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21632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3511541 w 3549503"/>
              <a:gd name="connsiteY3" fmla="*/ 8514946 h 9968189"/>
              <a:gd name="connsiteX4" fmla="*/ 21632 w 3549503"/>
              <a:gd name="connsiteY4" fmla="*/ 9968189 h 9968189"/>
              <a:gd name="connsiteX5" fmla="*/ 0 w 3549503"/>
              <a:gd name="connsiteY5" fmla="*/ 51938 h 9968189"/>
              <a:gd name="connsiteX0" fmla="*/ 0 w 3549503"/>
              <a:gd name="connsiteY0" fmla="*/ 0 h 9916251"/>
              <a:gd name="connsiteX1" fmla="*/ 3546402 w 3549503"/>
              <a:gd name="connsiteY1" fmla="*/ 1417634 h 9916251"/>
              <a:gd name="connsiteX2" fmla="*/ 3549503 w 3549503"/>
              <a:gd name="connsiteY2" fmla="*/ 3755571 h 9916251"/>
              <a:gd name="connsiteX3" fmla="*/ 3511541 w 3549503"/>
              <a:gd name="connsiteY3" fmla="*/ 8463008 h 9916251"/>
              <a:gd name="connsiteX4" fmla="*/ 21632 w 3549503"/>
              <a:gd name="connsiteY4" fmla="*/ 9916251 h 9916251"/>
              <a:gd name="connsiteX5" fmla="*/ 0 w 3549503"/>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804 w 4967051"/>
              <a:gd name="connsiteY0" fmla="*/ 0 h 9956592"/>
              <a:gd name="connsiteX1" fmla="*/ 3527036 w 4967051"/>
              <a:gd name="connsiteY1" fmla="*/ 1457975 h 9956592"/>
              <a:gd name="connsiteX2" fmla="*/ 4967051 w 4967051"/>
              <a:gd name="connsiteY2" fmla="*/ 5036883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051" h="9956592">
                <a:moveTo>
                  <a:pt x="804" y="0"/>
                </a:moveTo>
                <a:lnTo>
                  <a:pt x="3527036" y="1457975"/>
                </a:lnTo>
                <a:cubicBezTo>
                  <a:pt x="3780682" y="2203670"/>
                  <a:pt x="4723010" y="4199942"/>
                  <a:pt x="4967051" y="4962925"/>
                </a:cubicBezTo>
                <a:lnTo>
                  <a:pt x="3519069" y="8489902"/>
                </a:lnTo>
                <a:lnTo>
                  <a:pt x="2266" y="9956592"/>
                </a:lnTo>
                <a:cubicBezTo>
                  <a:pt x="-4945" y="6651175"/>
                  <a:pt x="8015" y="3305417"/>
                  <a:pt x="804"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7" name="Picture Placeholder 8"/>
          <p:cNvSpPr>
            <a:spLocks noGrp="1"/>
          </p:cNvSpPr>
          <p:nvPr>
            <p:ph type="pic" sz="quarter" idx="10"/>
          </p:nvPr>
        </p:nvSpPr>
        <p:spPr>
          <a:xfrm>
            <a:off x="2761778" y="1947992"/>
            <a:ext cx="2962077" cy="2962049"/>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518" name="Shape 51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1168424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About us (1)">
    <p:spTree>
      <p:nvGrpSpPr>
        <p:cNvPr id="1" name=""/>
        <p:cNvGrpSpPr/>
        <p:nvPr/>
      </p:nvGrpSpPr>
      <p:grpSpPr>
        <a:xfrm>
          <a:off x="0" y="0"/>
          <a:ext cx="0" cy="0"/>
          <a:chOff x="0" y="0"/>
          <a:chExt cx="0" cy="0"/>
        </a:xfrm>
      </p:grpSpPr>
      <p:sp>
        <p:nvSpPr>
          <p:cNvPr id="45" name="Shape 45"/>
          <p:cNvSpPr>
            <a:spLocks noGrp="1"/>
          </p:cNvSpPr>
          <p:nvPr>
            <p:ph type="pic" idx="13"/>
          </p:nvPr>
        </p:nvSpPr>
        <p:spPr>
          <a:xfrm>
            <a:off x="2622655" y="-8957"/>
            <a:ext cx="9568148" cy="4524680"/>
          </a:xfrm>
          <a:prstGeom prst="rect">
            <a:avLst/>
          </a:prstGeom>
        </p:spPr>
        <p:txBody>
          <a:bodyPr lIns="91439" tIns="45719" rIns="91439" bIns="45719" anchor="t">
            <a:noAutofit/>
          </a:bodyPr>
          <a:lstStyle>
            <a:lvl1pPr>
              <a:defRPr/>
            </a:lvl1pPr>
          </a:lstStyle>
          <a:p>
            <a:endParaRPr dirty="0"/>
          </a:p>
        </p:txBody>
      </p:sp>
      <p:sp>
        <p:nvSpPr>
          <p:cNvPr id="46" name="Shape 46"/>
          <p:cNvSpPr>
            <a:spLocks noGrp="1"/>
          </p:cNvSpPr>
          <p:nvPr>
            <p:ph type="title"/>
          </p:nvPr>
        </p:nvSpPr>
        <p:spPr>
          <a:xfrm>
            <a:off x="3341240" y="2355328"/>
            <a:ext cx="2972977" cy="1568006"/>
          </a:xfrm>
          <a:prstGeom prst="rect">
            <a:avLst/>
          </a:prstGeom>
        </p:spPr>
        <p:txBody>
          <a:bodyPr anchor="t"/>
          <a:lstStyle>
            <a:lvl1pPr algn="l">
              <a:lnSpc>
                <a:spcPct val="80000"/>
              </a:lnSpc>
              <a:defRPr>
                <a:solidFill>
                  <a:srgbClr val="FFFFFF"/>
                </a:solidFill>
              </a:defRPr>
            </a:lvl1pPr>
          </a:lstStyle>
          <a:p>
            <a:r>
              <a:rPr dirty="0"/>
              <a:t>Title Text</a:t>
            </a:r>
          </a:p>
        </p:txBody>
      </p:sp>
      <p:sp>
        <p:nvSpPr>
          <p:cNvPr id="47" name="Shape 47"/>
          <p:cNvSpPr>
            <a:spLocks noGrp="1"/>
          </p:cNvSpPr>
          <p:nvPr>
            <p:ph type="body" sz="quarter" idx="1"/>
          </p:nvPr>
        </p:nvSpPr>
        <p:spPr>
          <a:xfrm>
            <a:off x="3354662" y="5304787"/>
            <a:ext cx="5775376" cy="706438"/>
          </a:xfrm>
          <a:prstGeom prst="rect">
            <a:avLst/>
          </a:prstGeom>
        </p:spPr>
        <p:txBody>
          <a:bodyPr>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8" name="Shape 48"/>
          <p:cNvSpPr/>
          <p:nvPr/>
        </p:nvSpPr>
        <p:spPr>
          <a:xfrm>
            <a:off x="1037447" y="5387015"/>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49" name="Shape 49"/>
          <p:cNvSpPr>
            <a:spLocks noGrp="1"/>
          </p:cNvSpPr>
          <p:nvPr>
            <p:ph type="sldNum" sz="quarter" idx="2"/>
          </p:nvPr>
        </p:nvSpPr>
        <p:spPr>
          <a:xfrm>
            <a:off x="1198913" y="554608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710256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Gallery (21)">
    <p:spTree>
      <p:nvGrpSpPr>
        <p:cNvPr id="1" name=""/>
        <p:cNvGrpSpPr/>
        <p:nvPr/>
      </p:nvGrpSpPr>
      <p:grpSpPr>
        <a:xfrm>
          <a:off x="0" y="0"/>
          <a:ext cx="0" cy="0"/>
          <a:chOff x="0" y="0"/>
          <a:chExt cx="0" cy="0"/>
        </a:xfrm>
      </p:grpSpPr>
      <p:sp>
        <p:nvSpPr>
          <p:cNvPr id="525" name="Shape 52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26" name="Shape 52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527" name="Shape 527"/>
          <p:cNvSpPr>
            <a:spLocks noGrp="1"/>
          </p:cNvSpPr>
          <p:nvPr>
            <p:ph type="pic" sz="quarter" idx="13"/>
          </p:nvPr>
        </p:nvSpPr>
        <p:spPr>
          <a:xfrm>
            <a:off x="785791" y="3670015"/>
            <a:ext cx="3838005" cy="1322388"/>
          </a:xfrm>
          <a:prstGeom prst="rect">
            <a:avLst/>
          </a:prstGeom>
        </p:spPr>
        <p:txBody>
          <a:bodyPr lIns="91439" tIns="45719" rIns="91439" bIns="45719" anchor="t">
            <a:noAutofit/>
          </a:bodyPr>
          <a:lstStyle>
            <a:lvl1pPr>
              <a:defRPr/>
            </a:lvl1pPr>
          </a:lstStyle>
          <a:p>
            <a:endParaRPr dirty="0"/>
          </a:p>
        </p:txBody>
      </p:sp>
      <p:sp>
        <p:nvSpPr>
          <p:cNvPr id="528" name="Shape 528"/>
          <p:cNvSpPr>
            <a:spLocks noGrp="1"/>
          </p:cNvSpPr>
          <p:nvPr>
            <p:ph type="pic" sz="quarter" idx="14"/>
          </p:nvPr>
        </p:nvSpPr>
        <p:spPr>
          <a:xfrm>
            <a:off x="785791" y="5050901"/>
            <a:ext cx="3838005" cy="1815751"/>
          </a:xfrm>
          <a:prstGeom prst="rect">
            <a:avLst/>
          </a:prstGeom>
        </p:spPr>
        <p:txBody>
          <a:bodyPr lIns="91439" tIns="45719" rIns="91439" bIns="45719" anchor="t">
            <a:noAutofit/>
          </a:bodyPr>
          <a:lstStyle>
            <a:lvl1pPr>
              <a:defRPr/>
            </a:lvl1pPr>
          </a:lstStyle>
          <a:p>
            <a:endParaRPr dirty="0"/>
          </a:p>
        </p:txBody>
      </p:sp>
      <p:sp>
        <p:nvSpPr>
          <p:cNvPr id="529" name="Shape 529"/>
          <p:cNvSpPr>
            <a:spLocks noGrp="1"/>
          </p:cNvSpPr>
          <p:nvPr>
            <p:ph type="pic" sz="quarter" idx="15"/>
          </p:nvPr>
        </p:nvSpPr>
        <p:spPr>
          <a:xfrm>
            <a:off x="4690451" y="3668460"/>
            <a:ext cx="1592388" cy="3218786"/>
          </a:xfrm>
          <a:prstGeom prst="rect">
            <a:avLst/>
          </a:prstGeom>
        </p:spPr>
        <p:txBody>
          <a:bodyPr lIns="91439" tIns="45719" rIns="91439" bIns="45719" anchor="t">
            <a:noAutofit/>
          </a:bodyPr>
          <a:lstStyle>
            <a:lvl1pPr>
              <a:defRPr/>
            </a:lvl1pPr>
          </a:lstStyle>
          <a:p>
            <a:endParaRPr dirty="0"/>
          </a:p>
        </p:txBody>
      </p:sp>
      <p:sp>
        <p:nvSpPr>
          <p:cNvPr id="530" name="Shape 530"/>
          <p:cNvSpPr>
            <a:spLocks noGrp="1"/>
          </p:cNvSpPr>
          <p:nvPr>
            <p:ph type="pic" sz="quarter" idx="16"/>
          </p:nvPr>
        </p:nvSpPr>
        <p:spPr>
          <a:xfrm>
            <a:off x="6349495" y="3668460"/>
            <a:ext cx="1592387" cy="3218786"/>
          </a:xfrm>
          <a:prstGeom prst="rect">
            <a:avLst/>
          </a:prstGeom>
        </p:spPr>
        <p:txBody>
          <a:bodyPr lIns="91439" tIns="45719" rIns="91439" bIns="45719" anchor="t">
            <a:noAutofit/>
          </a:bodyPr>
          <a:lstStyle>
            <a:lvl1pPr>
              <a:defRPr/>
            </a:lvl1pPr>
          </a:lstStyle>
          <a:p>
            <a:endParaRPr dirty="0"/>
          </a:p>
        </p:txBody>
      </p:sp>
      <p:sp>
        <p:nvSpPr>
          <p:cNvPr id="531" name="Shape 531"/>
          <p:cNvSpPr>
            <a:spLocks noGrp="1"/>
          </p:cNvSpPr>
          <p:nvPr>
            <p:ph type="pic" sz="quarter" idx="17"/>
          </p:nvPr>
        </p:nvSpPr>
        <p:spPr>
          <a:xfrm>
            <a:off x="8008538" y="3668460"/>
            <a:ext cx="3397672" cy="3218786"/>
          </a:xfrm>
          <a:prstGeom prst="rect">
            <a:avLst/>
          </a:prstGeom>
        </p:spPr>
        <p:txBody>
          <a:bodyPr lIns="91439" tIns="45719" rIns="91439" bIns="45719" anchor="t">
            <a:noAutofit/>
          </a:bodyPr>
          <a:lstStyle>
            <a:lvl1pPr>
              <a:defRPr/>
            </a:lvl1pPr>
          </a:lstStyle>
          <a:p>
            <a:endParaRPr dirty="0"/>
          </a:p>
        </p:txBody>
      </p:sp>
      <p:sp>
        <p:nvSpPr>
          <p:cNvPr id="532" name="Shape 532"/>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6356612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Gallery (22)">
    <p:spTree>
      <p:nvGrpSpPr>
        <p:cNvPr id="1" name=""/>
        <p:cNvGrpSpPr/>
        <p:nvPr/>
      </p:nvGrpSpPr>
      <p:grpSpPr>
        <a:xfrm>
          <a:off x="0" y="0"/>
          <a:ext cx="0" cy="0"/>
          <a:chOff x="0" y="0"/>
          <a:chExt cx="0" cy="0"/>
        </a:xfrm>
      </p:grpSpPr>
      <p:sp>
        <p:nvSpPr>
          <p:cNvPr id="539" name="Shape 539"/>
          <p:cNvSpPr>
            <a:spLocks noGrp="1"/>
          </p:cNvSpPr>
          <p:nvPr>
            <p:ph type="pic" sz="half" idx="13"/>
          </p:nvPr>
        </p:nvSpPr>
        <p:spPr>
          <a:xfrm>
            <a:off x="1651362" y="886989"/>
            <a:ext cx="4443778" cy="5084024"/>
          </a:xfrm>
          <a:prstGeom prst="rect">
            <a:avLst/>
          </a:prstGeom>
        </p:spPr>
        <p:txBody>
          <a:bodyPr lIns="91439" tIns="45719" rIns="91439" bIns="45719" anchor="t">
            <a:noAutofit/>
          </a:bodyPr>
          <a:lstStyle>
            <a:lvl1pPr>
              <a:defRPr/>
            </a:lvl1pPr>
          </a:lstStyle>
          <a:p>
            <a:endParaRPr dirty="0"/>
          </a:p>
        </p:txBody>
      </p:sp>
      <p:sp>
        <p:nvSpPr>
          <p:cNvPr id="540" name="Shape 540"/>
          <p:cNvSpPr>
            <a:spLocks noGrp="1"/>
          </p:cNvSpPr>
          <p:nvPr>
            <p:ph type="pic" sz="half" idx="14"/>
          </p:nvPr>
        </p:nvSpPr>
        <p:spPr>
          <a:xfrm>
            <a:off x="6094050" y="886988"/>
            <a:ext cx="4446653" cy="5084024"/>
          </a:xfrm>
          <a:prstGeom prst="rect">
            <a:avLst/>
          </a:prstGeom>
        </p:spPr>
        <p:txBody>
          <a:bodyPr lIns="91439" tIns="45719" rIns="91439" bIns="45719" anchor="t">
            <a:noAutofit/>
          </a:bodyPr>
          <a:lstStyle>
            <a:lvl1pPr>
              <a:defRPr/>
            </a:lvl1pPr>
          </a:lstStyle>
          <a:p>
            <a:endParaRPr dirty="0"/>
          </a:p>
        </p:txBody>
      </p:sp>
      <p:sp>
        <p:nvSpPr>
          <p:cNvPr id="541" name="Shape 541"/>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25662417"/>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Gallery (23)">
    <p:bg>
      <p:bgPr>
        <a:solidFill>
          <a:srgbClr val="16171A"/>
        </a:solidFill>
        <a:effectLst/>
      </p:bgPr>
    </p:bg>
    <p:spTree>
      <p:nvGrpSpPr>
        <p:cNvPr id="1" name=""/>
        <p:cNvGrpSpPr/>
        <p:nvPr/>
      </p:nvGrpSpPr>
      <p:grpSpPr>
        <a:xfrm>
          <a:off x="0" y="0"/>
          <a:ext cx="0" cy="0"/>
          <a:chOff x="0" y="0"/>
          <a:chExt cx="0" cy="0"/>
        </a:xfrm>
      </p:grpSpPr>
      <p:sp>
        <p:nvSpPr>
          <p:cNvPr id="548" name="Shape 548"/>
          <p:cNvSpPr>
            <a:spLocks noGrp="1"/>
          </p:cNvSpPr>
          <p:nvPr>
            <p:ph type="pic" sz="quarter" idx="13"/>
          </p:nvPr>
        </p:nvSpPr>
        <p:spPr>
          <a:xfrm>
            <a:off x="1556352" y="924121"/>
            <a:ext cx="2921000" cy="5009758"/>
          </a:xfrm>
          <a:prstGeom prst="rect">
            <a:avLst/>
          </a:prstGeom>
        </p:spPr>
        <p:txBody>
          <a:bodyPr lIns="91439" tIns="45719" rIns="91439" bIns="45719" anchor="t">
            <a:noAutofit/>
          </a:bodyPr>
          <a:lstStyle>
            <a:lvl1pPr>
              <a:defRPr/>
            </a:lvl1pPr>
          </a:lstStyle>
          <a:p>
            <a:endParaRPr dirty="0"/>
          </a:p>
        </p:txBody>
      </p:sp>
      <p:sp>
        <p:nvSpPr>
          <p:cNvPr id="549" name="Shape 549"/>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550" name="Shape 550"/>
          <p:cNvSpPr>
            <a:spLocks noGrp="1"/>
          </p:cNvSpPr>
          <p:nvPr>
            <p:ph type="pic" sz="quarter" idx="15"/>
          </p:nvPr>
        </p:nvSpPr>
        <p:spPr>
          <a:xfrm>
            <a:off x="7714648" y="924121"/>
            <a:ext cx="2921000" cy="5009758"/>
          </a:xfrm>
          <a:prstGeom prst="rect">
            <a:avLst/>
          </a:prstGeom>
        </p:spPr>
        <p:txBody>
          <a:bodyPr lIns="91439" tIns="45719" rIns="91439" bIns="45719" anchor="t">
            <a:noAutofit/>
          </a:bodyPr>
          <a:lstStyle>
            <a:lvl1pPr>
              <a:defRPr/>
            </a:lvl1pPr>
          </a:lstStyle>
          <a:p>
            <a:endParaRPr dirty="0"/>
          </a:p>
        </p:txBody>
      </p:sp>
      <p:sp>
        <p:nvSpPr>
          <p:cNvPr id="551" name="Shape 551"/>
          <p:cNvSpPr>
            <a:spLocks noGrp="1"/>
          </p:cNvSpPr>
          <p:nvPr>
            <p:ph type="pic" sz="quarter" idx="16"/>
          </p:nvPr>
        </p:nvSpPr>
        <p:spPr>
          <a:xfrm>
            <a:off x="-25356" y="924121"/>
            <a:ext cx="1423559" cy="5009758"/>
          </a:xfrm>
          <a:prstGeom prst="rect">
            <a:avLst/>
          </a:prstGeom>
        </p:spPr>
        <p:txBody>
          <a:bodyPr lIns="91439" tIns="45719" rIns="91439" bIns="45719" anchor="t">
            <a:noAutofit/>
          </a:bodyPr>
          <a:lstStyle>
            <a:lvl1pPr>
              <a:defRPr/>
            </a:lvl1pPr>
          </a:lstStyle>
          <a:p>
            <a:endParaRPr dirty="0"/>
          </a:p>
        </p:txBody>
      </p:sp>
      <p:sp>
        <p:nvSpPr>
          <p:cNvPr id="552" name="Shape 552"/>
          <p:cNvSpPr>
            <a:spLocks noGrp="1"/>
          </p:cNvSpPr>
          <p:nvPr>
            <p:ph type="pic" sz="quarter" idx="17"/>
          </p:nvPr>
        </p:nvSpPr>
        <p:spPr>
          <a:xfrm>
            <a:off x="10793797" y="924121"/>
            <a:ext cx="1409067" cy="5009758"/>
          </a:xfrm>
          <a:prstGeom prst="rect">
            <a:avLst/>
          </a:prstGeom>
        </p:spPr>
        <p:txBody>
          <a:bodyPr lIns="91439" tIns="45719" rIns="91439" bIns="45719" anchor="t">
            <a:noAutofit/>
          </a:bodyPr>
          <a:lstStyle>
            <a:lvl1pPr>
              <a:defRPr/>
            </a:lvl1pPr>
          </a:lstStyle>
          <a:p>
            <a:endParaRPr dirty="0"/>
          </a:p>
        </p:txBody>
      </p:sp>
      <p:sp>
        <p:nvSpPr>
          <p:cNvPr id="553" name="Shape 55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7467347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Gallery (24)">
    <p:spTree>
      <p:nvGrpSpPr>
        <p:cNvPr id="1" name=""/>
        <p:cNvGrpSpPr/>
        <p:nvPr/>
      </p:nvGrpSpPr>
      <p:grpSpPr>
        <a:xfrm>
          <a:off x="0" y="0"/>
          <a:ext cx="0" cy="0"/>
          <a:chOff x="0" y="0"/>
          <a:chExt cx="0" cy="0"/>
        </a:xfrm>
      </p:grpSpPr>
      <p:sp>
        <p:nvSpPr>
          <p:cNvPr id="560" name="Shape 560"/>
          <p:cNvSpPr/>
          <p:nvPr/>
        </p:nvSpPr>
        <p:spPr>
          <a:xfrm>
            <a:off x="1642500" y="881092"/>
            <a:ext cx="8907000" cy="5095817"/>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561" name="Shape 561"/>
          <p:cNvSpPr>
            <a:spLocks noGrp="1"/>
          </p:cNvSpPr>
          <p:nvPr>
            <p:ph type="pic" idx="13"/>
          </p:nvPr>
        </p:nvSpPr>
        <p:spPr>
          <a:xfrm>
            <a:off x="1642467" y="881092"/>
            <a:ext cx="8907000" cy="5095817"/>
          </a:xfrm>
          <a:prstGeom prst="rect">
            <a:avLst/>
          </a:prstGeom>
        </p:spPr>
        <p:txBody>
          <a:bodyPr lIns="91439" tIns="45719" rIns="91439" bIns="45719" anchor="t">
            <a:noAutofit/>
          </a:bodyPr>
          <a:lstStyle>
            <a:lvl1pPr>
              <a:defRPr/>
            </a:lvl1pPr>
          </a:lstStyle>
          <a:p>
            <a:endParaRPr dirty="0"/>
          </a:p>
        </p:txBody>
      </p:sp>
      <p:sp>
        <p:nvSpPr>
          <p:cNvPr id="562" name="Shape 562"/>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3833961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Quotes placeholder (1)">
    <p:bg>
      <p:bgPr>
        <a:solidFill>
          <a:srgbClr val="16171A"/>
        </a:solidFill>
        <a:effectLst/>
      </p:bgPr>
    </p:bg>
    <p:spTree>
      <p:nvGrpSpPr>
        <p:cNvPr id="1" name=""/>
        <p:cNvGrpSpPr/>
        <p:nvPr/>
      </p:nvGrpSpPr>
      <p:grpSpPr>
        <a:xfrm>
          <a:off x="0" y="0"/>
          <a:ext cx="0" cy="0"/>
          <a:chOff x="0" y="0"/>
          <a:chExt cx="0" cy="0"/>
        </a:xfrm>
      </p:grpSpPr>
      <p:sp>
        <p:nvSpPr>
          <p:cNvPr id="569" name="Shape 569"/>
          <p:cNvSpPr>
            <a:spLocks noGrp="1"/>
          </p:cNvSpPr>
          <p:nvPr>
            <p:ph type="pic" idx="13"/>
          </p:nvPr>
        </p:nvSpPr>
        <p:spPr>
          <a:xfrm>
            <a:off x="-24882" y="-18241"/>
            <a:ext cx="12241763" cy="6894482"/>
          </a:xfrm>
          <a:prstGeom prst="rect">
            <a:avLst/>
          </a:prstGeom>
        </p:spPr>
        <p:txBody>
          <a:bodyPr lIns="91439" tIns="45719" rIns="91439" bIns="45719" anchor="t">
            <a:noAutofit/>
          </a:bodyPr>
          <a:lstStyle>
            <a:lvl1pPr>
              <a:defRPr/>
            </a:lvl1pPr>
          </a:lstStyle>
          <a:p>
            <a:endParaRPr dirty="0"/>
          </a:p>
        </p:txBody>
      </p:sp>
      <p:sp>
        <p:nvSpPr>
          <p:cNvPr id="570" name="Shape 570"/>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108038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Gallery (25)">
    <p:spTree>
      <p:nvGrpSpPr>
        <p:cNvPr id="1" name=""/>
        <p:cNvGrpSpPr/>
        <p:nvPr/>
      </p:nvGrpSpPr>
      <p:grpSpPr>
        <a:xfrm>
          <a:off x="0" y="0"/>
          <a:ext cx="0" cy="0"/>
          <a:chOff x="0" y="0"/>
          <a:chExt cx="0" cy="0"/>
        </a:xfrm>
      </p:grpSpPr>
      <p:sp>
        <p:nvSpPr>
          <p:cNvPr id="577" name="Shape 577"/>
          <p:cNvSpPr>
            <a:spLocks noGrp="1"/>
          </p:cNvSpPr>
          <p:nvPr>
            <p:ph type="pic" sz="quarter" idx="13"/>
          </p:nvPr>
        </p:nvSpPr>
        <p:spPr>
          <a:xfrm>
            <a:off x="4644827" y="1187053"/>
            <a:ext cx="2902341" cy="4483904"/>
          </a:xfrm>
          <a:prstGeom prst="rect">
            <a:avLst/>
          </a:prstGeom>
        </p:spPr>
        <p:txBody>
          <a:bodyPr lIns="91439" tIns="45719" rIns="91439" bIns="45719" anchor="t">
            <a:noAutofit/>
          </a:bodyPr>
          <a:lstStyle>
            <a:lvl1pPr>
              <a:defRPr/>
            </a:lvl1pPr>
          </a:lstStyle>
          <a:p>
            <a:endParaRPr dirty="0"/>
          </a:p>
        </p:txBody>
      </p:sp>
      <p:sp>
        <p:nvSpPr>
          <p:cNvPr id="578" name="Shape 57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6633382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Gallery (26)">
    <p:spTree>
      <p:nvGrpSpPr>
        <p:cNvPr id="1" name=""/>
        <p:cNvGrpSpPr/>
        <p:nvPr/>
      </p:nvGrpSpPr>
      <p:grpSpPr>
        <a:xfrm>
          <a:off x="0" y="0"/>
          <a:ext cx="0" cy="0"/>
          <a:chOff x="0" y="0"/>
          <a:chExt cx="0" cy="0"/>
        </a:xfrm>
      </p:grpSpPr>
      <p:sp>
        <p:nvSpPr>
          <p:cNvPr id="585" name="Shape 585"/>
          <p:cNvSpPr>
            <a:spLocks noGrp="1"/>
          </p:cNvSpPr>
          <p:nvPr>
            <p:ph type="pic" sz="quarter" idx="13"/>
          </p:nvPr>
        </p:nvSpPr>
        <p:spPr>
          <a:xfrm>
            <a:off x="1817870" y="592969"/>
            <a:ext cx="2902341" cy="4190237"/>
          </a:xfrm>
          <a:prstGeom prst="rect">
            <a:avLst/>
          </a:prstGeom>
        </p:spPr>
        <p:txBody>
          <a:bodyPr lIns="91439" tIns="45719" rIns="91439" bIns="45719" anchor="t">
            <a:noAutofit/>
          </a:bodyPr>
          <a:lstStyle>
            <a:lvl1pPr>
              <a:defRPr/>
            </a:lvl1pPr>
          </a:lstStyle>
          <a:p>
            <a:endParaRPr dirty="0"/>
          </a:p>
        </p:txBody>
      </p:sp>
      <p:sp>
        <p:nvSpPr>
          <p:cNvPr id="586" name="Shape 586"/>
          <p:cNvSpPr>
            <a:spLocks noGrp="1"/>
          </p:cNvSpPr>
          <p:nvPr>
            <p:ph type="pic" sz="quarter" idx="14"/>
          </p:nvPr>
        </p:nvSpPr>
        <p:spPr>
          <a:xfrm>
            <a:off x="3108527" y="2074743"/>
            <a:ext cx="2902341" cy="4190147"/>
          </a:xfrm>
          <a:prstGeom prst="rect">
            <a:avLst/>
          </a:prstGeom>
        </p:spPr>
        <p:txBody>
          <a:bodyPr lIns="91439" tIns="45719" rIns="91439" bIns="45719" anchor="t">
            <a:noAutofit/>
          </a:bodyPr>
          <a:lstStyle>
            <a:lvl1pPr>
              <a:defRPr/>
            </a:lvl1pPr>
          </a:lstStyle>
          <a:p>
            <a:endParaRPr dirty="0"/>
          </a:p>
        </p:txBody>
      </p:sp>
      <p:sp>
        <p:nvSpPr>
          <p:cNvPr id="587" name="Shape 587"/>
          <p:cNvSpPr>
            <a:spLocks noGrp="1"/>
          </p:cNvSpPr>
          <p:nvPr>
            <p:ph type="pic" sz="quarter" idx="15"/>
          </p:nvPr>
        </p:nvSpPr>
        <p:spPr>
          <a:xfrm>
            <a:off x="2478042" y="1333500"/>
            <a:ext cx="2902341" cy="4191044"/>
          </a:xfrm>
          <a:prstGeom prst="rect">
            <a:avLst/>
          </a:prstGeom>
        </p:spPr>
        <p:txBody>
          <a:bodyPr lIns="91439" tIns="45719" rIns="91439" bIns="45719" anchor="t">
            <a:noAutofit/>
          </a:bodyPr>
          <a:lstStyle>
            <a:lvl1pPr>
              <a:defRPr/>
            </a:lvl1pPr>
          </a:lstStyle>
          <a:p>
            <a:endParaRPr dirty="0"/>
          </a:p>
        </p:txBody>
      </p:sp>
      <p:sp>
        <p:nvSpPr>
          <p:cNvPr id="588" name="Shape 58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640715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Gallery (27)">
    <p:spTree>
      <p:nvGrpSpPr>
        <p:cNvPr id="1" name=""/>
        <p:cNvGrpSpPr/>
        <p:nvPr/>
      </p:nvGrpSpPr>
      <p:grpSpPr>
        <a:xfrm>
          <a:off x="0" y="0"/>
          <a:ext cx="0" cy="0"/>
          <a:chOff x="0" y="0"/>
          <a:chExt cx="0" cy="0"/>
        </a:xfrm>
      </p:grpSpPr>
      <p:sp>
        <p:nvSpPr>
          <p:cNvPr id="595" name="Shape 595"/>
          <p:cNvSpPr>
            <a:spLocks noGrp="1"/>
          </p:cNvSpPr>
          <p:nvPr>
            <p:ph type="pic" sz="half" idx="13"/>
          </p:nvPr>
        </p:nvSpPr>
        <p:spPr>
          <a:xfrm>
            <a:off x="6096015" y="-603"/>
            <a:ext cx="6096001" cy="3429001"/>
          </a:xfrm>
          <a:prstGeom prst="rect">
            <a:avLst/>
          </a:prstGeom>
        </p:spPr>
        <p:txBody>
          <a:bodyPr lIns="91439" tIns="45719" rIns="91439" bIns="45719" anchor="t">
            <a:noAutofit/>
          </a:bodyPr>
          <a:lstStyle>
            <a:lvl1pPr>
              <a:defRPr/>
            </a:lvl1pPr>
          </a:lstStyle>
          <a:p>
            <a:endParaRPr dirty="0"/>
          </a:p>
        </p:txBody>
      </p:sp>
      <p:sp>
        <p:nvSpPr>
          <p:cNvPr id="596" name="Shape 596"/>
          <p:cNvSpPr>
            <a:spLocks noGrp="1"/>
          </p:cNvSpPr>
          <p:nvPr>
            <p:ph type="pic" sz="half" idx="14"/>
          </p:nvPr>
        </p:nvSpPr>
        <p:spPr>
          <a:xfrm>
            <a:off x="-725" y="3429345"/>
            <a:ext cx="6096001" cy="3429001"/>
          </a:xfrm>
          <a:prstGeom prst="rect">
            <a:avLst/>
          </a:prstGeom>
        </p:spPr>
        <p:txBody>
          <a:bodyPr lIns="91439" tIns="45719" rIns="91439" bIns="45719" anchor="t">
            <a:noAutofit/>
          </a:bodyPr>
          <a:lstStyle>
            <a:lvl1pPr>
              <a:defRPr/>
            </a:lvl1pPr>
          </a:lstStyle>
          <a:p>
            <a:endParaRPr dirty="0"/>
          </a:p>
        </p:txBody>
      </p:sp>
      <p:sp>
        <p:nvSpPr>
          <p:cNvPr id="597" name="Shape 597"/>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4004555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Gallery (28)">
    <p:spTree>
      <p:nvGrpSpPr>
        <p:cNvPr id="1" name=""/>
        <p:cNvGrpSpPr/>
        <p:nvPr/>
      </p:nvGrpSpPr>
      <p:grpSpPr>
        <a:xfrm>
          <a:off x="0" y="0"/>
          <a:ext cx="0" cy="0"/>
          <a:chOff x="0" y="0"/>
          <a:chExt cx="0" cy="0"/>
        </a:xfrm>
      </p:grpSpPr>
      <p:sp>
        <p:nvSpPr>
          <p:cNvPr id="604" name="Shape 604"/>
          <p:cNvSpPr>
            <a:spLocks noGrp="1"/>
          </p:cNvSpPr>
          <p:nvPr>
            <p:ph type="pic" sz="quarter" idx="13"/>
          </p:nvPr>
        </p:nvSpPr>
        <p:spPr>
          <a:xfrm>
            <a:off x="7661694" y="2012901"/>
            <a:ext cx="2832198" cy="2832198"/>
          </a:xfrm>
          <a:prstGeom prst="diamond">
            <a:avLst/>
          </a:prstGeom>
        </p:spPr>
        <p:txBody>
          <a:bodyPr lIns="91439" tIns="45719" rIns="91439" bIns="45719" anchor="t">
            <a:noAutofit/>
          </a:bodyPr>
          <a:lstStyle>
            <a:lvl1pPr>
              <a:defRPr/>
            </a:lvl1pPr>
          </a:lstStyle>
          <a:p>
            <a:endParaRPr dirty="0"/>
          </a:p>
        </p:txBody>
      </p:sp>
      <p:sp>
        <p:nvSpPr>
          <p:cNvPr id="605" name="Shape 605"/>
          <p:cNvSpPr>
            <a:spLocks noGrp="1"/>
          </p:cNvSpPr>
          <p:nvPr>
            <p:ph type="pic" sz="quarter" idx="14"/>
          </p:nvPr>
        </p:nvSpPr>
        <p:spPr>
          <a:xfrm>
            <a:off x="6171528" y="3502491"/>
            <a:ext cx="2832198" cy="2832198"/>
          </a:xfrm>
          <a:prstGeom prst="diamond">
            <a:avLst/>
          </a:prstGeom>
        </p:spPr>
        <p:txBody>
          <a:bodyPr lIns="91439" tIns="45719" rIns="91439" bIns="45719" anchor="t">
            <a:noAutofit/>
          </a:bodyPr>
          <a:lstStyle>
            <a:lvl1pPr>
              <a:defRPr/>
            </a:lvl1pPr>
          </a:lstStyle>
          <a:p>
            <a:endParaRPr dirty="0"/>
          </a:p>
        </p:txBody>
      </p:sp>
      <p:sp>
        <p:nvSpPr>
          <p:cNvPr id="606" name="Shape 606"/>
          <p:cNvSpPr>
            <a:spLocks noGrp="1"/>
          </p:cNvSpPr>
          <p:nvPr>
            <p:ph type="pic" sz="quarter" idx="15"/>
          </p:nvPr>
        </p:nvSpPr>
        <p:spPr>
          <a:xfrm>
            <a:off x="4679902" y="5014474"/>
            <a:ext cx="2832198" cy="2832198"/>
          </a:xfrm>
          <a:prstGeom prst="diamond">
            <a:avLst/>
          </a:prstGeom>
        </p:spPr>
        <p:txBody>
          <a:bodyPr lIns="91439" tIns="45719" rIns="91439" bIns="45719" anchor="t">
            <a:noAutofit/>
          </a:bodyPr>
          <a:lstStyle>
            <a:lvl1pPr>
              <a:defRPr/>
            </a:lvl1pPr>
          </a:lstStyle>
          <a:p>
            <a:endParaRPr dirty="0"/>
          </a:p>
        </p:txBody>
      </p:sp>
      <p:sp>
        <p:nvSpPr>
          <p:cNvPr id="607" name="Shape 607"/>
          <p:cNvSpPr>
            <a:spLocks noGrp="1"/>
          </p:cNvSpPr>
          <p:nvPr>
            <p:ph type="pic" sz="quarter" idx="16"/>
          </p:nvPr>
        </p:nvSpPr>
        <p:spPr>
          <a:xfrm>
            <a:off x="6171528" y="521107"/>
            <a:ext cx="2832198" cy="2832198"/>
          </a:xfrm>
          <a:prstGeom prst="diamond">
            <a:avLst/>
          </a:prstGeom>
        </p:spPr>
        <p:txBody>
          <a:bodyPr lIns="91439" tIns="45719" rIns="91439" bIns="45719" anchor="t">
            <a:noAutofit/>
          </a:bodyPr>
          <a:lstStyle>
            <a:lvl1pPr>
              <a:defRPr/>
            </a:lvl1pPr>
          </a:lstStyle>
          <a:p>
            <a:endParaRPr dirty="0"/>
          </a:p>
        </p:txBody>
      </p:sp>
      <p:sp>
        <p:nvSpPr>
          <p:cNvPr id="608" name="Shape 608"/>
          <p:cNvSpPr>
            <a:spLocks noGrp="1"/>
          </p:cNvSpPr>
          <p:nvPr>
            <p:ph type="pic" sz="quarter" idx="17"/>
          </p:nvPr>
        </p:nvSpPr>
        <p:spPr>
          <a:xfrm>
            <a:off x="4679901" y="-988672"/>
            <a:ext cx="2832198" cy="2832198"/>
          </a:xfrm>
          <a:prstGeom prst="diamond">
            <a:avLst/>
          </a:prstGeom>
        </p:spPr>
        <p:txBody>
          <a:bodyPr lIns="91439" tIns="45719" rIns="91439" bIns="45719" anchor="t">
            <a:noAutofit/>
          </a:bodyPr>
          <a:lstStyle>
            <a:lvl1pPr>
              <a:defRPr/>
            </a:lvl1pPr>
          </a:lstStyle>
          <a:p>
            <a:endParaRPr dirty="0"/>
          </a:p>
        </p:txBody>
      </p:sp>
      <p:sp>
        <p:nvSpPr>
          <p:cNvPr id="609" name="Shape 609"/>
          <p:cNvSpPr>
            <a:spLocks noGrp="1"/>
          </p:cNvSpPr>
          <p:nvPr>
            <p:ph type="pic" sz="quarter" idx="18"/>
          </p:nvPr>
        </p:nvSpPr>
        <p:spPr>
          <a:xfrm>
            <a:off x="4679902" y="2012901"/>
            <a:ext cx="2832198" cy="2832198"/>
          </a:xfrm>
          <a:prstGeom prst="diamond">
            <a:avLst/>
          </a:prstGeom>
        </p:spPr>
        <p:txBody>
          <a:bodyPr lIns="91439" tIns="45719" rIns="91439" bIns="45719" anchor="t">
            <a:noAutofit/>
          </a:bodyPr>
          <a:lstStyle>
            <a:lvl1pPr>
              <a:defRPr/>
            </a:lvl1pPr>
          </a:lstStyle>
          <a:p>
            <a:endParaRPr dirty="0"/>
          </a:p>
        </p:txBody>
      </p:sp>
      <p:sp>
        <p:nvSpPr>
          <p:cNvPr id="610" name="Shape 610"/>
          <p:cNvSpPr>
            <a:spLocks noGrp="1"/>
          </p:cNvSpPr>
          <p:nvPr>
            <p:ph type="pic" sz="quarter" idx="19"/>
          </p:nvPr>
        </p:nvSpPr>
        <p:spPr>
          <a:xfrm>
            <a:off x="3190775" y="521107"/>
            <a:ext cx="2832198" cy="2832198"/>
          </a:xfrm>
          <a:prstGeom prst="diamond">
            <a:avLst/>
          </a:prstGeom>
        </p:spPr>
        <p:txBody>
          <a:bodyPr lIns="91439" tIns="45719" rIns="91439" bIns="45719" anchor="t">
            <a:noAutofit/>
          </a:bodyPr>
          <a:lstStyle>
            <a:lvl1pPr>
              <a:defRPr/>
            </a:lvl1pPr>
          </a:lstStyle>
          <a:p>
            <a:endParaRPr dirty="0"/>
          </a:p>
        </p:txBody>
      </p:sp>
      <p:sp>
        <p:nvSpPr>
          <p:cNvPr id="611" name="Shape 611"/>
          <p:cNvSpPr>
            <a:spLocks noGrp="1"/>
          </p:cNvSpPr>
          <p:nvPr>
            <p:ph type="pic" sz="quarter" idx="20"/>
          </p:nvPr>
        </p:nvSpPr>
        <p:spPr>
          <a:xfrm>
            <a:off x="3190775" y="3502491"/>
            <a:ext cx="2832198" cy="2832198"/>
          </a:xfrm>
          <a:prstGeom prst="diamond">
            <a:avLst/>
          </a:prstGeom>
        </p:spPr>
        <p:txBody>
          <a:bodyPr lIns="91439" tIns="45719" rIns="91439" bIns="45719" anchor="t">
            <a:noAutofit/>
          </a:bodyPr>
          <a:lstStyle>
            <a:lvl1pPr>
              <a:defRPr/>
            </a:lvl1pPr>
          </a:lstStyle>
          <a:p>
            <a:endParaRPr dirty="0"/>
          </a:p>
        </p:txBody>
      </p:sp>
      <p:sp>
        <p:nvSpPr>
          <p:cNvPr id="612" name="Shape 612"/>
          <p:cNvSpPr>
            <a:spLocks noGrp="1"/>
          </p:cNvSpPr>
          <p:nvPr>
            <p:ph type="pic" sz="quarter" idx="21"/>
          </p:nvPr>
        </p:nvSpPr>
        <p:spPr>
          <a:xfrm>
            <a:off x="1698109" y="2012901"/>
            <a:ext cx="2832198" cy="2832198"/>
          </a:xfrm>
          <a:prstGeom prst="diamond">
            <a:avLst/>
          </a:prstGeom>
        </p:spPr>
        <p:txBody>
          <a:bodyPr lIns="91439" tIns="45719" rIns="91439" bIns="45719" anchor="t">
            <a:noAutofit/>
          </a:bodyPr>
          <a:lstStyle>
            <a:lvl1pPr>
              <a:defRPr/>
            </a:lvl1pPr>
          </a:lstStyle>
          <a:p>
            <a:endParaRPr dirty="0"/>
          </a:p>
        </p:txBody>
      </p:sp>
      <p:sp>
        <p:nvSpPr>
          <p:cNvPr id="613" name="Shape 61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0920888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Gallery (29)">
    <p:spTree>
      <p:nvGrpSpPr>
        <p:cNvPr id="1" name=""/>
        <p:cNvGrpSpPr/>
        <p:nvPr/>
      </p:nvGrpSpPr>
      <p:grpSpPr>
        <a:xfrm>
          <a:off x="0" y="0"/>
          <a:ext cx="0" cy="0"/>
          <a:chOff x="0" y="0"/>
          <a:chExt cx="0" cy="0"/>
        </a:xfrm>
      </p:grpSpPr>
      <p:sp>
        <p:nvSpPr>
          <p:cNvPr id="620" name="Shape 620"/>
          <p:cNvSpPr>
            <a:spLocks noGrp="1"/>
          </p:cNvSpPr>
          <p:nvPr>
            <p:ph type="body" sz="quarter" idx="1"/>
          </p:nvPr>
        </p:nvSpPr>
        <p:spPr>
          <a:xfrm>
            <a:off x="2426411" y="209712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1" name="Shape 621"/>
          <p:cNvSpPr>
            <a:spLocks noGrp="1"/>
          </p:cNvSpPr>
          <p:nvPr>
            <p:ph type="title"/>
          </p:nvPr>
        </p:nvSpPr>
        <p:spPr>
          <a:xfrm>
            <a:off x="2285067" y="1116862"/>
            <a:ext cx="7621866" cy="706438"/>
          </a:xfrm>
          <a:prstGeom prst="rect">
            <a:avLst/>
          </a:prstGeom>
        </p:spPr>
        <p:txBody>
          <a:bodyPr/>
          <a:lstStyle>
            <a:lvl1pPr>
              <a:lnSpc>
                <a:spcPct val="80000"/>
              </a:lnSpc>
              <a:defRPr sz="5000"/>
            </a:lvl1pPr>
          </a:lstStyle>
          <a:p>
            <a:r>
              <a:rPr dirty="0"/>
              <a:t>Title Text</a:t>
            </a:r>
          </a:p>
        </p:txBody>
      </p:sp>
      <p:sp>
        <p:nvSpPr>
          <p:cNvPr id="622" name="Shape 622"/>
          <p:cNvSpPr/>
          <p:nvPr/>
        </p:nvSpPr>
        <p:spPr>
          <a:xfrm>
            <a:off x="1314450" y="3750656"/>
            <a:ext cx="9563101" cy="31115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623" name="Shape 623"/>
          <p:cNvSpPr>
            <a:spLocks noGrp="1"/>
          </p:cNvSpPr>
          <p:nvPr>
            <p:ph type="pic" sz="half" idx="13"/>
          </p:nvPr>
        </p:nvSpPr>
        <p:spPr>
          <a:xfrm>
            <a:off x="1315943" y="3751252"/>
            <a:ext cx="9560114" cy="3110401"/>
          </a:xfrm>
          <a:prstGeom prst="rect">
            <a:avLst/>
          </a:prstGeom>
        </p:spPr>
        <p:txBody>
          <a:bodyPr lIns="91439" tIns="45719" rIns="91439" bIns="45719" anchor="t">
            <a:noAutofit/>
          </a:bodyPr>
          <a:lstStyle>
            <a:lvl1pPr>
              <a:defRPr/>
            </a:lvl1pPr>
          </a:lstStyle>
          <a:p>
            <a:endParaRPr dirty="0"/>
          </a:p>
        </p:txBody>
      </p:sp>
      <p:sp>
        <p:nvSpPr>
          <p:cNvPr id="624" name="Shape 62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2497421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ew words">
    <p:bg>
      <p:bgPr>
        <a:solidFill>
          <a:srgbClr val="16171A"/>
        </a:solidFill>
        <a:effectLst/>
      </p:bgPr>
    </p:bg>
    <p:spTree>
      <p:nvGrpSpPr>
        <p:cNvPr id="1" name=""/>
        <p:cNvGrpSpPr/>
        <p:nvPr/>
      </p:nvGrpSpPr>
      <p:grpSpPr>
        <a:xfrm>
          <a:off x="0" y="0"/>
          <a:ext cx="0" cy="0"/>
          <a:chOff x="0" y="0"/>
          <a:chExt cx="0" cy="0"/>
        </a:xfrm>
      </p:grpSpPr>
      <p:sp>
        <p:nvSpPr>
          <p:cNvPr id="11" name="Shape 67"/>
          <p:cNvSpPr>
            <a:spLocks noGrp="1"/>
          </p:cNvSpPr>
          <p:nvPr>
            <p:ph type="pic" sz="half" idx="17"/>
          </p:nvPr>
        </p:nvSpPr>
        <p:spPr>
          <a:xfrm>
            <a:off x="3472" y="328023"/>
            <a:ext cx="3166230" cy="6205207"/>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1009706"/>
              <a:gd name="connsiteY0" fmla="*/ 0 h 7730837"/>
              <a:gd name="connsiteX1" fmla="*/ 4611235 w 11009706"/>
              <a:gd name="connsiteY1" fmla="*/ 1428107 h 7730837"/>
              <a:gd name="connsiteX2" fmla="*/ 11009706 w 11009706"/>
              <a:gd name="connsiteY2" fmla="*/ 7730837 h 7730837"/>
              <a:gd name="connsiteX3" fmla="*/ 0 w 11009706"/>
              <a:gd name="connsiteY3" fmla="*/ 0 h 7730837"/>
              <a:gd name="connsiteX0" fmla="*/ 0 w 10830412"/>
              <a:gd name="connsiteY0" fmla="*/ 0 h 8268719"/>
              <a:gd name="connsiteX1" fmla="*/ 4431941 w 10830412"/>
              <a:gd name="connsiteY1" fmla="*/ 1965989 h 8268719"/>
              <a:gd name="connsiteX2" fmla="*/ 10830412 w 10830412"/>
              <a:gd name="connsiteY2" fmla="*/ 8268719 h 8268719"/>
              <a:gd name="connsiteX3" fmla="*/ 0 w 10830412"/>
              <a:gd name="connsiteY3" fmla="*/ 0 h 8268719"/>
              <a:gd name="connsiteX0" fmla="*/ 0 w 10830412"/>
              <a:gd name="connsiteY0" fmla="*/ 0 h 8268719"/>
              <a:gd name="connsiteX1" fmla="*/ 6314530 w 10830412"/>
              <a:gd name="connsiteY1" fmla="*/ 6215259 h 8268719"/>
              <a:gd name="connsiteX2" fmla="*/ 10830412 w 10830412"/>
              <a:gd name="connsiteY2" fmla="*/ 8268719 h 8268719"/>
              <a:gd name="connsiteX3" fmla="*/ 0 w 10830412"/>
              <a:gd name="connsiteY3" fmla="*/ 0 h 8268719"/>
              <a:gd name="connsiteX0" fmla="*/ 0 w 6314530"/>
              <a:gd name="connsiteY0" fmla="*/ 0 h 12410413"/>
              <a:gd name="connsiteX1" fmla="*/ 6314530 w 6314530"/>
              <a:gd name="connsiteY1" fmla="*/ 6215259 h 12410413"/>
              <a:gd name="connsiteX2" fmla="*/ 1047 w 6314530"/>
              <a:gd name="connsiteY2" fmla="*/ 12410413 h 12410413"/>
              <a:gd name="connsiteX3" fmla="*/ 0 w 6314530"/>
              <a:gd name="connsiteY3" fmla="*/ 0 h 12410413"/>
              <a:gd name="connsiteX0" fmla="*/ 0 w 6332460"/>
              <a:gd name="connsiteY0" fmla="*/ 0 h 12410413"/>
              <a:gd name="connsiteX1" fmla="*/ 6332460 w 6332460"/>
              <a:gd name="connsiteY1" fmla="*/ 6197329 h 12410413"/>
              <a:gd name="connsiteX2" fmla="*/ 1047 w 6332460"/>
              <a:gd name="connsiteY2" fmla="*/ 12410413 h 12410413"/>
              <a:gd name="connsiteX3" fmla="*/ 0 w 6332460"/>
              <a:gd name="connsiteY3" fmla="*/ 0 h 12410413"/>
            </a:gdLst>
            <a:ahLst/>
            <a:cxnLst>
              <a:cxn ang="0">
                <a:pos x="connsiteX0" y="connsiteY0"/>
              </a:cxn>
              <a:cxn ang="0">
                <a:pos x="connsiteX1" y="connsiteY1"/>
              </a:cxn>
              <a:cxn ang="0">
                <a:pos x="connsiteX2" y="connsiteY2"/>
              </a:cxn>
              <a:cxn ang="0">
                <a:pos x="connsiteX3" y="connsiteY3"/>
              </a:cxn>
            </a:cxnLst>
            <a:rect l="l" t="t" r="r" b="b"/>
            <a:pathLst>
              <a:path w="6332460" h="12410413">
                <a:moveTo>
                  <a:pt x="0" y="0"/>
                </a:moveTo>
                <a:lnTo>
                  <a:pt x="6332460" y="6197329"/>
                </a:lnTo>
                <a:lnTo>
                  <a:pt x="1047" y="12410413"/>
                </a:ln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0" name="Shape 67"/>
          <p:cNvSpPr>
            <a:spLocks noGrp="1"/>
          </p:cNvSpPr>
          <p:nvPr>
            <p:ph type="pic" sz="half" idx="16"/>
          </p:nvPr>
        </p:nvSpPr>
        <p:spPr>
          <a:xfrm>
            <a:off x="-46127" y="0"/>
            <a:ext cx="6364181" cy="3157995"/>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3048402"/>
              <a:gd name="connsiteY0" fmla="*/ 6302730 h 6302730"/>
              <a:gd name="connsiteX1" fmla="*/ 6398471 w 13048402"/>
              <a:gd name="connsiteY1" fmla="*/ 0 h 6302730"/>
              <a:gd name="connsiteX2" fmla="*/ 13048402 w 13048402"/>
              <a:gd name="connsiteY2" fmla="*/ 1090650 h 6302730"/>
              <a:gd name="connsiteX3" fmla="*/ 0 w 13048402"/>
              <a:gd name="connsiteY3" fmla="*/ 6302730 h 6302730"/>
              <a:gd name="connsiteX0" fmla="*/ 0 w 12728362"/>
              <a:gd name="connsiteY0" fmla="*/ 1090650 h 1090650"/>
              <a:gd name="connsiteX1" fmla="*/ 6078431 w 12728362"/>
              <a:gd name="connsiteY1" fmla="*/ 0 h 1090650"/>
              <a:gd name="connsiteX2" fmla="*/ 12728362 w 12728362"/>
              <a:gd name="connsiteY2" fmla="*/ 1090650 h 1090650"/>
              <a:gd name="connsiteX3" fmla="*/ 0 w 12728362"/>
              <a:gd name="connsiteY3" fmla="*/ 1090650 h 1090650"/>
              <a:gd name="connsiteX0" fmla="*/ 0 w 12728362"/>
              <a:gd name="connsiteY0" fmla="*/ 0 h 6315990"/>
              <a:gd name="connsiteX1" fmla="*/ 6398471 w 12728362"/>
              <a:gd name="connsiteY1" fmla="*/ 6315990 h 6315990"/>
              <a:gd name="connsiteX2" fmla="*/ 12728362 w 12728362"/>
              <a:gd name="connsiteY2" fmla="*/ 0 h 6315990"/>
              <a:gd name="connsiteX3" fmla="*/ 0 w 12728362"/>
              <a:gd name="connsiteY3" fmla="*/ 0 h 6315990"/>
            </a:gdLst>
            <a:ahLst/>
            <a:cxnLst>
              <a:cxn ang="0">
                <a:pos x="connsiteX0" y="connsiteY0"/>
              </a:cxn>
              <a:cxn ang="0">
                <a:pos x="connsiteX1" y="connsiteY1"/>
              </a:cxn>
              <a:cxn ang="0">
                <a:pos x="connsiteX2" y="connsiteY2"/>
              </a:cxn>
              <a:cxn ang="0">
                <a:pos x="connsiteX3" y="connsiteY3"/>
              </a:cxn>
            </a:cxnLst>
            <a:rect l="l" t="t" r="r" b="b"/>
            <a:pathLst>
              <a:path w="12728362" h="6315990">
                <a:moveTo>
                  <a:pt x="0" y="0"/>
                </a:moveTo>
                <a:lnTo>
                  <a:pt x="6398471" y="6315990"/>
                </a:lnTo>
                <a:lnTo>
                  <a:pt x="12728362" y="0"/>
                </a:lnTo>
                <a:lnTo>
                  <a:pt x="0"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66" name="Shape 66"/>
          <p:cNvSpPr>
            <a:spLocks noGrp="1"/>
          </p:cNvSpPr>
          <p:nvPr>
            <p:ph type="title"/>
          </p:nvPr>
        </p:nvSpPr>
        <p:spPr>
          <a:xfrm>
            <a:off x="4201987" y="2886701"/>
            <a:ext cx="2433384" cy="1076770"/>
          </a:xfrm>
          <a:prstGeom prst="rect">
            <a:avLst/>
          </a:prstGeom>
        </p:spPr>
        <p:txBody>
          <a:bodyPr anchor="t"/>
          <a:lstStyle>
            <a:lvl1pPr algn="r">
              <a:lnSpc>
                <a:spcPct val="80000"/>
              </a:lnSpc>
              <a:defRPr sz="4000">
                <a:solidFill>
                  <a:srgbClr val="FFFFFF"/>
                </a:solidFill>
              </a:defRPr>
            </a:lvl1pPr>
          </a:lstStyle>
          <a:p>
            <a:r>
              <a:rPr dirty="0"/>
              <a:t>Title Text</a:t>
            </a:r>
          </a:p>
        </p:txBody>
      </p:sp>
      <p:sp>
        <p:nvSpPr>
          <p:cNvPr id="67" name="Shape 67"/>
          <p:cNvSpPr>
            <a:spLocks noGrp="1"/>
          </p:cNvSpPr>
          <p:nvPr>
            <p:ph type="pic" sz="half" idx="13"/>
          </p:nvPr>
        </p:nvSpPr>
        <p:spPr>
          <a:xfrm>
            <a:off x="-46127" y="3707495"/>
            <a:ext cx="6398471" cy="3151365"/>
          </a:xfrm>
          <a:prstGeom prst="triangle">
            <a:avLst/>
          </a:prstGeom>
        </p:spPr>
        <p:txBody>
          <a:bodyPr lIns="91439" tIns="45719" rIns="91439" bIns="45719" anchor="t">
            <a:noAutofit/>
          </a:bodyPr>
          <a:lstStyle>
            <a:lvl1pPr>
              <a:defRPr/>
            </a:lvl1pPr>
          </a:lstStyle>
          <a:p>
            <a:endParaRPr dirty="0"/>
          </a:p>
        </p:txBody>
      </p:sp>
      <p:sp>
        <p:nvSpPr>
          <p:cNvPr id="70" name="Shape 70"/>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5361396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Gallery (30)">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11417" y="84445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 name="Picture Placeholder 8"/>
          <p:cNvSpPr>
            <a:spLocks noGrp="1"/>
          </p:cNvSpPr>
          <p:nvPr>
            <p:ph type="pic" sz="quarter" idx="14"/>
          </p:nvPr>
        </p:nvSpPr>
        <p:spPr>
          <a:xfrm>
            <a:off x="1563720" y="-3790010"/>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1" name="Picture Placeholder 8"/>
          <p:cNvSpPr>
            <a:spLocks noGrp="1"/>
          </p:cNvSpPr>
          <p:nvPr>
            <p:ph type="pic" sz="quarter" idx="15"/>
          </p:nvPr>
        </p:nvSpPr>
        <p:spPr>
          <a:xfrm>
            <a:off x="5459148" y="547891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634" name="Shape 63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17727211"/>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Gallery (3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28274" y="3470115"/>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778272"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 name="Picture Placeholder 2"/>
          <p:cNvSpPr>
            <a:spLocks noGrp="1"/>
          </p:cNvSpPr>
          <p:nvPr>
            <p:ph type="pic" sz="quarter" idx="12"/>
          </p:nvPr>
        </p:nvSpPr>
        <p:spPr>
          <a:xfrm>
            <a:off x="6234820"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1" name="Picture Placeholder 2"/>
          <p:cNvSpPr>
            <a:spLocks noGrp="1"/>
          </p:cNvSpPr>
          <p:nvPr>
            <p:ph type="pic" sz="quarter" idx="13"/>
          </p:nvPr>
        </p:nvSpPr>
        <p:spPr>
          <a:xfrm>
            <a:off x="9738960" y="3461900"/>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2" name="Picture Placeholder 2"/>
          <p:cNvSpPr>
            <a:spLocks noGrp="1"/>
          </p:cNvSpPr>
          <p:nvPr>
            <p:ph type="pic" sz="quarter" idx="14"/>
          </p:nvPr>
        </p:nvSpPr>
        <p:spPr>
          <a:xfrm>
            <a:off x="6251785"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3" name="Picture Placeholder 2"/>
          <p:cNvSpPr>
            <a:spLocks noGrp="1"/>
          </p:cNvSpPr>
          <p:nvPr>
            <p:ph type="pic" sz="quarter" idx="15"/>
          </p:nvPr>
        </p:nvSpPr>
        <p:spPr>
          <a:xfrm>
            <a:off x="9728569" y="5284530"/>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4" name="Picture Placeholder 2"/>
          <p:cNvSpPr>
            <a:spLocks noGrp="1"/>
          </p:cNvSpPr>
          <p:nvPr>
            <p:ph type="pic" sz="quarter" idx="16"/>
          </p:nvPr>
        </p:nvSpPr>
        <p:spPr>
          <a:xfrm>
            <a:off x="2775001" y="5266332"/>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5" name="Picture Placeholder 2"/>
          <p:cNvSpPr>
            <a:spLocks noGrp="1"/>
          </p:cNvSpPr>
          <p:nvPr>
            <p:ph type="pic" sz="quarter" idx="17"/>
          </p:nvPr>
        </p:nvSpPr>
        <p:spPr>
          <a:xfrm>
            <a:off x="-788663"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642" name="Shape 642"/>
          <p:cNvSpPr>
            <a:spLocks noGrp="1"/>
          </p:cNvSpPr>
          <p:nvPr>
            <p:ph type="body" sz="quarter" idx="1"/>
          </p:nvPr>
        </p:nvSpPr>
        <p:spPr>
          <a:xfrm>
            <a:off x="3208313" y="2168243"/>
            <a:ext cx="5775375"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43" name="Shape 643"/>
          <p:cNvSpPr>
            <a:spLocks noGrp="1"/>
          </p:cNvSpPr>
          <p:nvPr>
            <p:ph type="title"/>
          </p:nvPr>
        </p:nvSpPr>
        <p:spPr>
          <a:xfrm>
            <a:off x="2744141" y="1116862"/>
            <a:ext cx="6703720" cy="706438"/>
          </a:xfrm>
          <a:prstGeom prst="rect">
            <a:avLst/>
          </a:prstGeom>
        </p:spPr>
        <p:txBody>
          <a:bodyPr/>
          <a:lstStyle>
            <a:lvl1pPr>
              <a:lnSpc>
                <a:spcPct val="80000"/>
              </a:lnSpc>
              <a:defRPr sz="5000"/>
            </a:lvl1pPr>
          </a:lstStyle>
          <a:p>
            <a:r>
              <a:rPr dirty="0"/>
              <a:t>Title Text</a:t>
            </a:r>
          </a:p>
        </p:txBody>
      </p:sp>
      <p:sp>
        <p:nvSpPr>
          <p:cNvPr id="644" name="Shape 64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243346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Vertical timeline (1)">
    <p:spTree>
      <p:nvGrpSpPr>
        <p:cNvPr id="1" name=""/>
        <p:cNvGrpSpPr/>
        <p:nvPr/>
      </p:nvGrpSpPr>
      <p:grpSpPr>
        <a:xfrm>
          <a:off x="0" y="0"/>
          <a:ext cx="0" cy="0"/>
          <a:chOff x="0" y="0"/>
          <a:chExt cx="0" cy="0"/>
        </a:xfrm>
      </p:grpSpPr>
      <p:sp>
        <p:nvSpPr>
          <p:cNvPr id="651" name="Shape 65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52" name="Shape 652"/>
          <p:cNvSpPr>
            <a:spLocks noGrp="1"/>
          </p:cNvSpPr>
          <p:nvPr>
            <p:ph type="pic" sz="quarter" idx="13"/>
          </p:nvPr>
        </p:nvSpPr>
        <p:spPr>
          <a:xfrm>
            <a:off x="8112732" y="2568191"/>
            <a:ext cx="3492501" cy="1590583"/>
          </a:xfrm>
          <a:prstGeom prst="rect">
            <a:avLst/>
          </a:prstGeom>
        </p:spPr>
        <p:txBody>
          <a:bodyPr lIns="91439" tIns="45719" rIns="91439" bIns="45719" anchor="t">
            <a:noAutofit/>
          </a:bodyPr>
          <a:lstStyle>
            <a:lvl1pPr>
              <a:defRPr/>
            </a:lvl1pPr>
          </a:lstStyle>
          <a:p>
            <a:endParaRPr dirty="0"/>
          </a:p>
        </p:txBody>
      </p:sp>
      <p:sp>
        <p:nvSpPr>
          <p:cNvPr id="653" name="Shape 653"/>
          <p:cNvSpPr>
            <a:spLocks noGrp="1"/>
          </p:cNvSpPr>
          <p:nvPr>
            <p:ph type="pic" sz="quarter" idx="14"/>
          </p:nvPr>
        </p:nvSpPr>
        <p:spPr>
          <a:xfrm>
            <a:off x="4376973" y="2568534"/>
            <a:ext cx="3492501" cy="1590241"/>
          </a:xfrm>
          <a:prstGeom prst="rect">
            <a:avLst/>
          </a:prstGeom>
        </p:spPr>
        <p:txBody>
          <a:bodyPr lIns="91439" tIns="45719" rIns="91439" bIns="45719" anchor="t">
            <a:noAutofit/>
          </a:bodyPr>
          <a:lstStyle>
            <a:lvl1pPr>
              <a:defRPr/>
            </a:lvl1pPr>
          </a:lstStyle>
          <a:p>
            <a:endParaRPr dirty="0"/>
          </a:p>
        </p:txBody>
      </p:sp>
      <p:sp>
        <p:nvSpPr>
          <p:cNvPr id="654" name="Shape 654"/>
          <p:cNvSpPr>
            <a:spLocks noGrp="1"/>
          </p:cNvSpPr>
          <p:nvPr>
            <p:ph type="pic" sz="quarter" idx="15"/>
          </p:nvPr>
        </p:nvSpPr>
        <p:spPr>
          <a:xfrm>
            <a:off x="586768" y="2567285"/>
            <a:ext cx="3492501" cy="1596407"/>
          </a:xfrm>
          <a:prstGeom prst="rect">
            <a:avLst/>
          </a:prstGeom>
        </p:spPr>
        <p:txBody>
          <a:bodyPr lIns="91439" tIns="45719" rIns="91439" bIns="45719" anchor="t">
            <a:noAutofit/>
          </a:bodyPr>
          <a:lstStyle>
            <a:lvl1pPr>
              <a:defRPr/>
            </a:lvl1pPr>
          </a:lstStyle>
          <a:p>
            <a:endParaRPr dirty="0"/>
          </a:p>
        </p:txBody>
      </p:sp>
      <p:sp>
        <p:nvSpPr>
          <p:cNvPr id="655" name="Shape 65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5463112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Vertical timeline (2)">
    <p:spTree>
      <p:nvGrpSpPr>
        <p:cNvPr id="1" name=""/>
        <p:cNvGrpSpPr/>
        <p:nvPr/>
      </p:nvGrpSpPr>
      <p:grpSpPr>
        <a:xfrm>
          <a:off x="0" y="0"/>
          <a:ext cx="0" cy="0"/>
          <a:chOff x="0" y="0"/>
          <a:chExt cx="0" cy="0"/>
        </a:xfrm>
      </p:grpSpPr>
      <p:sp>
        <p:nvSpPr>
          <p:cNvPr id="662" name="Shape 662"/>
          <p:cNvSpPr>
            <a:spLocks noGrp="1"/>
          </p:cNvSpPr>
          <p:nvPr>
            <p:ph type="pic" sz="quarter" idx="13"/>
          </p:nvPr>
        </p:nvSpPr>
        <p:spPr>
          <a:xfrm>
            <a:off x="2327066" y="1571359"/>
            <a:ext cx="3768934" cy="1651001"/>
          </a:xfrm>
          <a:prstGeom prst="rect">
            <a:avLst/>
          </a:prstGeom>
        </p:spPr>
        <p:txBody>
          <a:bodyPr lIns="91439" tIns="45719" rIns="91439" bIns="45719" anchor="t">
            <a:noAutofit/>
          </a:bodyPr>
          <a:lstStyle>
            <a:lvl1pPr>
              <a:defRPr/>
            </a:lvl1pPr>
          </a:lstStyle>
          <a:p>
            <a:endParaRPr dirty="0"/>
          </a:p>
        </p:txBody>
      </p:sp>
      <p:sp>
        <p:nvSpPr>
          <p:cNvPr id="663" name="Shape 663"/>
          <p:cNvSpPr>
            <a:spLocks noGrp="1"/>
          </p:cNvSpPr>
          <p:nvPr>
            <p:ph type="pic" sz="quarter" idx="14"/>
          </p:nvPr>
        </p:nvSpPr>
        <p:spPr>
          <a:xfrm>
            <a:off x="6096000" y="1571359"/>
            <a:ext cx="3768626" cy="1651001"/>
          </a:xfrm>
          <a:prstGeom prst="rect">
            <a:avLst/>
          </a:prstGeom>
        </p:spPr>
        <p:txBody>
          <a:bodyPr lIns="91439" tIns="45719" rIns="91439" bIns="45719" anchor="t">
            <a:noAutofit/>
          </a:bodyPr>
          <a:lstStyle>
            <a:lvl1pPr>
              <a:defRPr/>
            </a:lvl1pPr>
          </a:lstStyle>
          <a:p>
            <a:endParaRPr dirty="0"/>
          </a:p>
        </p:txBody>
      </p:sp>
      <p:sp>
        <p:nvSpPr>
          <p:cNvPr id="664" name="Shape 66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0287144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Vertical timeline (3)">
    <p:spTree>
      <p:nvGrpSpPr>
        <p:cNvPr id="1" name=""/>
        <p:cNvGrpSpPr/>
        <p:nvPr/>
      </p:nvGrpSpPr>
      <p:grpSpPr>
        <a:xfrm>
          <a:off x="0" y="0"/>
          <a:ext cx="0" cy="0"/>
          <a:chOff x="0" y="0"/>
          <a:chExt cx="0" cy="0"/>
        </a:xfrm>
      </p:grpSpPr>
      <p:sp>
        <p:nvSpPr>
          <p:cNvPr id="671" name="Shape 671"/>
          <p:cNvSpPr>
            <a:spLocks noGrp="1"/>
          </p:cNvSpPr>
          <p:nvPr>
            <p:ph type="pic" sz="quarter" idx="13"/>
          </p:nvPr>
        </p:nvSpPr>
        <p:spPr>
          <a:xfrm>
            <a:off x="4698008" y="921381"/>
            <a:ext cx="2796057" cy="1486582"/>
          </a:xfrm>
          <a:prstGeom prst="rect">
            <a:avLst/>
          </a:prstGeom>
        </p:spPr>
        <p:txBody>
          <a:bodyPr lIns="91439" tIns="45719" rIns="91439" bIns="45719" anchor="t">
            <a:noAutofit/>
          </a:bodyPr>
          <a:lstStyle>
            <a:lvl1pPr>
              <a:defRPr/>
            </a:lvl1pPr>
          </a:lstStyle>
          <a:p>
            <a:endParaRPr dirty="0"/>
          </a:p>
        </p:txBody>
      </p:sp>
      <p:sp>
        <p:nvSpPr>
          <p:cNvPr id="672" name="Shape 672"/>
          <p:cNvSpPr>
            <a:spLocks noGrp="1"/>
          </p:cNvSpPr>
          <p:nvPr>
            <p:ph type="pic" sz="quarter" idx="14"/>
          </p:nvPr>
        </p:nvSpPr>
        <p:spPr>
          <a:xfrm>
            <a:off x="937308" y="2286110"/>
            <a:ext cx="2791332" cy="1486582"/>
          </a:xfrm>
          <a:prstGeom prst="rect">
            <a:avLst/>
          </a:prstGeom>
        </p:spPr>
        <p:txBody>
          <a:bodyPr lIns="91439" tIns="45719" rIns="91439" bIns="45719" anchor="t">
            <a:noAutofit/>
          </a:bodyPr>
          <a:lstStyle>
            <a:lvl1pPr>
              <a:defRPr/>
            </a:lvl1pPr>
          </a:lstStyle>
          <a:p>
            <a:endParaRPr dirty="0"/>
          </a:p>
        </p:txBody>
      </p:sp>
      <p:sp>
        <p:nvSpPr>
          <p:cNvPr id="673" name="Shape 673"/>
          <p:cNvSpPr>
            <a:spLocks noGrp="1"/>
          </p:cNvSpPr>
          <p:nvPr>
            <p:ph type="pic" sz="quarter" idx="15"/>
          </p:nvPr>
        </p:nvSpPr>
        <p:spPr>
          <a:xfrm>
            <a:off x="8462875" y="2286110"/>
            <a:ext cx="2792244" cy="1486582"/>
          </a:xfrm>
          <a:prstGeom prst="rect">
            <a:avLst/>
          </a:prstGeom>
        </p:spPr>
        <p:txBody>
          <a:bodyPr lIns="91439" tIns="45719" rIns="91439" bIns="45719" anchor="t">
            <a:noAutofit/>
          </a:bodyPr>
          <a:lstStyle>
            <a:lvl1pPr>
              <a:defRPr/>
            </a:lvl1pPr>
          </a:lstStyle>
          <a:p>
            <a:endParaRPr dirty="0"/>
          </a:p>
        </p:txBody>
      </p:sp>
      <p:sp>
        <p:nvSpPr>
          <p:cNvPr id="674" name="Shape 67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0831178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eam (1)">
    <p:spTree>
      <p:nvGrpSpPr>
        <p:cNvPr id="1" name=""/>
        <p:cNvGrpSpPr/>
        <p:nvPr/>
      </p:nvGrpSpPr>
      <p:grpSpPr>
        <a:xfrm>
          <a:off x="0" y="0"/>
          <a:ext cx="0" cy="0"/>
          <a:chOff x="0" y="0"/>
          <a:chExt cx="0" cy="0"/>
        </a:xfrm>
      </p:grpSpPr>
      <p:sp>
        <p:nvSpPr>
          <p:cNvPr id="681" name="Shape 68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2" name="Shape 68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683" name="Shape 683"/>
          <p:cNvSpPr>
            <a:spLocks noGrp="1"/>
          </p:cNvSpPr>
          <p:nvPr>
            <p:ph type="pic" sz="quarter" idx="13"/>
          </p:nvPr>
        </p:nvSpPr>
        <p:spPr>
          <a:xfrm>
            <a:off x="8896696" y="-8190"/>
            <a:ext cx="2248922" cy="3351984"/>
          </a:xfrm>
          <a:prstGeom prst="rect">
            <a:avLst/>
          </a:prstGeom>
        </p:spPr>
        <p:txBody>
          <a:bodyPr lIns="91439" tIns="45719" rIns="91439" bIns="45719" anchor="t">
            <a:noAutofit/>
          </a:bodyPr>
          <a:lstStyle>
            <a:lvl1pPr>
              <a:defRPr/>
            </a:lvl1pPr>
          </a:lstStyle>
          <a:p>
            <a:endParaRPr dirty="0"/>
          </a:p>
        </p:txBody>
      </p:sp>
      <p:sp>
        <p:nvSpPr>
          <p:cNvPr id="684" name="Shape 684"/>
          <p:cNvSpPr>
            <a:spLocks noGrp="1"/>
          </p:cNvSpPr>
          <p:nvPr>
            <p:ph type="pic" sz="quarter" idx="14"/>
          </p:nvPr>
        </p:nvSpPr>
        <p:spPr>
          <a:xfrm>
            <a:off x="8896697" y="3506735"/>
            <a:ext cx="2248922" cy="3351984"/>
          </a:xfrm>
          <a:prstGeom prst="rect">
            <a:avLst/>
          </a:prstGeom>
        </p:spPr>
        <p:txBody>
          <a:bodyPr lIns="91439" tIns="45719" rIns="91439" bIns="45719" anchor="t">
            <a:noAutofit/>
          </a:bodyPr>
          <a:lstStyle>
            <a:lvl1pPr>
              <a:defRPr/>
            </a:lvl1pPr>
          </a:lstStyle>
          <a:p>
            <a:endParaRPr dirty="0"/>
          </a:p>
        </p:txBody>
      </p:sp>
      <p:sp>
        <p:nvSpPr>
          <p:cNvPr id="685" name="Shape 685"/>
          <p:cNvSpPr>
            <a:spLocks noGrp="1"/>
          </p:cNvSpPr>
          <p:nvPr>
            <p:ph type="pic" sz="quarter" idx="15"/>
          </p:nvPr>
        </p:nvSpPr>
        <p:spPr>
          <a:xfrm>
            <a:off x="6478647" y="-8190"/>
            <a:ext cx="2248922" cy="3351984"/>
          </a:xfrm>
          <a:prstGeom prst="rect">
            <a:avLst/>
          </a:prstGeom>
        </p:spPr>
        <p:txBody>
          <a:bodyPr lIns="91439" tIns="45719" rIns="91439" bIns="45719" anchor="t">
            <a:noAutofit/>
          </a:bodyPr>
          <a:lstStyle>
            <a:lvl1pPr>
              <a:defRPr/>
            </a:lvl1pPr>
          </a:lstStyle>
          <a:p>
            <a:endParaRPr dirty="0"/>
          </a:p>
        </p:txBody>
      </p:sp>
      <p:sp>
        <p:nvSpPr>
          <p:cNvPr id="686" name="Shape 686"/>
          <p:cNvSpPr>
            <a:spLocks noGrp="1"/>
          </p:cNvSpPr>
          <p:nvPr>
            <p:ph type="pic" sz="quarter" idx="16"/>
          </p:nvPr>
        </p:nvSpPr>
        <p:spPr>
          <a:xfrm>
            <a:off x="6478647" y="3506735"/>
            <a:ext cx="2248922" cy="3351984"/>
          </a:xfrm>
          <a:prstGeom prst="rect">
            <a:avLst/>
          </a:prstGeom>
        </p:spPr>
        <p:txBody>
          <a:bodyPr lIns="91439" tIns="45719" rIns="91439" bIns="45719" anchor="t">
            <a:noAutofit/>
          </a:bodyPr>
          <a:lstStyle>
            <a:lvl1pPr>
              <a:defRPr/>
            </a:lvl1pPr>
          </a:lstStyle>
          <a:p>
            <a:endParaRPr dirty="0"/>
          </a:p>
        </p:txBody>
      </p:sp>
      <p:sp>
        <p:nvSpPr>
          <p:cNvPr id="687" name="Shape 687"/>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182895991"/>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eam (2)">
    <p:spTree>
      <p:nvGrpSpPr>
        <p:cNvPr id="1" name=""/>
        <p:cNvGrpSpPr/>
        <p:nvPr/>
      </p:nvGrpSpPr>
      <p:grpSpPr>
        <a:xfrm>
          <a:off x="0" y="0"/>
          <a:ext cx="0" cy="0"/>
          <a:chOff x="0" y="0"/>
          <a:chExt cx="0" cy="0"/>
        </a:xfrm>
      </p:grpSpPr>
      <p:sp>
        <p:nvSpPr>
          <p:cNvPr id="694" name="Shape 69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95" name="Shape 695"/>
          <p:cNvSpPr>
            <a:spLocks noGrp="1"/>
          </p:cNvSpPr>
          <p:nvPr>
            <p:ph type="pic" sz="quarter" idx="13"/>
          </p:nvPr>
        </p:nvSpPr>
        <p:spPr>
          <a:xfrm>
            <a:off x="989916" y="2391268"/>
            <a:ext cx="2222501" cy="1969129"/>
          </a:xfrm>
          <a:prstGeom prst="rect">
            <a:avLst/>
          </a:prstGeom>
        </p:spPr>
        <p:txBody>
          <a:bodyPr lIns="91439" tIns="45719" rIns="91439" bIns="45719" anchor="t">
            <a:noAutofit/>
          </a:bodyPr>
          <a:lstStyle>
            <a:lvl1pPr>
              <a:defRPr/>
            </a:lvl1pPr>
          </a:lstStyle>
          <a:p>
            <a:endParaRPr dirty="0"/>
          </a:p>
        </p:txBody>
      </p:sp>
      <p:sp>
        <p:nvSpPr>
          <p:cNvPr id="696" name="Shape 696"/>
          <p:cNvSpPr>
            <a:spLocks noGrp="1"/>
          </p:cNvSpPr>
          <p:nvPr>
            <p:ph type="pic" sz="quarter" idx="14"/>
          </p:nvPr>
        </p:nvSpPr>
        <p:spPr>
          <a:xfrm>
            <a:off x="3637264" y="2391268"/>
            <a:ext cx="2222501" cy="1972386"/>
          </a:xfrm>
          <a:prstGeom prst="rect">
            <a:avLst/>
          </a:prstGeom>
        </p:spPr>
        <p:txBody>
          <a:bodyPr lIns="91439" tIns="45719" rIns="91439" bIns="45719" anchor="t">
            <a:noAutofit/>
          </a:bodyPr>
          <a:lstStyle>
            <a:lvl1pPr>
              <a:defRPr/>
            </a:lvl1pPr>
          </a:lstStyle>
          <a:p>
            <a:endParaRPr dirty="0"/>
          </a:p>
        </p:txBody>
      </p:sp>
      <p:sp>
        <p:nvSpPr>
          <p:cNvPr id="697" name="Shape 697"/>
          <p:cNvSpPr>
            <a:spLocks noGrp="1"/>
          </p:cNvSpPr>
          <p:nvPr>
            <p:ph type="pic" sz="quarter" idx="15"/>
          </p:nvPr>
        </p:nvSpPr>
        <p:spPr>
          <a:xfrm>
            <a:off x="6284611" y="2391268"/>
            <a:ext cx="2222501" cy="1969796"/>
          </a:xfrm>
          <a:prstGeom prst="rect">
            <a:avLst/>
          </a:prstGeom>
        </p:spPr>
        <p:txBody>
          <a:bodyPr lIns="91439" tIns="45719" rIns="91439" bIns="45719" anchor="t">
            <a:noAutofit/>
          </a:bodyPr>
          <a:lstStyle>
            <a:lvl1pPr>
              <a:defRPr/>
            </a:lvl1pPr>
          </a:lstStyle>
          <a:p>
            <a:endParaRPr dirty="0"/>
          </a:p>
        </p:txBody>
      </p:sp>
      <p:sp>
        <p:nvSpPr>
          <p:cNvPr id="698" name="Shape 698"/>
          <p:cNvSpPr>
            <a:spLocks noGrp="1"/>
          </p:cNvSpPr>
          <p:nvPr>
            <p:ph type="pic" sz="quarter" idx="16"/>
          </p:nvPr>
        </p:nvSpPr>
        <p:spPr>
          <a:xfrm>
            <a:off x="8979584" y="2391268"/>
            <a:ext cx="2222501" cy="1970734"/>
          </a:xfrm>
          <a:prstGeom prst="rect">
            <a:avLst/>
          </a:prstGeom>
        </p:spPr>
        <p:txBody>
          <a:bodyPr lIns="91439" tIns="45719" rIns="91439" bIns="45719" anchor="t">
            <a:noAutofit/>
          </a:bodyPr>
          <a:lstStyle>
            <a:lvl1pPr>
              <a:defRPr/>
            </a:lvl1pPr>
          </a:lstStyle>
          <a:p>
            <a:endParaRPr dirty="0"/>
          </a:p>
        </p:txBody>
      </p:sp>
      <p:sp>
        <p:nvSpPr>
          <p:cNvPr id="699" name="Shape 69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739129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eam (3)">
    <p:bg>
      <p:bgPr>
        <a:solidFill>
          <a:srgbClr val="16171A"/>
        </a:solidFill>
        <a:effectLst/>
      </p:bgPr>
    </p:bg>
    <p:spTree>
      <p:nvGrpSpPr>
        <p:cNvPr id="1" name=""/>
        <p:cNvGrpSpPr/>
        <p:nvPr/>
      </p:nvGrpSpPr>
      <p:grpSpPr>
        <a:xfrm>
          <a:off x="0" y="0"/>
          <a:ext cx="0" cy="0"/>
          <a:chOff x="0" y="0"/>
          <a:chExt cx="0" cy="0"/>
        </a:xfrm>
      </p:grpSpPr>
      <p:sp>
        <p:nvSpPr>
          <p:cNvPr id="706" name="Shape 706"/>
          <p:cNvSpPr>
            <a:spLocks noGrp="1"/>
          </p:cNvSpPr>
          <p:nvPr>
            <p:ph type="title"/>
          </p:nvPr>
        </p:nvSpPr>
        <p:spPr>
          <a:xfrm>
            <a:off x="1751522" y="1279267"/>
            <a:ext cx="3464735" cy="1151345"/>
          </a:xfrm>
          <a:prstGeom prst="rect">
            <a:avLst/>
          </a:prstGeom>
        </p:spPr>
        <p:txBody>
          <a:bodyPr anchor="t"/>
          <a:lstStyle>
            <a:lvl1pPr algn="l">
              <a:lnSpc>
                <a:spcPct val="80000"/>
              </a:lnSpc>
              <a:defRPr sz="4000">
                <a:solidFill>
                  <a:srgbClr val="FFFFFF"/>
                </a:solidFill>
              </a:defRPr>
            </a:lvl1pPr>
          </a:lstStyle>
          <a:p>
            <a:r>
              <a:rPr dirty="0"/>
              <a:t>Title Text</a:t>
            </a:r>
          </a:p>
        </p:txBody>
      </p:sp>
      <p:sp>
        <p:nvSpPr>
          <p:cNvPr id="707" name="Shape 707"/>
          <p:cNvSpPr>
            <a:spLocks noGrp="1"/>
          </p:cNvSpPr>
          <p:nvPr>
            <p:ph type="body" sz="quarter" idx="1"/>
          </p:nvPr>
        </p:nvSpPr>
        <p:spPr>
          <a:xfrm>
            <a:off x="1770573" y="2608079"/>
            <a:ext cx="3529029" cy="7064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08" name="Shape 708"/>
          <p:cNvSpPr>
            <a:spLocks noGrp="1"/>
          </p:cNvSpPr>
          <p:nvPr>
            <p:ph type="pic" sz="quarter" idx="13"/>
          </p:nvPr>
        </p:nvSpPr>
        <p:spPr>
          <a:xfrm>
            <a:off x="6266657" y="-8822"/>
            <a:ext cx="2962697" cy="2286001"/>
          </a:xfrm>
          <a:prstGeom prst="rect">
            <a:avLst/>
          </a:prstGeom>
        </p:spPr>
        <p:txBody>
          <a:bodyPr lIns="91439" tIns="45719" rIns="91439" bIns="45719" anchor="t">
            <a:noAutofit/>
          </a:bodyPr>
          <a:lstStyle>
            <a:lvl1pPr>
              <a:defRPr/>
            </a:lvl1pPr>
          </a:lstStyle>
          <a:p>
            <a:endParaRPr dirty="0"/>
          </a:p>
        </p:txBody>
      </p:sp>
      <p:sp>
        <p:nvSpPr>
          <p:cNvPr id="709" name="Shape 709"/>
          <p:cNvSpPr>
            <a:spLocks noGrp="1"/>
          </p:cNvSpPr>
          <p:nvPr>
            <p:ph type="pic" sz="quarter" idx="14"/>
          </p:nvPr>
        </p:nvSpPr>
        <p:spPr>
          <a:xfrm>
            <a:off x="6266657" y="2274958"/>
            <a:ext cx="2962697" cy="2286001"/>
          </a:xfrm>
          <a:prstGeom prst="rect">
            <a:avLst/>
          </a:prstGeom>
        </p:spPr>
        <p:txBody>
          <a:bodyPr lIns="91439" tIns="45719" rIns="91439" bIns="45719" anchor="t">
            <a:noAutofit/>
          </a:bodyPr>
          <a:lstStyle>
            <a:lvl1pPr>
              <a:defRPr/>
            </a:lvl1pPr>
          </a:lstStyle>
          <a:p>
            <a:endParaRPr dirty="0"/>
          </a:p>
        </p:txBody>
      </p:sp>
      <p:sp>
        <p:nvSpPr>
          <p:cNvPr id="710" name="Shape 710"/>
          <p:cNvSpPr>
            <a:spLocks noGrp="1"/>
          </p:cNvSpPr>
          <p:nvPr>
            <p:ph type="pic" sz="quarter" idx="15"/>
          </p:nvPr>
        </p:nvSpPr>
        <p:spPr>
          <a:xfrm>
            <a:off x="6266657" y="4558738"/>
            <a:ext cx="2962698" cy="2335779"/>
          </a:xfrm>
          <a:prstGeom prst="rect">
            <a:avLst/>
          </a:prstGeom>
        </p:spPr>
        <p:txBody>
          <a:bodyPr lIns="91439" tIns="45719" rIns="91439" bIns="45719" anchor="t">
            <a:noAutofit/>
          </a:bodyPr>
          <a:lstStyle>
            <a:lvl1pPr>
              <a:defRPr/>
            </a:lvl1pPr>
          </a:lstStyle>
          <a:p>
            <a:endParaRPr dirty="0"/>
          </a:p>
        </p:txBody>
      </p:sp>
      <p:sp>
        <p:nvSpPr>
          <p:cNvPr id="711" name="Shape 711"/>
          <p:cNvSpPr>
            <a:spLocks noGrp="1"/>
          </p:cNvSpPr>
          <p:nvPr>
            <p:ph type="pic" sz="quarter" idx="16"/>
          </p:nvPr>
        </p:nvSpPr>
        <p:spPr>
          <a:xfrm>
            <a:off x="-1736" y="4561402"/>
            <a:ext cx="3136901" cy="2292351"/>
          </a:xfrm>
          <a:prstGeom prst="rect">
            <a:avLst/>
          </a:prstGeom>
        </p:spPr>
        <p:txBody>
          <a:bodyPr lIns="91439" tIns="45719" rIns="91439" bIns="45719" anchor="t">
            <a:noAutofit/>
          </a:bodyPr>
          <a:lstStyle>
            <a:lvl1pPr>
              <a:defRPr/>
            </a:lvl1pPr>
          </a:lstStyle>
          <a:p>
            <a:endParaRPr dirty="0"/>
          </a:p>
        </p:txBody>
      </p:sp>
      <p:sp>
        <p:nvSpPr>
          <p:cNvPr id="712" name="Shape 712"/>
          <p:cNvSpPr>
            <a:spLocks noGrp="1"/>
          </p:cNvSpPr>
          <p:nvPr>
            <p:ph type="pic" sz="quarter" idx="17"/>
          </p:nvPr>
        </p:nvSpPr>
        <p:spPr>
          <a:xfrm>
            <a:off x="9228904" y="-8822"/>
            <a:ext cx="2962697" cy="2286001"/>
          </a:xfrm>
          <a:prstGeom prst="rect">
            <a:avLst/>
          </a:prstGeom>
        </p:spPr>
        <p:txBody>
          <a:bodyPr lIns="91439" tIns="45719" rIns="91439" bIns="45719" anchor="t">
            <a:noAutofit/>
          </a:bodyPr>
          <a:lstStyle>
            <a:lvl1pPr>
              <a:defRPr/>
            </a:lvl1pPr>
          </a:lstStyle>
          <a:p>
            <a:endParaRPr dirty="0"/>
          </a:p>
        </p:txBody>
      </p:sp>
      <p:sp>
        <p:nvSpPr>
          <p:cNvPr id="713" name="Shape 713"/>
          <p:cNvSpPr>
            <a:spLocks noGrp="1"/>
          </p:cNvSpPr>
          <p:nvPr>
            <p:ph type="pic" sz="quarter" idx="18"/>
          </p:nvPr>
        </p:nvSpPr>
        <p:spPr>
          <a:xfrm>
            <a:off x="9228904" y="2274958"/>
            <a:ext cx="2962697" cy="2286001"/>
          </a:xfrm>
          <a:prstGeom prst="rect">
            <a:avLst/>
          </a:prstGeom>
        </p:spPr>
        <p:txBody>
          <a:bodyPr lIns="91439" tIns="45719" rIns="91439" bIns="45719" anchor="t">
            <a:noAutofit/>
          </a:bodyPr>
          <a:lstStyle>
            <a:lvl1pPr>
              <a:defRPr/>
            </a:lvl1pPr>
          </a:lstStyle>
          <a:p>
            <a:endParaRPr dirty="0"/>
          </a:p>
        </p:txBody>
      </p:sp>
      <p:sp>
        <p:nvSpPr>
          <p:cNvPr id="714" name="Shape 714"/>
          <p:cNvSpPr>
            <a:spLocks noGrp="1"/>
          </p:cNvSpPr>
          <p:nvPr>
            <p:ph type="pic" sz="quarter" idx="19"/>
          </p:nvPr>
        </p:nvSpPr>
        <p:spPr>
          <a:xfrm>
            <a:off x="9228904" y="4558738"/>
            <a:ext cx="2962697" cy="2335779"/>
          </a:xfrm>
          <a:prstGeom prst="rect">
            <a:avLst/>
          </a:prstGeom>
        </p:spPr>
        <p:txBody>
          <a:bodyPr lIns="91439" tIns="45719" rIns="91439" bIns="45719" anchor="t">
            <a:noAutofit/>
          </a:bodyPr>
          <a:lstStyle>
            <a:lvl1pPr>
              <a:defRPr/>
            </a:lvl1pPr>
          </a:lstStyle>
          <a:p>
            <a:endParaRPr dirty="0"/>
          </a:p>
        </p:txBody>
      </p:sp>
      <p:sp>
        <p:nvSpPr>
          <p:cNvPr id="715" name="Shape 715"/>
          <p:cNvSpPr>
            <a:spLocks noGrp="1"/>
          </p:cNvSpPr>
          <p:nvPr>
            <p:ph type="pic" sz="quarter" idx="20"/>
          </p:nvPr>
        </p:nvSpPr>
        <p:spPr>
          <a:xfrm>
            <a:off x="3126966" y="4561402"/>
            <a:ext cx="3136901" cy="2292351"/>
          </a:xfrm>
          <a:prstGeom prst="rect">
            <a:avLst/>
          </a:prstGeom>
        </p:spPr>
        <p:txBody>
          <a:bodyPr lIns="91439" tIns="45719" rIns="91439" bIns="45719" anchor="t">
            <a:noAutofit/>
          </a:bodyPr>
          <a:lstStyle>
            <a:lvl1pPr>
              <a:defRPr/>
            </a:lvl1pPr>
          </a:lstStyle>
          <a:p>
            <a:endParaRPr dirty="0"/>
          </a:p>
        </p:txBody>
      </p:sp>
      <p:sp>
        <p:nvSpPr>
          <p:cNvPr id="716" name="Shape 716"/>
          <p:cNvSpPr/>
          <p:nvPr/>
        </p:nvSpPr>
        <p:spPr>
          <a:xfrm>
            <a:off x="617799" y="1988434"/>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FFFFFF">
                <a:alpha val="14191"/>
              </a:srgbClr>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717" name="Shape 717"/>
          <p:cNvSpPr>
            <a:spLocks noGrp="1"/>
          </p:cNvSpPr>
          <p:nvPr>
            <p:ph type="sldNum" sz="quarter" idx="2"/>
          </p:nvPr>
        </p:nvSpPr>
        <p:spPr>
          <a:xfrm>
            <a:off x="779265" y="2147507"/>
            <a:ext cx="339836" cy="298158"/>
          </a:xfrm>
          <a:prstGeom prst="rect">
            <a:avLst/>
          </a:prstGeom>
        </p:spPr>
        <p:txBody>
          <a:bodyPr/>
          <a:lstStyle>
            <a:lvl1pPr>
              <a:defRPr>
                <a:solidFill>
                  <a:srgbClr val="FFFFFF"/>
                </a:solidFill>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6034456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eam (4)">
    <p:spTree>
      <p:nvGrpSpPr>
        <p:cNvPr id="1" name=""/>
        <p:cNvGrpSpPr/>
        <p:nvPr/>
      </p:nvGrpSpPr>
      <p:grpSpPr>
        <a:xfrm>
          <a:off x="0" y="0"/>
          <a:ext cx="0" cy="0"/>
          <a:chOff x="0" y="0"/>
          <a:chExt cx="0" cy="0"/>
        </a:xfrm>
      </p:grpSpPr>
      <p:sp>
        <p:nvSpPr>
          <p:cNvPr id="724" name="Shape 72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725" name="Shape 725"/>
          <p:cNvSpPr>
            <a:spLocks noGrp="1"/>
          </p:cNvSpPr>
          <p:nvPr>
            <p:ph type="pic" sz="quarter" idx="13"/>
          </p:nvPr>
        </p:nvSpPr>
        <p:spPr>
          <a:xfrm>
            <a:off x="1162527" y="2452885"/>
            <a:ext cx="1903733" cy="1903734"/>
          </a:xfrm>
          <a:prstGeom prst="ellipse">
            <a:avLst/>
          </a:prstGeom>
        </p:spPr>
        <p:txBody>
          <a:bodyPr lIns="91439" tIns="45719" rIns="91439" bIns="45719" anchor="t">
            <a:noAutofit/>
          </a:bodyPr>
          <a:lstStyle>
            <a:lvl1pPr>
              <a:defRPr/>
            </a:lvl1pPr>
          </a:lstStyle>
          <a:p>
            <a:endParaRPr dirty="0"/>
          </a:p>
        </p:txBody>
      </p:sp>
      <p:sp>
        <p:nvSpPr>
          <p:cNvPr id="726" name="Shape 726"/>
          <p:cNvSpPr>
            <a:spLocks noGrp="1"/>
          </p:cNvSpPr>
          <p:nvPr>
            <p:ph type="pic" sz="quarter" idx="14"/>
          </p:nvPr>
        </p:nvSpPr>
        <p:spPr>
          <a:xfrm>
            <a:off x="3792651" y="2452885"/>
            <a:ext cx="1903734" cy="1903733"/>
          </a:xfrm>
          <a:prstGeom prst="ellipse">
            <a:avLst/>
          </a:prstGeom>
        </p:spPr>
        <p:txBody>
          <a:bodyPr lIns="91439" tIns="45719" rIns="91439" bIns="45719" anchor="t">
            <a:noAutofit/>
          </a:bodyPr>
          <a:lstStyle>
            <a:lvl1pPr>
              <a:defRPr/>
            </a:lvl1pPr>
          </a:lstStyle>
          <a:p>
            <a:endParaRPr dirty="0"/>
          </a:p>
        </p:txBody>
      </p:sp>
      <p:sp>
        <p:nvSpPr>
          <p:cNvPr id="727" name="Shape 727"/>
          <p:cNvSpPr>
            <a:spLocks noGrp="1"/>
          </p:cNvSpPr>
          <p:nvPr>
            <p:ph type="pic" sz="quarter" idx="15"/>
          </p:nvPr>
        </p:nvSpPr>
        <p:spPr>
          <a:xfrm>
            <a:off x="6447030" y="2452885"/>
            <a:ext cx="1903734" cy="1903734"/>
          </a:xfrm>
          <a:prstGeom prst="ellipse">
            <a:avLst/>
          </a:prstGeom>
        </p:spPr>
        <p:txBody>
          <a:bodyPr lIns="91439" tIns="45719" rIns="91439" bIns="45719" anchor="t">
            <a:noAutofit/>
          </a:bodyPr>
          <a:lstStyle>
            <a:lvl1pPr>
              <a:defRPr/>
            </a:lvl1pPr>
          </a:lstStyle>
          <a:p>
            <a:endParaRPr dirty="0"/>
          </a:p>
        </p:txBody>
      </p:sp>
      <p:sp>
        <p:nvSpPr>
          <p:cNvPr id="728" name="Shape 728"/>
          <p:cNvSpPr>
            <a:spLocks noGrp="1"/>
          </p:cNvSpPr>
          <p:nvPr>
            <p:ph type="pic" sz="quarter" idx="16"/>
          </p:nvPr>
        </p:nvSpPr>
        <p:spPr>
          <a:xfrm>
            <a:off x="9125664" y="2452885"/>
            <a:ext cx="1903733" cy="1903733"/>
          </a:xfrm>
          <a:prstGeom prst="ellipse">
            <a:avLst/>
          </a:prstGeom>
        </p:spPr>
        <p:txBody>
          <a:bodyPr lIns="91439" tIns="45719" rIns="91439" bIns="45719" anchor="t">
            <a:noAutofit/>
          </a:bodyPr>
          <a:lstStyle>
            <a:lvl1pPr>
              <a:defRPr/>
            </a:lvl1pPr>
          </a:lstStyle>
          <a:p>
            <a:endParaRPr dirty="0"/>
          </a:p>
        </p:txBody>
      </p:sp>
      <p:sp>
        <p:nvSpPr>
          <p:cNvPr id="729" name="Shape 72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49121354"/>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eam (5)">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6119036" y="-3314"/>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6123234" y="2224074"/>
            <a:ext cx="4628357" cy="4629150"/>
          </a:xfrm>
          <a:prstGeom prst="rtTriangle">
            <a:avLst/>
          </a:prstGeom>
        </p:spPr>
        <p:txBody>
          <a:bodyPr/>
          <a:lstStyle>
            <a:lvl1pPr>
              <a:defRPr/>
            </a:lvl1pPr>
          </a:lstStyle>
          <a:p>
            <a:endParaRPr lang="en-US" dirty="0"/>
          </a:p>
        </p:txBody>
      </p:sp>
      <p:sp>
        <p:nvSpPr>
          <p:cNvPr id="12" name="Picture Placeholder 8"/>
          <p:cNvSpPr>
            <a:spLocks noGrp="1"/>
          </p:cNvSpPr>
          <p:nvPr>
            <p:ph type="pic" sz="quarter" idx="10"/>
          </p:nvPr>
        </p:nvSpPr>
        <p:spPr>
          <a:xfrm>
            <a:off x="6558731" y="1636250"/>
            <a:ext cx="3613746" cy="35995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736" name="Shape 736"/>
          <p:cNvSpPr>
            <a:spLocks noGrp="1"/>
          </p:cNvSpPr>
          <p:nvPr>
            <p:ph type="body" sz="quarter" idx="1"/>
          </p:nvPr>
        </p:nvSpPr>
        <p:spPr>
          <a:xfrm>
            <a:off x="1114131" y="3248025"/>
            <a:ext cx="3517280"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37" name="Shape 737"/>
          <p:cNvSpPr>
            <a:spLocks noGrp="1"/>
          </p:cNvSpPr>
          <p:nvPr>
            <p:ph type="title"/>
          </p:nvPr>
        </p:nvSpPr>
        <p:spPr>
          <a:xfrm>
            <a:off x="1107491" y="1122136"/>
            <a:ext cx="3034498" cy="1322388"/>
          </a:xfrm>
          <a:prstGeom prst="rect">
            <a:avLst/>
          </a:prstGeom>
        </p:spPr>
        <p:txBody>
          <a:bodyPr anchor="t"/>
          <a:lstStyle>
            <a:lvl1pPr algn="l">
              <a:lnSpc>
                <a:spcPct val="80000"/>
              </a:lnSpc>
              <a:defRPr sz="5000"/>
            </a:lvl1pPr>
          </a:lstStyle>
          <a:p>
            <a:r>
              <a:rPr dirty="0"/>
              <a:t>Title Text</a:t>
            </a:r>
          </a:p>
        </p:txBody>
      </p:sp>
      <p:sp>
        <p:nvSpPr>
          <p:cNvPr id="741" name="Shape 741"/>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0" name="Shape 466"/>
          <p:cNvSpPr txBox="1">
            <a:spLocks/>
          </p:cNvSpPr>
          <p:nvPr userDrawn="1"/>
        </p:nvSpPr>
        <p:spPr>
          <a:xfrm>
            <a:off x="6053120" y="6581477"/>
            <a:ext cx="229230" cy="226024"/>
          </a:xfrm>
          <a:prstGeom prst="rect">
            <a:avLst/>
          </a:prstGeom>
          <a:ln w="12700">
            <a:miter lim="400000"/>
          </a:ln>
        </p:spPr>
        <p:txBody>
          <a:bodyPr wrap="non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8B8C8C"/>
                </a:solidFill>
                <a:effectLst/>
                <a:uFillTx/>
                <a:latin typeface="Helvetica"/>
                <a:ea typeface="Helvetica"/>
                <a:cs typeface="Helvetica"/>
                <a:sym typeface="Helvetica"/>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fld id="{86CB4B4D-7CA3-9044-876B-883B54F8677D}" type="slidenum">
              <a:rPr lang="uk-UA" sz="1000" smtClean="0">
                <a:ea typeface="仓耳玄三M W05" panose="02020400000000000000" pitchFamily="18" charset="-122"/>
              </a:rPr>
              <a:pPr/>
              <a:t>‹#›</a:t>
            </a:fld>
            <a:endParaRPr lang="uk-UA" sz="1000" dirty="0">
              <a:ea typeface="仓耳玄三M W05" panose="02020400000000000000" pitchFamily="18" charset="-122"/>
            </a:endParaRPr>
          </a:p>
        </p:txBody>
      </p:sp>
    </p:spTree>
    <p:extLst>
      <p:ext uri="{BB962C8B-B14F-4D97-AF65-F5344CB8AC3E}">
        <p14:creationId xmlns:p14="http://schemas.microsoft.com/office/powerpoint/2010/main" val="415770577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bout us (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444357" y="-89455"/>
            <a:ext cx="7992549" cy="7309442"/>
          </a:xfrm>
          <a:prstGeom prst="decagon">
            <a:avLst/>
          </a:prstGeom>
        </p:spPr>
        <p:txBody>
          <a:bodyPr/>
          <a:lstStyle>
            <a:lvl1pPr>
              <a:defRPr/>
            </a:lvl1pPr>
          </a:lstStyle>
          <a:p>
            <a:endParaRPr lang="en-US" dirty="0"/>
          </a:p>
        </p:txBody>
      </p:sp>
      <p:sp>
        <p:nvSpPr>
          <p:cNvPr id="90" name="Shape 90"/>
          <p:cNvSpPr>
            <a:spLocks noGrp="1"/>
          </p:cNvSpPr>
          <p:nvPr>
            <p:ph type="title"/>
          </p:nvPr>
        </p:nvSpPr>
        <p:spPr>
          <a:xfrm rot="5400000">
            <a:off x="8814566" y="2373972"/>
            <a:ext cx="2773363" cy="1322388"/>
          </a:xfrm>
          <a:prstGeom prst="rect">
            <a:avLst/>
          </a:prstGeom>
        </p:spPr>
        <p:txBody>
          <a:bodyPr anchor="t"/>
          <a:lstStyle>
            <a:lvl1pPr algn="r">
              <a:lnSpc>
                <a:spcPct val="80000"/>
              </a:lnSpc>
              <a:defRPr sz="5000"/>
            </a:lvl1pPr>
          </a:lstStyle>
          <a:p>
            <a:r>
              <a:rPr dirty="0"/>
              <a:t>Title Text</a:t>
            </a:r>
          </a:p>
        </p:txBody>
      </p:sp>
      <p:sp>
        <p:nvSpPr>
          <p:cNvPr id="92" name="Shape 92"/>
          <p:cNvSpPr/>
          <p:nvPr/>
        </p:nvSpPr>
        <p:spPr>
          <a:xfrm>
            <a:off x="9930256" y="5473706"/>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3" name="Shape 93"/>
          <p:cNvSpPr>
            <a:spLocks noGrp="1"/>
          </p:cNvSpPr>
          <p:nvPr>
            <p:ph type="sldNum" sz="quarter" idx="2"/>
          </p:nvPr>
        </p:nvSpPr>
        <p:spPr>
          <a:xfrm>
            <a:off x="10091722" y="5632779"/>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1780396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eam (6)">
    <p:spTree>
      <p:nvGrpSpPr>
        <p:cNvPr id="1" name=""/>
        <p:cNvGrpSpPr/>
        <p:nvPr/>
      </p:nvGrpSpPr>
      <p:grpSpPr>
        <a:xfrm>
          <a:off x="0" y="0"/>
          <a:ext cx="0" cy="0"/>
          <a:chOff x="0" y="0"/>
          <a:chExt cx="0" cy="0"/>
        </a:xfrm>
      </p:grpSpPr>
      <p:sp>
        <p:nvSpPr>
          <p:cNvPr id="748" name="Shape 748"/>
          <p:cNvSpPr>
            <a:spLocks noGrp="1"/>
          </p:cNvSpPr>
          <p:nvPr>
            <p:ph type="pic" idx="13"/>
          </p:nvPr>
        </p:nvSpPr>
        <p:spPr>
          <a:xfrm>
            <a:off x="1710939" y="-895923"/>
            <a:ext cx="8770123" cy="4385062"/>
          </a:xfrm>
          <a:prstGeom prst="triangle">
            <a:avLst/>
          </a:prstGeom>
        </p:spPr>
        <p:txBody>
          <a:bodyPr lIns="91439" tIns="45719" rIns="91439" bIns="45719" anchor="t">
            <a:noAutofit/>
          </a:bodyPr>
          <a:lstStyle>
            <a:lvl1pPr>
              <a:defRPr/>
            </a:lvl1pPr>
          </a:lstStyle>
          <a:p>
            <a:endParaRPr dirty="0"/>
          </a:p>
        </p:txBody>
      </p:sp>
      <p:sp>
        <p:nvSpPr>
          <p:cNvPr id="749" name="Shape 749"/>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6559086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eam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474720" y="-445989"/>
            <a:ext cx="7793648"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757" name="Shape 757"/>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9108171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Team (8)">
    <p:spTree>
      <p:nvGrpSpPr>
        <p:cNvPr id="1" name=""/>
        <p:cNvGrpSpPr/>
        <p:nvPr/>
      </p:nvGrpSpPr>
      <p:grpSpPr>
        <a:xfrm>
          <a:off x="0" y="0"/>
          <a:ext cx="0" cy="0"/>
          <a:chOff x="0" y="0"/>
          <a:chExt cx="0" cy="0"/>
        </a:xfrm>
      </p:grpSpPr>
      <p:sp>
        <p:nvSpPr>
          <p:cNvPr id="764" name="Shape 764"/>
          <p:cNvSpPr>
            <a:spLocks noGrp="1"/>
          </p:cNvSpPr>
          <p:nvPr>
            <p:ph type="pic" sz="half" idx="13"/>
          </p:nvPr>
        </p:nvSpPr>
        <p:spPr>
          <a:xfrm>
            <a:off x="6409991" y="-3979"/>
            <a:ext cx="4445001" cy="6865958"/>
          </a:xfrm>
          <a:prstGeom prst="rect">
            <a:avLst/>
          </a:prstGeom>
        </p:spPr>
        <p:txBody>
          <a:bodyPr lIns="91439" tIns="45719" rIns="91439" bIns="45719" anchor="t">
            <a:noAutofit/>
          </a:bodyPr>
          <a:lstStyle>
            <a:lvl1pPr>
              <a:defRPr/>
            </a:lvl1pPr>
          </a:lstStyle>
          <a:p>
            <a:endParaRPr dirty="0"/>
          </a:p>
        </p:txBody>
      </p:sp>
      <p:sp>
        <p:nvSpPr>
          <p:cNvPr id="765" name="Shape 76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2315973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eam (9)">
    <p:spTree>
      <p:nvGrpSpPr>
        <p:cNvPr id="1" name=""/>
        <p:cNvGrpSpPr/>
        <p:nvPr/>
      </p:nvGrpSpPr>
      <p:grpSpPr>
        <a:xfrm>
          <a:off x="0" y="0"/>
          <a:ext cx="0" cy="0"/>
          <a:chOff x="0" y="0"/>
          <a:chExt cx="0" cy="0"/>
        </a:xfrm>
      </p:grpSpPr>
      <p:sp>
        <p:nvSpPr>
          <p:cNvPr id="772" name="Shape 772"/>
          <p:cNvSpPr>
            <a:spLocks noGrp="1"/>
          </p:cNvSpPr>
          <p:nvPr>
            <p:ph type="pic" sz="half" idx="13"/>
          </p:nvPr>
        </p:nvSpPr>
        <p:spPr>
          <a:xfrm>
            <a:off x="-4801" y="-2710"/>
            <a:ext cx="3565274" cy="6863419"/>
          </a:xfrm>
          <a:prstGeom prst="rect">
            <a:avLst/>
          </a:prstGeom>
        </p:spPr>
        <p:txBody>
          <a:bodyPr lIns="91439" tIns="45719" rIns="91439" bIns="45719" anchor="t">
            <a:noAutofit/>
          </a:bodyPr>
          <a:lstStyle>
            <a:lvl1pPr>
              <a:defRPr/>
            </a:lvl1pPr>
          </a:lstStyle>
          <a:p>
            <a:endParaRPr dirty="0"/>
          </a:p>
        </p:txBody>
      </p:sp>
      <p:sp>
        <p:nvSpPr>
          <p:cNvPr id="773" name="Shape 77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3746998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Horizontal timeline (1)">
    <p:spTree>
      <p:nvGrpSpPr>
        <p:cNvPr id="1" name=""/>
        <p:cNvGrpSpPr/>
        <p:nvPr/>
      </p:nvGrpSpPr>
      <p:grpSpPr>
        <a:xfrm>
          <a:off x="0" y="0"/>
          <a:ext cx="0" cy="0"/>
          <a:chOff x="0" y="0"/>
          <a:chExt cx="0" cy="0"/>
        </a:xfrm>
      </p:grpSpPr>
      <p:sp>
        <p:nvSpPr>
          <p:cNvPr id="9" name="Shape 258"/>
          <p:cNvSpPr>
            <a:spLocks noGrp="1"/>
          </p:cNvSpPr>
          <p:nvPr>
            <p:ph type="pic" sz="quarter" idx="14"/>
          </p:nvPr>
        </p:nvSpPr>
        <p:spPr>
          <a:xfrm>
            <a:off x="6732336"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0" name="Shape 258"/>
          <p:cNvSpPr>
            <a:spLocks noGrp="1"/>
          </p:cNvSpPr>
          <p:nvPr>
            <p:ph type="pic" sz="quarter" idx="15"/>
          </p:nvPr>
        </p:nvSpPr>
        <p:spPr>
          <a:xfrm>
            <a:off x="9517982"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780" name="Shape 780"/>
          <p:cNvSpPr>
            <a:spLocks noGrp="1"/>
          </p:cNvSpPr>
          <p:nvPr>
            <p:ph type="body" sz="quarter" idx="1"/>
          </p:nvPr>
        </p:nvSpPr>
        <p:spPr>
          <a:xfrm>
            <a:off x="1722889" y="3853878"/>
            <a:ext cx="3028027"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81" name="Shape 781"/>
          <p:cNvSpPr>
            <a:spLocks noGrp="1"/>
          </p:cNvSpPr>
          <p:nvPr>
            <p:ph type="title"/>
          </p:nvPr>
        </p:nvSpPr>
        <p:spPr>
          <a:xfrm>
            <a:off x="1639566" y="1821434"/>
            <a:ext cx="3034498" cy="1322388"/>
          </a:xfrm>
          <a:prstGeom prst="rect">
            <a:avLst/>
          </a:prstGeom>
        </p:spPr>
        <p:txBody>
          <a:bodyPr anchor="t"/>
          <a:lstStyle>
            <a:lvl1pPr algn="l">
              <a:lnSpc>
                <a:spcPct val="80000"/>
              </a:lnSpc>
              <a:defRPr sz="5000"/>
            </a:lvl1pPr>
          </a:lstStyle>
          <a:p>
            <a:r>
              <a:rPr dirty="0"/>
              <a:t>Title Text</a:t>
            </a:r>
          </a:p>
        </p:txBody>
      </p:sp>
      <p:sp>
        <p:nvSpPr>
          <p:cNvPr id="784" name="Shape 78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0461936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Horizontal timeline (2)">
    <p:spTree>
      <p:nvGrpSpPr>
        <p:cNvPr id="1" name=""/>
        <p:cNvGrpSpPr/>
        <p:nvPr/>
      </p:nvGrpSpPr>
      <p:grpSpPr>
        <a:xfrm>
          <a:off x="0" y="0"/>
          <a:ext cx="0" cy="0"/>
          <a:chOff x="0" y="0"/>
          <a:chExt cx="0" cy="0"/>
        </a:xfrm>
      </p:grpSpPr>
      <p:sp>
        <p:nvSpPr>
          <p:cNvPr id="10" name="Shape 258"/>
          <p:cNvSpPr>
            <a:spLocks noGrp="1"/>
          </p:cNvSpPr>
          <p:nvPr>
            <p:ph type="pic" sz="quarter" idx="14"/>
          </p:nvPr>
        </p:nvSpPr>
        <p:spPr>
          <a:xfrm>
            <a:off x="1728267"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1" name="Shape 258"/>
          <p:cNvSpPr>
            <a:spLocks noGrp="1"/>
          </p:cNvSpPr>
          <p:nvPr>
            <p:ph type="pic" sz="quarter" idx="15"/>
          </p:nvPr>
        </p:nvSpPr>
        <p:spPr>
          <a:xfrm>
            <a:off x="5244703"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12" name="Shape 258"/>
          <p:cNvSpPr>
            <a:spLocks noGrp="1"/>
          </p:cNvSpPr>
          <p:nvPr>
            <p:ph type="pic" sz="quarter" idx="16"/>
          </p:nvPr>
        </p:nvSpPr>
        <p:spPr>
          <a:xfrm>
            <a:off x="8885144"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791" name="Shape 791"/>
          <p:cNvSpPr>
            <a:spLocks noGrp="1"/>
          </p:cNvSpPr>
          <p:nvPr>
            <p:ph type="title"/>
          </p:nvPr>
        </p:nvSpPr>
        <p:spPr>
          <a:xfrm>
            <a:off x="2609999" y="807339"/>
            <a:ext cx="6972003" cy="581978"/>
          </a:xfrm>
          <a:prstGeom prst="rect">
            <a:avLst/>
          </a:prstGeom>
        </p:spPr>
        <p:txBody>
          <a:bodyPr/>
          <a:lstStyle>
            <a:lvl1pPr>
              <a:lnSpc>
                <a:spcPct val="80000"/>
              </a:lnSpc>
              <a:defRPr sz="4000"/>
            </a:lvl1pPr>
          </a:lstStyle>
          <a:p>
            <a:r>
              <a:rPr dirty="0"/>
              <a:t>Title Text</a:t>
            </a:r>
          </a:p>
        </p:txBody>
      </p:sp>
      <p:sp>
        <p:nvSpPr>
          <p:cNvPr id="795" name="Shape 79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6390227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Horizontal timeline (3)">
    <p:spTree>
      <p:nvGrpSpPr>
        <p:cNvPr id="1" name=""/>
        <p:cNvGrpSpPr/>
        <p:nvPr/>
      </p:nvGrpSpPr>
      <p:grpSpPr>
        <a:xfrm>
          <a:off x="0" y="0"/>
          <a:ext cx="0" cy="0"/>
          <a:chOff x="0" y="0"/>
          <a:chExt cx="0" cy="0"/>
        </a:xfrm>
      </p:grpSpPr>
      <p:sp>
        <p:nvSpPr>
          <p:cNvPr id="7" name="Shape 258"/>
          <p:cNvSpPr>
            <a:spLocks noGrp="1"/>
          </p:cNvSpPr>
          <p:nvPr>
            <p:ph type="pic" sz="quarter" idx="14"/>
          </p:nvPr>
        </p:nvSpPr>
        <p:spPr>
          <a:xfrm>
            <a:off x="982070" y="1733739"/>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8" name="Shape 258"/>
          <p:cNvSpPr>
            <a:spLocks noGrp="1"/>
          </p:cNvSpPr>
          <p:nvPr>
            <p:ph type="pic" sz="quarter" idx="15"/>
          </p:nvPr>
        </p:nvSpPr>
        <p:spPr>
          <a:xfrm>
            <a:off x="4216925"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sp>
        <p:nvSpPr>
          <p:cNvPr id="804" name="Shape 80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5871584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Portfolio (1)">
    <p:spTree>
      <p:nvGrpSpPr>
        <p:cNvPr id="1" name=""/>
        <p:cNvGrpSpPr/>
        <p:nvPr/>
      </p:nvGrpSpPr>
      <p:grpSpPr>
        <a:xfrm>
          <a:off x="0" y="0"/>
          <a:ext cx="0" cy="0"/>
          <a:chOff x="0" y="0"/>
          <a:chExt cx="0" cy="0"/>
        </a:xfrm>
      </p:grpSpPr>
      <p:sp>
        <p:nvSpPr>
          <p:cNvPr id="811" name="Shape 81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12" name="Shape 812"/>
          <p:cNvSpPr>
            <a:spLocks noGrp="1"/>
          </p:cNvSpPr>
          <p:nvPr>
            <p:ph type="pic" sz="quarter" idx="13"/>
          </p:nvPr>
        </p:nvSpPr>
        <p:spPr>
          <a:xfrm>
            <a:off x="780920" y="2639975"/>
            <a:ext cx="3473422" cy="2665292"/>
          </a:xfrm>
          <a:prstGeom prst="rect">
            <a:avLst/>
          </a:prstGeom>
        </p:spPr>
        <p:txBody>
          <a:bodyPr lIns="91439" tIns="45719" rIns="91439" bIns="45719" anchor="t">
            <a:noAutofit/>
          </a:bodyPr>
          <a:lstStyle>
            <a:lvl1pPr>
              <a:defRPr/>
            </a:lvl1pPr>
          </a:lstStyle>
          <a:p>
            <a:endParaRPr dirty="0"/>
          </a:p>
        </p:txBody>
      </p:sp>
      <p:sp>
        <p:nvSpPr>
          <p:cNvPr id="813" name="Shape 813"/>
          <p:cNvSpPr>
            <a:spLocks noGrp="1"/>
          </p:cNvSpPr>
          <p:nvPr>
            <p:ph type="pic" sz="quarter" idx="14"/>
          </p:nvPr>
        </p:nvSpPr>
        <p:spPr>
          <a:xfrm>
            <a:off x="4359290" y="2639975"/>
            <a:ext cx="3473421" cy="2665292"/>
          </a:xfrm>
          <a:prstGeom prst="rect">
            <a:avLst/>
          </a:prstGeom>
        </p:spPr>
        <p:txBody>
          <a:bodyPr lIns="91439" tIns="45719" rIns="91439" bIns="45719" anchor="t">
            <a:noAutofit/>
          </a:bodyPr>
          <a:lstStyle>
            <a:lvl1pPr>
              <a:defRPr/>
            </a:lvl1pPr>
          </a:lstStyle>
          <a:p>
            <a:endParaRPr dirty="0"/>
          </a:p>
        </p:txBody>
      </p:sp>
      <p:sp>
        <p:nvSpPr>
          <p:cNvPr id="814" name="Shape 814"/>
          <p:cNvSpPr>
            <a:spLocks noGrp="1"/>
          </p:cNvSpPr>
          <p:nvPr>
            <p:ph type="pic" sz="quarter" idx="15"/>
          </p:nvPr>
        </p:nvSpPr>
        <p:spPr>
          <a:xfrm>
            <a:off x="7937659" y="2639975"/>
            <a:ext cx="3473422" cy="2665292"/>
          </a:xfrm>
          <a:prstGeom prst="rect">
            <a:avLst/>
          </a:prstGeom>
        </p:spPr>
        <p:txBody>
          <a:bodyPr lIns="91439" tIns="45719" rIns="91439" bIns="45719" anchor="t">
            <a:noAutofit/>
          </a:bodyPr>
          <a:lstStyle>
            <a:lvl1pPr>
              <a:defRPr/>
            </a:lvl1pPr>
          </a:lstStyle>
          <a:p>
            <a:endParaRPr dirty="0"/>
          </a:p>
        </p:txBody>
      </p:sp>
      <p:sp>
        <p:nvSpPr>
          <p:cNvPr id="815" name="Shape 81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6142035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Portfolio (2)">
    <p:bg>
      <p:bgPr>
        <a:solidFill>
          <a:srgbClr val="16171A"/>
        </a:solidFill>
        <a:effectLst/>
      </p:bgPr>
    </p:bg>
    <p:spTree>
      <p:nvGrpSpPr>
        <p:cNvPr id="1" name=""/>
        <p:cNvGrpSpPr/>
        <p:nvPr/>
      </p:nvGrpSpPr>
      <p:grpSpPr>
        <a:xfrm>
          <a:off x="0" y="0"/>
          <a:ext cx="0" cy="0"/>
          <a:chOff x="0" y="0"/>
          <a:chExt cx="0" cy="0"/>
        </a:xfrm>
      </p:grpSpPr>
      <p:sp>
        <p:nvSpPr>
          <p:cNvPr id="822" name="Shape 822"/>
          <p:cNvSpPr>
            <a:spLocks noGrp="1"/>
          </p:cNvSpPr>
          <p:nvPr>
            <p:ph type="pic" sz="half" idx="13"/>
          </p:nvPr>
        </p:nvSpPr>
        <p:spPr>
          <a:xfrm>
            <a:off x="1467" y="-1"/>
            <a:ext cx="4064001" cy="6858001"/>
          </a:xfrm>
          <a:prstGeom prst="rect">
            <a:avLst/>
          </a:prstGeom>
        </p:spPr>
        <p:txBody>
          <a:bodyPr lIns="91439" tIns="45719" rIns="91439" bIns="45719" anchor="t">
            <a:noAutofit/>
          </a:bodyPr>
          <a:lstStyle>
            <a:lvl1pPr>
              <a:defRPr/>
            </a:lvl1pPr>
          </a:lstStyle>
          <a:p>
            <a:endParaRPr dirty="0"/>
          </a:p>
        </p:txBody>
      </p:sp>
      <p:sp>
        <p:nvSpPr>
          <p:cNvPr id="823" name="Shape 823"/>
          <p:cNvSpPr>
            <a:spLocks noGrp="1"/>
          </p:cNvSpPr>
          <p:nvPr>
            <p:ph type="pic" sz="half" idx="14"/>
          </p:nvPr>
        </p:nvSpPr>
        <p:spPr>
          <a:xfrm>
            <a:off x="4065467" y="-1"/>
            <a:ext cx="4064001" cy="6858001"/>
          </a:xfrm>
          <a:prstGeom prst="rect">
            <a:avLst/>
          </a:prstGeom>
          <a:effectLst>
            <a:outerShdw blurRad="266700" dist="635000" dir="16577888" rotWithShape="0">
              <a:srgbClr val="000000"/>
            </a:outerShdw>
          </a:effectLst>
        </p:spPr>
        <p:txBody>
          <a:bodyPr lIns="91439" tIns="45719" rIns="91439" bIns="45719" anchor="t">
            <a:noAutofit/>
          </a:bodyPr>
          <a:lstStyle>
            <a:lvl1pPr>
              <a:defRPr/>
            </a:lvl1pPr>
          </a:lstStyle>
          <a:p>
            <a:endParaRPr dirty="0"/>
          </a:p>
        </p:txBody>
      </p:sp>
      <p:sp>
        <p:nvSpPr>
          <p:cNvPr id="824" name="Shape 824"/>
          <p:cNvSpPr>
            <a:spLocks noGrp="1"/>
          </p:cNvSpPr>
          <p:nvPr>
            <p:ph type="pic" sz="half" idx="15"/>
          </p:nvPr>
        </p:nvSpPr>
        <p:spPr>
          <a:xfrm>
            <a:off x="8126533" y="-1"/>
            <a:ext cx="4064001" cy="6858001"/>
          </a:xfrm>
          <a:prstGeom prst="rect">
            <a:avLst/>
          </a:prstGeom>
        </p:spPr>
        <p:txBody>
          <a:bodyPr lIns="91439" tIns="45719" rIns="91439" bIns="45719" anchor="t">
            <a:noAutofit/>
          </a:bodyPr>
          <a:lstStyle>
            <a:lvl1pPr>
              <a:defRPr/>
            </a:lvl1pPr>
          </a:lstStyle>
          <a:p>
            <a:endParaRPr dirty="0"/>
          </a:p>
        </p:txBody>
      </p:sp>
      <p:sp>
        <p:nvSpPr>
          <p:cNvPr id="825" name="Shape 82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9582384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Portfolio (3)">
    <p:spTree>
      <p:nvGrpSpPr>
        <p:cNvPr id="1" name=""/>
        <p:cNvGrpSpPr/>
        <p:nvPr/>
      </p:nvGrpSpPr>
      <p:grpSpPr>
        <a:xfrm>
          <a:off x="0" y="0"/>
          <a:ext cx="0" cy="0"/>
          <a:chOff x="0" y="0"/>
          <a:chExt cx="0" cy="0"/>
        </a:xfrm>
      </p:grpSpPr>
      <p:sp>
        <p:nvSpPr>
          <p:cNvPr id="832" name="Shape 832"/>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33" name="Shape 833"/>
          <p:cNvSpPr/>
          <p:nvPr/>
        </p:nvSpPr>
        <p:spPr>
          <a:xfrm>
            <a:off x="7624068" y="2364954"/>
            <a:ext cx="3663951" cy="184765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4" name="Shape 834"/>
          <p:cNvSpPr>
            <a:spLocks noGrp="1"/>
          </p:cNvSpPr>
          <p:nvPr>
            <p:ph type="pic" sz="quarter" idx="13"/>
          </p:nvPr>
        </p:nvSpPr>
        <p:spPr>
          <a:xfrm>
            <a:off x="7624068" y="2364954"/>
            <a:ext cx="3663951" cy="1847652"/>
          </a:xfrm>
          <a:prstGeom prst="rect">
            <a:avLst/>
          </a:prstGeom>
        </p:spPr>
        <p:txBody>
          <a:bodyPr lIns="91439" tIns="45719" rIns="91439" bIns="45719" anchor="t">
            <a:noAutofit/>
          </a:bodyPr>
          <a:lstStyle>
            <a:lvl1pPr>
              <a:defRPr/>
            </a:lvl1pPr>
          </a:lstStyle>
          <a:p>
            <a:endParaRPr dirty="0"/>
          </a:p>
        </p:txBody>
      </p:sp>
      <p:sp>
        <p:nvSpPr>
          <p:cNvPr id="835" name="Shape 835"/>
          <p:cNvSpPr/>
          <p:nvPr/>
        </p:nvSpPr>
        <p:spPr>
          <a:xfrm>
            <a:off x="4707526" y="2364189"/>
            <a:ext cx="2825751" cy="185057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6" name="Shape 836"/>
          <p:cNvSpPr>
            <a:spLocks noGrp="1"/>
          </p:cNvSpPr>
          <p:nvPr>
            <p:ph type="pic" sz="quarter" idx="14"/>
          </p:nvPr>
        </p:nvSpPr>
        <p:spPr>
          <a:xfrm>
            <a:off x="4707526" y="2364954"/>
            <a:ext cx="2825751" cy="1848973"/>
          </a:xfrm>
          <a:prstGeom prst="rect">
            <a:avLst/>
          </a:prstGeom>
        </p:spPr>
        <p:txBody>
          <a:bodyPr lIns="91439" tIns="45719" rIns="91439" bIns="45719" anchor="t">
            <a:noAutofit/>
          </a:bodyPr>
          <a:lstStyle>
            <a:lvl1pPr>
              <a:defRPr/>
            </a:lvl1pPr>
          </a:lstStyle>
          <a:p>
            <a:endParaRPr dirty="0"/>
          </a:p>
        </p:txBody>
      </p:sp>
      <p:sp>
        <p:nvSpPr>
          <p:cNvPr id="837" name="Shape 837"/>
          <p:cNvSpPr/>
          <p:nvPr/>
        </p:nvSpPr>
        <p:spPr>
          <a:xfrm>
            <a:off x="903571" y="2368767"/>
            <a:ext cx="3714751" cy="1846575"/>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8" name="Shape 838"/>
          <p:cNvSpPr>
            <a:spLocks noGrp="1"/>
          </p:cNvSpPr>
          <p:nvPr>
            <p:ph type="pic" sz="quarter" idx="15"/>
          </p:nvPr>
        </p:nvSpPr>
        <p:spPr>
          <a:xfrm>
            <a:off x="903571" y="2364954"/>
            <a:ext cx="3714751" cy="1848768"/>
          </a:xfrm>
          <a:prstGeom prst="rect">
            <a:avLst/>
          </a:prstGeom>
        </p:spPr>
        <p:txBody>
          <a:bodyPr lIns="91439" tIns="45719" rIns="91439" bIns="45719" anchor="t">
            <a:noAutofit/>
          </a:bodyPr>
          <a:lstStyle>
            <a:lvl1pPr>
              <a:defRPr/>
            </a:lvl1pPr>
          </a:lstStyle>
          <a:p>
            <a:endParaRPr dirty="0"/>
          </a:p>
        </p:txBody>
      </p:sp>
      <p:sp>
        <p:nvSpPr>
          <p:cNvPr id="839" name="Shape 839"/>
          <p:cNvSpPr/>
          <p:nvPr/>
        </p:nvSpPr>
        <p:spPr>
          <a:xfrm>
            <a:off x="5127831" y="4294745"/>
            <a:ext cx="6160598"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0" name="Shape 840"/>
          <p:cNvSpPr/>
          <p:nvPr/>
        </p:nvSpPr>
        <p:spPr>
          <a:xfrm>
            <a:off x="905159" y="4294745"/>
            <a:ext cx="4127501"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1" name="Shape 841"/>
          <p:cNvSpPr>
            <a:spLocks noGrp="1"/>
          </p:cNvSpPr>
          <p:nvPr>
            <p:ph type="pic" sz="quarter" idx="16"/>
          </p:nvPr>
        </p:nvSpPr>
        <p:spPr>
          <a:xfrm>
            <a:off x="905159" y="4294745"/>
            <a:ext cx="4127501" cy="1854201"/>
          </a:xfrm>
          <a:prstGeom prst="rect">
            <a:avLst/>
          </a:prstGeom>
        </p:spPr>
        <p:txBody>
          <a:bodyPr lIns="91439" tIns="45719" rIns="91439" bIns="45719" anchor="t">
            <a:noAutofit/>
          </a:bodyPr>
          <a:lstStyle>
            <a:lvl1pPr>
              <a:defRPr/>
            </a:lvl1pPr>
          </a:lstStyle>
          <a:p>
            <a:endParaRPr dirty="0"/>
          </a:p>
        </p:txBody>
      </p:sp>
      <p:sp>
        <p:nvSpPr>
          <p:cNvPr id="842" name="Shape 842"/>
          <p:cNvSpPr>
            <a:spLocks noGrp="1"/>
          </p:cNvSpPr>
          <p:nvPr>
            <p:ph type="pic" sz="quarter" idx="17"/>
          </p:nvPr>
        </p:nvSpPr>
        <p:spPr>
          <a:xfrm>
            <a:off x="5127831" y="4294745"/>
            <a:ext cx="6160598" cy="1854201"/>
          </a:xfrm>
          <a:prstGeom prst="rect">
            <a:avLst/>
          </a:prstGeom>
        </p:spPr>
        <p:txBody>
          <a:bodyPr lIns="91439" tIns="45719" rIns="91439" bIns="45719" anchor="t">
            <a:noAutofit/>
          </a:bodyPr>
          <a:lstStyle>
            <a:lvl1pPr>
              <a:defRPr/>
            </a:lvl1pPr>
          </a:lstStyle>
          <a:p>
            <a:endParaRPr dirty="0"/>
          </a:p>
        </p:txBody>
      </p:sp>
      <p:sp>
        <p:nvSpPr>
          <p:cNvPr id="843" name="Shape 84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7707195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ur goals (1)">
    <p:spTree>
      <p:nvGrpSpPr>
        <p:cNvPr id="1" name=""/>
        <p:cNvGrpSpPr/>
        <p:nvPr/>
      </p:nvGrpSpPr>
      <p:grpSpPr>
        <a:xfrm>
          <a:off x="0" y="0"/>
          <a:ext cx="0" cy="0"/>
          <a:chOff x="0" y="0"/>
          <a:chExt cx="0" cy="0"/>
        </a:xfrm>
      </p:grpSpPr>
      <p:sp>
        <p:nvSpPr>
          <p:cNvPr id="11" name="Picture Placeholder 8"/>
          <p:cNvSpPr>
            <a:spLocks noGrp="1"/>
          </p:cNvSpPr>
          <p:nvPr>
            <p:ph type="pic" sz="quarter" idx="10"/>
          </p:nvPr>
        </p:nvSpPr>
        <p:spPr>
          <a:xfrm>
            <a:off x="3135645" y="2610696"/>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2" name="Picture Placeholder 8"/>
          <p:cNvSpPr>
            <a:spLocks noGrp="1"/>
          </p:cNvSpPr>
          <p:nvPr>
            <p:ph type="pic" sz="quarter" idx="16"/>
          </p:nvPr>
        </p:nvSpPr>
        <p:spPr>
          <a:xfrm>
            <a:off x="7160878" y="2593225"/>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00" name="Shape 100"/>
          <p:cNvSpPr>
            <a:spLocks noGrp="1"/>
          </p:cNvSpPr>
          <p:nvPr>
            <p:ph type="body" sz="quarter" idx="1"/>
          </p:nvPr>
        </p:nvSpPr>
        <p:spPr>
          <a:xfrm>
            <a:off x="2426411" y="5290000"/>
            <a:ext cx="7346600"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1" name="Shape 101"/>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05" name="Shape 105"/>
          <p:cNvSpPr/>
          <p:nvPr/>
        </p:nvSpPr>
        <p:spPr>
          <a:xfrm>
            <a:off x="10991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6" name="Shape 106"/>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4" name="Picture Placeholder 8"/>
          <p:cNvSpPr>
            <a:spLocks noGrp="1"/>
          </p:cNvSpPr>
          <p:nvPr>
            <p:ph type="pic" sz="quarter" idx="17"/>
          </p:nvPr>
        </p:nvSpPr>
        <p:spPr>
          <a:xfrm>
            <a:off x="4880907" y="2334166"/>
            <a:ext cx="2430185" cy="244298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2520609894"/>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Portfolio (6)">
    <p:spTree>
      <p:nvGrpSpPr>
        <p:cNvPr id="1" name=""/>
        <p:cNvGrpSpPr/>
        <p:nvPr/>
      </p:nvGrpSpPr>
      <p:grpSpPr>
        <a:xfrm>
          <a:off x="0" y="0"/>
          <a:ext cx="0" cy="0"/>
          <a:chOff x="0" y="0"/>
          <a:chExt cx="0" cy="0"/>
        </a:xfrm>
      </p:grpSpPr>
      <p:sp>
        <p:nvSpPr>
          <p:cNvPr id="868" name="Shape 868"/>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69" name="Shape 869"/>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870" name="Shape 870"/>
          <p:cNvSpPr>
            <a:spLocks noGrp="1"/>
          </p:cNvSpPr>
          <p:nvPr>
            <p:ph type="pic" sz="quarter" idx="13"/>
          </p:nvPr>
        </p:nvSpPr>
        <p:spPr>
          <a:xfrm>
            <a:off x="6858542" y="2286000"/>
            <a:ext cx="2667001" cy="2286000"/>
          </a:xfrm>
          <a:prstGeom prst="rect">
            <a:avLst/>
          </a:prstGeom>
        </p:spPr>
        <p:txBody>
          <a:bodyPr lIns="91439" tIns="45719" rIns="91439" bIns="45719" anchor="t">
            <a:noAutofit/>
          </a:bodyPr>
          <a:lstStyle>
            <a:lvl1pPr>
              <a:defRPr/>
            </a:lvl1pPr>
          </a:lstStyle>
          <a:p>
            <a:endParaRPr dirty="0"/>
          </a:p>
        </p:txBody>
      </p:sp>
      <p:sp>
        <p:nvSpPr>
          <p:cNvPr id="871" name="Shape 871"/>
          <p:cNvSpPr>
            <a:spLocks noGrp="1"/>
          </p:cNvSpPr>
          <p:nvPr>
            <p:ph type="pic" sz="quarter" idx="14"/>
          </p:nvPr>
        </p:nvSpPr>
        <p:spPr>
          <a:xfrm>
            <a:off x="9527113" y="394"/>
            <a:ext cx="2667001" cy="2286001"/>
          </a:xfrm>
          <a:prstGeom prst="rect">
            <a:avLst/>
          </a:prstGeom>
        </p:spPr>
        <p:txBody>
          <a:bodyPr lIns="91439" tIns="45719" rIns="91439" bIns="45719" anchor="t">
            <a:noAutofit/>
          </a:bodyPr>
          <a:lstStyle>
            <a:lvl1pPr>
              <a:defRPr/>
            </a:lvl1pPr>
          </a:lstStyle>
          <a:p>
            <a:endParaRPr dirty="0"/>
          </a:p>
        </p:txBody>
      </p:sp>
      <p:sp>
        <p:nvSpPr>
          <p:cNvPr id="872" name="Shape 872"/>
          <p:cNvSpPr>
            <a:spLocks noGrp="1"/>
          </p:cNvSpPr>
          <p:nvPr>
            <p:ph type="pic" sz="quarter" idx="15"/>
          </p:nvPr>
        </p:nvSpPr>
        <p:spPr>
          <a:xfrm>
            <a:off x="9527114" y="4569804"/>
            <a:ext cx="2667001" cy="2286001"/>
          </a:xfrm>
          <a:prstGeom prst="rect">
            <a:avLst/>
          </a:prstGeom>
        </p:spPr>
        <p:txBody>
          <a:bodyPr lIns="91439" tIns="45719" rIns="91439" bIns="45719" anchor="t">
            <a:noAutofit/>
          </a:bodyPr>
          <a:lstStyle>
            <a:lvl1pPr>
              <a:defRPr/>
            </a:lvl1pPr>
          </a:lstStyle>
          <a:p>
            <a:endParaRPr dirty="0"/>
          </a:p>
        </p:txBody>
      </p:sp>
      <p:sp>
        <p:nvSpPr>
          <p:cNvPr id="873" name="Shape 87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3983347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Portfolio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387468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881" name="Shape 881"/>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1595897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Portfolio (8)">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298922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889" name="Shape 889"/>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1845896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Device (1)">
    <p:spTree>
      <p:nvGrpSpPr>
        <p:cNvPr id="1" name=""/>
        <p:cNvGrpSpPr/>
        <p:nvPr/>
      </p:nvGrpSpPr>
      <p:grpSpPr>
        <a:xfrm>
          <a:off x="0" y="0"/>
          <a:ext cx="0" cy="0"/>
          <a:chOff x="0" y="0"/>
          <a:chExt cx="0" cy="0"/>
        </a:xfrm>
      </p:grpSpPr>
      <p:sp>
        <p:nvSpPr>
          <p:cNvPr id="896" name="Shape 896"/>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97" name="Shape 897"/>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898" name="Shape 898"/>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899" name="Phone_1.png"/>
          <p:cNvPicPr>
            <a:picLocks noChangeAspect="1"/>
          </p:cNvPicPr>
          <p:nvPr/>
        </p:nvPicPr>
        <p:blipFill>
          <a:blip r:embed="rId2"/>
          <a:stretch>
            <a:fillRect/>
          </a:stretch>
        </p:blipFill>
        <p:spPr>
          <a:xfrm>
            <a:off x="6598669" y="940323"/>
            <a:ext cx="3911601" cy="8032751"/>
          </a:xfrm>
          <a:prstGeom prst="rect">
            <a:avLst/>
          </a:prstGeom>
          <a:ln w="12700">
            <a:miter lim="400000"/>
          </a:ln>
        </p:spPr>
      </p:pic>
      <p:sp>
        <p:nvSpPr>
          <p:cNvPr id="900" name="Shape 900"/>
          <p:cNvSpPr>
            <a:spLocks noGrp="1"/>
          </p:cNvSpPr>
          <p:nvPr>
            <p:ph type="pic" sz="half" idx="13"/>
          </p:nvPr>
        </p:nvSpPr>
        <p:spPr>
          <a:xfrm>
            <a:off x="6853530" y="1922935"/>
            <a:ext cx="3397251" cy="6067527"/>
          </a:xfrm>
          <a:prstGeom prst="rect">
            <a:avLst/>
          </a:prstGeom>
        </p:spPr>
        <p:txBody>
          <a:bodyPr lIns="91439" tIns="45719" rIns="91439" bIns="45719" anchor="t">
            <a:noAutofit/>
          </a:bodyPr>
          <a:lstStyle>
            <a:lvl1pPr>
              <a:defRPr/>
            </a:lvl1pPr>
          </a:lstStyle>
          <a:p>
            <a:endParaRPr dirty="0"/>
          </a:p>
        </p:txBody>
      </p:sp>
      <p:sp>
        <p:nvSpPr>
          <p:cNvPr id="901" name="Shape 901"/>
          <p:cNvSpPr>
            <a:spLocks noGrp="1"/>
          </p:cNvSpPr>
          <p:nvPr>
            <p:ph type="sldNum" sz="quarter" idx="2"/>
          </p:nvPr>
        </p:nvSpPr>
        <p:spPr>
          <a:xfrm>
            <a:off x="11247541"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6283355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Device (3)">
    <p:spTree>
      <p:nvGrpSpPr>
        <p:cNvPr id="1" name=""/>
        <p:cNvGrpSpPr/>
        <p:nvPr/>
      </p:nvGrpSpPr>
      <p:grpSpPr>
        <a:xfrm>
          <a:off x="0" y="0"/>
          <a:ext cx="0" cy="0"/>
          <a:chOff x="0" y="0"/>
          <a:chExt cx="0" cy="0"/>
        </a:xfrm>
      </p:grpSpPr>
      <p:sp>
        <p:nvSpPr>
          <p:cNvPr id="921" name="Shape 92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922" name="Shape 922"/>
          <p:cNvSpPr>
            <a:spLocks noGrp="1"/>
          </p:cNvSpPr>
          <p:nvPr>
            <p:ph type="pic" idx="13"/>
          </p:nvPr>
        </p:nvSpPr>
        <p:spPr>
          <a:xfrm>
            <a:off x="2336" y="3733304"/>
            <a:ext cx="12187328" cy="3151982"/>
          </a:xfrm>
          <a:prstGeom prst="rect">
            <a:avLst/>
          </a:prstGeom>
        </p:spPr>
        <p:txBody>
          <a:bodyPr lIns="91439" tIns="45719" rIns="91439" bIns="45719" anchor="t">
            <a:noAutofit/>
          </a:bodyPr>
          <a:lstStyle>
            <a:lvl1pPr>
              <a:defRPr/>
            </a:lvl1pPr>
          </a:lstStyle>
          <a:p>
            <a:endParaRPr dirty="0"/>
          </a:p>
        </p:txBody>
      </p:sp>
      <p:sp>
        <p:nvSpPr>
          <p:cNvPr id="923" name="Shape 923"/>
          <p:cNvSpPr>
            <a:spLocks noGrp="1"/>
          </p:cNvSpPr>
          <p:nvPr>
            <p:ph type="pic" sz="half" idx="14"/>
          </p:nvPr>
        </p:nvSpPr>
        <p:spPr>
          <a:xfrm>
            <a:off x="4439554" y="3733203"/>
            <a:ext cx="3312893" cy="5879011"/>
          </a:xfrm>
          <a:prstGeom prst="rect">
            <a:avLst/>
          </a:prstGeom>
        </p:spPr>
        <p:txBody>
          <a:bodyPr lIns="91439" tIns="45719" rIns="91439" bIns="45719" anchor="t">
            <a:noAutofit/>
          </a:bodyPr>
          <a:lstStyle>
            <a:lvl1pPr>
              <a:defRPr/>
            </a:lvl1pPr>
          </a:lstStyle>
          <a:p>
            <a:endParaRPr dirty="0"/>
          </a:p>
        </p:txBody>
      </p:sp>
      <p:sp>
        <p:nvSpPr>
          <p:cNvPr id="924" name="Shape 92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29582327"/>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Device (5)">
    <p:spTree>
      <p:nvGrpSpPr>
        <p:cNvPr id="1" name=""/>
        <p:cNvGrpSpPr/>
        <p:nvPr/>
      </p:nvGrpSpPr>
      <p:grpSpPr>
        <a:xfrm>
          <a:off x="0" y="0"/>
          <a:ext cx="0" cy="0"/>
          <a:chOff x="0" y="0"/>
          <a:chExt cx="0" cy="0"/>
        </a:xfrm>
      </p:grpSpPr>
      <p:sp>
        <p:nvSpPr>
          <p:cNvPr id="940" name="Shape 940"/>
          <p:cNvSpPr/>
          <p:nvPr/>
        </p:nvSpPr>
        <p:spPr>
          <a:xfrm>
            <a:off x="1642500" y="881092"/>
            <a:ext cx="8907000"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42" name="Shape 942"/>
          <p:cNvSpPr>
            <a:spLocks noGrp="1"/>
          </p:cNvSpPr>
          <p:nvPr>
            <p:ph type="pic" sz="quarter" idx="13"/>
          </p:nvPr>
        </p:nvSpPr>
        <p:spPr>
          <a:xfrm>
            <a:off x="8132530" y="2247882"/>
            <a:ext cx="1652769" cy="2959081"/>
          </a:xfrm>
          <a:prstGeom prst="rect">
            <a:avLst/>
          </a:prstGeom>
        </p:spPr>
        <p:txBody>
          <a:bodyPr lIns="91439" tIns="45719" rIns="91439" bIns="45719" anchor="t">
            <a:noAutofit/>
          </a:bodyPr>
          <a:lstStyle>
            <a:lvl1pPr>
              <a:defRPr/>
            </a:lvl1pPr>
          </a:lstStyle>
          <a:p>
            <a:endParaRPr dirty="0"/>
          </a:p>
        </p:txBody>
      </p:sp>
      <p:sp>
        <p:nvSpPr>
          <p:cNvPr id="944" name="Shape 94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671490611"/>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Device (7)">
    <p:spTree>
      <p:nvGrpSpPr>
        <p:cNvPr id="1" name=""/>
        <p:cNvGrpSpPr/>
        <p:nvPr/>
      </p:nvGrpSpPr>
      <p:grpSpPr>
        <a:xfrm>
          <a:off x="0" y="0"/>
          <a:ext cx="0" cy="0"/>
          <a:chOff x="0" y="0"/>
          <a:chExt cx="0" cy="0"/>
        </a:xfrm>
      </p:grpSpPr>
      <p:pic>
        <p:nvPicPr>
          <p:cNvPr id="962" name="Watch_1.png"/>
          <p:cNvPicPr>
            <a:picLocks noChangeAspect="1"/>
          </p:cNvPicPr>
          <p:nvPr/>
        </p:nvPicPr>
        <p:blipFill>
          <a:blip r:embed="rId2"/>
          <a:stretch>
            <a:fillRect/>
          </a:stretch>
        </p:blipFill>
        <p:spPr>
          <a:xfrm>
            <a:off x="4448040" y="2677152"/>
            <a:ext cx="3509674" cy="5493932"/>
          </a:xfrm>
          <a:prstGeom prst="rect">
            <a:avLst/>
          </a:prstGeom>
          <a:ln w="12700">
            <a:miter lim="400000"/>
          </a:ln>
        </p:spPr>
      </p:pic>
      <p:sp>
        <p:nvSpPr>
          <p:cNvPr id="963" name="Shape 963"/>
          <p:cNvSpPr>
            <a:spLocks noGrp="1"/>
          </p:cNvSpPr>
          <p:nvPr>
            <p:ph type="pic" sz="quarter" idx="13"/>
          </p:nvPr>
        </p:nvSpPr>
        <p:spPr>
          <a:xfrm>
            <a:off x="4601639" y="3667131"/>
            <a:ext cx="3032531" cy="3598066"/>
          </a:xfrm>
          <a:prstGeom prst="roundRect">
            <a:avLst>
              <a:gd name="adj" fmla="val 15461"/>
            </a:avLst>
          </a:prstGeom>
        </p:spPr>
        <p:txBody>
          <a:bodyPr lIns="91439" tIns="45719" rIns="91439" bIns="45719" anchor="t">
            <a:noAutofit/>
          </a:bodyPr>
          <a:lstStyle>
            <a:lvl1pPr>
              <a:defRPr/>
            </a:lvl1pPr>
          </a:lstStyle>
          <a:p>
            <a:endParaRPr dirty="0"/>
          </a:p>
        </p:txBody>
      </p:sp>
      <p:sp>
        <p:nvSpPr>
          <p:cNvPr id="961" name="Shape 96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964" name="Shape 96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4504772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Device (8)">
    <p:spTree>
      <p:nvGrpSpPr>
        <p:cNvPr id="1" name=""/>
        <p:cNvGrpSpPr/>
        <p:nvPr/>
      </p:nvGrpSpPr>
      <p:grpSpPr>
        <a:xfrm>
          <a:off x="0" y="0"/>
          <a:ext cx="0" cy="0"/>
          <a:chOff x="0" y="0"/>
          <a:chExt cx="0" cy="0"/>
        </a:xfrm>
      </p:grpSpPr>
      <p:sp>
        <p:nvSpPr>
          <p:cNvPr id="971" name="Shape 97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72" name="Shape 97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973" name="Shape 973"/>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974" name="Tablet_1.png"/>
          <p:cNvPicPr>
            <a:picLocks noChangeAspect="1"/>
          </p:cNvPicPr>
          <p:nvPr/>
        </p:nvPicPr>
        <p:blipFill>
          <a:blip r:embed="rId2"/>
          <a:stretch>
            <a:fillRect/>
          </a:stretch>
        </p:blipFill>
        <p:spPr>
          <a:xfrm>
            <a:off x="6799720" y="859385"/>
            <a:ext cx="3634715" cy="5139231"/>
          </a:xfrm>
          <a:prstGeom prst="rect">
            <a:avLst/>
          </a:prstGeom>
          <a:ln w="12700">
            <a:miter lim="400000"/>
          </a:ln>
        </p:spPr>
      </p:pic>
      <p:sp>
        <p:nvSpPr>
          <p:cNvPr id="975" name="Shape 975"/>
          <p:cNvSpPr>
            <a:spLocks noGrp="1"/>
          </p:cNvSpPr>
          <p:nvPr>
            <p:ph type="pic" sz="quarter" idx="13"/>
          </p:nvPr>
        </p:nvSpPr>
        <p:spPr>
          <a:xfrm>
            <a:off x="7035767" y="1330325"/>
            <a:ext cx="3155951" cy="4210050"/>
          </a:xfrm>
          <a:prstGeom prst="rect">
            <a:avLst/>
          </a:prstGeom>
        </p:spPr>
        <p:txBody>
          <a:bodyPr lIns="91439" tIns="45719" rIns="91439" bIns="45719" anchor="t">
            <a:noAutofit/>
          </a:bodyPr>
          <a:lstStyle>
            <a:lvl1pPr>
              <a:defRPr/>
            </a:lvl1pPr>
          </a:lstStyle>
          <a:p>
            <a:endParaRPr dirty="0"/>
          </a:p>
        </p:txBody>
      </p:sp>
      <p:sp>
        <p:nvSpPr>
          <p:cNvPr id="976" name="Shape 976"/>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3505425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Device (9)">
    <p:spTree>
      <p:nvGrpSpPr>
        <p:cNvPr id="1" name=""/>
        <p:cNvGrpSpPr/>
        <p:nvPr/>
      </p:nvGrpSpPr>
      <p:grpSpPr>
        <a:xfrm>
          <a:off x="0" y="0"/>
          <a:ext cx="0" cy="0"/>
          <a:chOff x="0" y="0"/>
          <a:chExt cx="0" cy="0"/>
        </a:xfrm>
      </p:grpSpPr>
      <p:sp>
        <p:nvSpPr>
          <p:cNvPr id="983" name="Shape 983"/>
          <p:cNvSpPr>
            <a:spLocks noGrp="1"/>
          </p:cNvSpPr>
          <p:nvPr>
            <p:ph type="pic" idx="13"/>
          </p:nvPr>
        </p:nvSpPr>
        <p:spPr>
          <a:xfrm>
            <a:off x="1642500" y="881092"/>
            <a:ext cx="8907000" cy="5095817"/>
          </a:xfrm>
          <a:prstGeom prst="rect">
            <a:avLst/>
          </a:prstGeom>
        </p:spPr>
        <p:txBody>
          <a:bodyPr lIns="91439" tIns="45719" rIns="91439" bIns="45719" anchor="t">
            <a:noAutofit/>
          </a:bodyPr>
          <a:lstStyle>
            <a:lvl1pPr>
              <a:defRPr/>
            </a:lvl1pPr>
          </a:lstStyle>
          <a:p>
            <a:endParaRPr dirty="0"/>
          </a:p>
        </p:txBody>
      </p:sp>
      <p:sp>
        <p:nvSpPr>
          <p:cNvPr id="984" name="Shape 984"/>
          <p:cNvSpPr>
            <a:spLocks noGrp="1"/>
          </p:cNvSpPr>
          <p:nvPr>
            <p:ph type="pic" sz="half" idx="14"/>
          </p:nvPr>
        </p:nvSpPr>
        <p:spPr>
          <a:xfrm>
            <a:off x="3986129" y="3388701"/>
            <a:ext cx="4219743" cy="5619751"/>
          </a:xfrm>
          <a:prstGeom prst="rect">
            <a:avLst/>
          </a:prstGeom>
        </p:spPr>
        <p:txBody>
          <a:bodyPr lIns="91439" tIns="45719" rIns="91439" bIns="45719" anchor="t">
            <a:noAutofit/>
          </a:bodyPr>
          <a:lstStyle>
            <a:lvl1pPr>
              <a:defRPr/>
            </a:lvl1pPr>
          </a:lstStyle>
          <a:p>
            <a:endParaRPr dirty="0"/>
          </a:p>
        </p:txBody>
      </p:sp>
      <p:sp>
        <p:nvSpPr>
          <p:cNvPr id="985" name="Shape 98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0710138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Device (10)">
    <p:spTree>
      <p:nvGrpSpPr>
        <p:cNvPr id="1" name=""/>
        <p:cNvGrpSpPr/>
        <p:nvPr/>
      </p:nvGrpSpPr>
      <p:grpSpPr>
        <a:xfrm>
          <a:off x="0" y="0"/>
          <a:ext cx="0" cy="0"/>
          <a:chOff x="0" y="0"/>
          <a:chExt cx="0" cy="0"/>
        </a:xfrm>
      </p:grpSpPr>
      <p:pic>
        <p:nvPicPr>
          <p:cNvPr id="992" name="Watch_1.png"/>
          <p:cNvPicPr>
            <a:picLocks noChangeAspect="1"/>
          </p:cNvPicPr>
          <p:nvPr/>
        </p:nvPicPr>
        <p:blipFill>
          <a:blip r:embed="rId2"/>
          <a:stretch>
            <a:fillRect/>
          </a:stretch>
        </p:blipFill>
        <p:spPr>
          <a:xfrm>
            <a:off x="-1340184" y="-260970"/>
            <a:ext cx="4714508" cy="7379940"/>
          </a:xfrm>
          <a:prstGeom prst="rect">
            <a:avLst/>
          </a:prstGeom>
          <a:ln w="12700">
            <a:miter lim="400000"/>
          </a:ln>
        </p:spPr>
      </p:pic>
      <p:sp>
        <p:nvSpPr>
          <p:cNvPr id="993" name="Shape 993"/>
          <p:cNvSpPr>
            <a:spLocks noGrp="1"/>
          </p:cNvSpPr>
          <p:nvPr>
            <p:ph type="pic" sz="half" idx="13"/>
          </p:nvPr>
        </p:nvSpPr>
        <p:spPr>
          <a:xfrm>
            <a:off x="-1133856" y="1068858"/>
            <a:ext cx="4073566" cy="4833244"/>
          </a:xfrm>
          <a:prstGeom prst="roundRect">
            <a:avLst>
              <a:gd name="adj" fmla="val 15563"/>
            </a:avLst>
          </a:prstGeom>
        </p:spPr>
        <p:txBody>
          <a:bodyPr lIns="91439" tIns="45719" rIns="91439" bIns="45719" anchor="t">
            <a:noAutofit/>
          </a:bodyPr>
          <a:lstStyle>
            <a:lvl1pPr>
              <a:defRPr/>
            </a:lvl1pPr>
          </a:lstStyle>
          <a:p>
            <a:endParaRPr dirty="0"/>
          </a:p>
        </p:txBody>
      </p:sp>
      <p:sp>
        <p:nvSpPr>
          <p:cNvPr id="994" name="Shape 99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4832473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lients about us (1)">
    <p:spTree>
      <p:nvGrpSpPr>
        <p:cNvPr id="1" name=""/>
        <p:cNvGrpSpPr/>
        <p:nvPr/>
      </p:nvGrpSpPr>
      <p:grpSpPr>
        <a:xfrm>
          <a:off x="0" y="0"/>
          <a:ext cx="0" cy="0"/>
          <a:chOff x="0" y="0"/>
          <a:chExt cx="0" cy="0"/>
        </a:xfrm>
      </p:grpSpPr>
      <p:sp>
        <p:nvSpPr>
          <p:cNvPr id="10" name="Picture Placeholder 8"/>
          <p:cNvSpPr>
            <a:spLocks noGrp="1"/>
          </p:cNvSpPr>
          <p:nvPr>
            <p:ph type="pic" sz="quarter" idx="10"/>
          </p:nvPr>
        </p:nvSpPr>
        <p:spPr>
          <a:xfrm>
            <a:off x="1650941" y="2439879"/>
            <a:ext cx="1587500" cy="1587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1" name="Picture Placeholder 8"/>
          <p:cNvSpPr>
            <a:spLocks noGrp="1"/>
          </p:cNvSpPr>
          <p:nvPr>
            <p:ph type="pic" sz="quarter" idx="11"/>
          </p:nvPr>
        </p:nvSpPr>
        <p:spPr>
          <a:xfrm>
            <a:off x="5302249" y="2439878"/>
            <a:ext cx="1587500" cy="1587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2" name="Picture Placeholder 8"/>
          <p:cNvSpPr>
            <a:spLocks noGrp="1"/>
          </p:cNvSpPr>
          <p:nvPr>
            <p:ph type="pic" sz="quarter" idx="12"/>
          </p:nvPr>
        </p:nvSpPr>
        <p:spPr>
          <a:xfrm>
            <a:off x="8953557" y="2439878"/>
            <a:ext cx="1587500" cy="15875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138" name="Shape 138"/>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42" name="Shape 14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055884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Device (11)">
    <p:spTree>
      <p:nvGrpSpPr>
        <p:cNvPr id="1" name=""/>
        <p:cNvGrpSpPr/>
        <p:nvPr/>
      </p:nvGrpSpPr>
      <p:grpSpPr>
        <a:xfrm>
          <a:off x="0" y="0"/>
          <a:ext cx="0" cy="0"/>
          <a:chOff x="0" y="0"/>
          <a:chExt cx="0" cy="0"/>
        </a:xfrm>
      </p:grpSpPr>
      <p:sp>
        <p:nvSpPr>
          <p:cNvPr id="1001" name="Shape 100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pic>
        <p:nvPicPr>
          <p:cNvPr id="1002" name="Tablet_3.png"/>
          <p:cNvPicPr>
            <a:picLocks noChangeAspect="1"/>
          </p:cNvPicPr>
          <p:nvPr/>
        </p:nvPicPr>
        <p:blipFill>
          <a:blip r:embed="rId2"/>
          <a:stretch>
            <a:fillRect/>
          </a:stretch>
        </p:blipFill>
        <p:spPr>
          <a:xfrm>
            <a:off x="6797854" y="2788959"/>
            <a:ext cx="4850312" cy="6858001"/>
          </a:xfrm>
          <a:prstGeom prst="rect">
            <a:avLst/>
          </a:prstGeom>
          <a:ln w="12700">
            <a:miter lim="400000"/>
          </a:ln>
        </p:spPr>
      </p:pic>
      <p:sp>
        <p:nvSpPr>
          <p:cNvPr id="1003" name="Shape 1003"/>
          <p:cNvSpPr>
            <a:spLocks noGrp="1"/>
          </p:cNvSpPr>
          <p:nvPr>
            <p:ph type="pic" sz="half" idx="13"/>
          </p:nvPr>
        </p:nvSpPr>
        <p:spPr>
          <a:xfrm>
            <a:off x="7114320" y="3417358"/>
            <a:ext cx="4217381" cy="5613401"/>
          </a:xfrm>
          <a:prstGeom prst="rect">
            <a:avLst/>
          </a:prstGeom>
        </p:spPr>
        <p:txBody>
          <a:bodyPr lIns="91439" tIns="45719" rIns="91439" bIns="45719" anchor="t">
            <a:noAutofit/>
          </a:bodyPr>
          <a:lstStyle>
            <a:lvl1pPr>
              <a:defRPr/>
            </a:lvl1pPr>
          </a:lstStyle>
          <a:p>
            <a:endParaRPr dirty="0"/>
          </a:p>
        </p:txBody>
      </p:sp>
      <p:sp>
        <p:nvSpPr>
          <p:cNvPr id="1004" name="Shape 100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847302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Device (12)">
    <p:spTree>
      <p:nvGrpSpPr>
        <p:cNvPr id="1" name=""/>
        <p:cNvGrpSpPr/>
        <p:nvPr/>
      </p:nvGrpSpPr>
      <p:grpSpPr>
        <a:xfrm>
          <a:off x="0" y="0"/>
          <a:ext cx="0" cy="0"/>
          <a:chOff x="0" y="0"/>
          <a:chExt cx="0" cy="0"/>
        </a:xfrm>
      </p:grpSpPr>
      <p:pic>
        <p:nvPicPr>
          <p:cNvPr id="1011" name="Tablet_1.png"/>
          <p:cNvPicPr>
            <a:picLocks noChangeAspect="1"/>
          </p:cNvPicPr>
          <p:nvPr/>
        </p:nvPicPr>
        <p:blipFill>
          <a:blip r:embed="rId2"/>
          <a:stretch>
            <a:fillRect/>
          </a:stretch>
        </p:blipFill>
        <p:spPr>
          <a:xfrm>
            <a:off x="-1440945" y="971270"/>
            <a:ext cx="5221503" cy="7382838"/>
          </a:xfrm>
          <a:prstGeom prst="rect">
            <a:avLst/>
          </a:prstGeom>
          <a:ln w="12700">
            <a:miter lim="400000"/>
          </a:ln>
        </p:spPr>
      </p:pic>
      <p:sp>
        <p:nvSpPr>
          <p:cNvPr id="1012" name="Shape 1012"/>
          <p:cNvSpPr>
            <a:spLocks noGrp="1"/>
          </p:cNvSpPr>
          <p:nvPr>
            <p:ph type="pic" sz="half" idx="13"/>
          </p:nvPr>
        </p:nvSpPr>
        <p:spPr>
          <a:xfrm>
            <a:off x="-1101848" y="1647806"/>
            <a:ext cx="4533727" cy="6048010"/>
          </a:xfrm>
          <a:prstGeom prst="rect">
            <a:avLst/>
          </a:prstGeom>
        </p:spPr>
        <p:txBody>
          <a:bodyPr lIns="91439" tIns="45719" rIns="91439" bIns="45719" anchor="t">
            <a:noAutofit/>
          </a:bodyPr>
          <a:lstStyle>
            <a:lvl1pPr>
              <a:defRPr/>
            </a:lvl1pPr>
          </a:lstStyle>
          <a:p>
            <a:endParaRPr dirty="0"/>
          </a:p>
        </p:txBody>
      </p:sp>
      <p:sp>
        <p:nvSpPr>
          <p:cNvPr id="1013" name="Shape 101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10926701"/>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Device (13)">
    <p:spTree>
      <p:nvGrpSpPr>
        <p:cNvPr id="1" name=""/>
        <p:cNvGrpSpPr/>
        <p:nvPr/>
      </p:nvGrpSpPr>
      <p:grpSpPr>
        <a:xfrm>
          <a:off x="0" y="0"/>
          <a:ext cx="0" cy="0"/>
          <a:chOff x="0" y="0"/>
          <a:chExt cx="0" cy="0"/>
        </a:xfrm>
      </p:grpSpPr>
      <p:sp>
        <p:nvSpPr>
          <p:cNvPr id="1020" name="Shape 1020"/>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21" name="Shape 1021"/>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1022" name="Shape 1022"/>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23" name="Shape 1023"/>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pic>
        <p:nvPicPr>
          <p:cNvPr id="1024" name="Notebook_1.png"/>
          <p:cNvPicPr>
            <a:picLocks noChangeAspect="1"/>
          </p:cNvPicPr>
          <p:nvPr/>
        </p:nvPicPr>
        <p:blipFill>
          <a:blip r:embed="rId2"/>
          <a:stretch>
            <a:fillRect/>
          </a:stretch>
        </p:blipFill>
        <p:spPr>
          <a:xfrm>
            <a:off x="5989266" y="1981754"/>
            <a:ext cx="4933583" cy="2894492"/>
          </a:xfrm>
          <a:prstGeom prst="rect">
            <a:avLst/>
          </a:prstGeom>
          <a:ln w="12700">
            <a:miter lim="400000"/>
          </a:ln>
        </p:spPr>
      </p:pic>
      <p:sp>
        <p:nvSpPr>
          <p:cNvPr id="1025" name="Shape 1025"/>
          <p:cNvSpPr>
            <a:spLocks noGrp="1"/>
          </p:cNvSpPr>
          <p:nvPr>
            <p:ph type="pic" sz="quarter" idx="13"/>
          </p:nvPr>
        </p:nvSpPr>
        <p:spPr>
          <a:xfrm>
            <a:off x="6606024" y="2199548"/>
            <a:ext cx="3817686" cy="2458905"/>
          </a:xfrm>
          <a:prstGeom prst="rect">
            <a:avLst/>
          </a:prstGeom>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43095571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Device (14)">
    <p:spTree>
      <p:nvGrpSpPr>
        <p:cNvPr id="1" name=""/>
        <p:cNvGrpSpPr/>
        <p:nvPr/>
      </p:nvGrpSpPr>
      <p:grpSpPr>
        <a:xfrm>
          <a:off x="0" y="0"/>
          <a:ext cx="0" cy="0"/>
          <a:chOff x="0" y="0"/>
          <a:chExt cx="0" cy="0"/>
        </a:xfrm>
      </p:grpSpPr>
      <p:pic>
        <p:nvPicPr>
          <p:cNvPr id="1032" name="Notebook_2.png"/>
          <p:cNvPicPr>
            <a:picLocks noChangeAspect="1"/>
          </p:cNvPicPr>
          <p:nvPr/>
        </p:nvPicPr>
        <p:blipFill>
          <a:blip r:embed="rId2"/>
          <a:stretch>
            <a:fillRect/>
          </a:stretch>
        </p:blipFill>
        <p:spPr>
          <a:xfrm>
            <a:off x="-4050051" y="707298"/>
            <a:ext cx="9175751" cy="5295901"/>
          </a:xfrm>
          <a:prstGeom prst="rect">
            <a:avLst/>
          </a:prstGeom>
          <a:ln w="12700">
            <a:miter lim="400000"/>
          </a:ln>
        </p:spPr>
      </p:pic>
      <p:sp>
        <p:nvSpPr>
          <p:cNvPr id="1033" name="Shape 1033"/>
          <p:cNvSpPr>
            <a:spLocks noGrp="1"/>
          </p:cNvSpPr>
          <p:nvPr>
            <p:ph type="pic" sz="half" idx="13"/>
          </p:nvPr>
        </p:nvSpPr>
        <p:spPr>
          <a:xfrm>
            <a:off x="-2898733" y="1097683"/>
            <a:ext cx="6898515" cy="4312964"/>
          </a:xfrm>
          <a:prstGeom prst="rect">
            <a:avLst/>
          </a:prstGeom>
        </p:spPr>
        <p:txBody>
          <a:bodyPr lIns="91439" tIns="45719" rIns="91439" bIns="45719" anchor="t">
            <a:noAutofit/>
          </a:bodyPr>
          <a:lstStyle>
            <a:lvl1pPr>
              <a:defRPr/>
            </a:lvl1pPr>
          </a:lstStyle>
          <a:p>
            <a:endParaRPr dirty="0"/>
          </a:p>
        </p:txBody>
      </p:sp>
      <p:sp>
        <p:nvSpPr>
          <p:cNvPr id="1034" name="Shape 103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6771616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Device (15)">
    <p:spTree>
      <p:nvGrpSpPr>
        <p:cNvPr id="1" name=""/>
        <p:cNvGrpSpPr/>
        <p:nvPr/>
      </p:nvGrpSpPr>
      <p:grpSpPr>
        <a:xfrm>
          <a:off x="0" y="0"/>
          <a:ext cx="0" cy="0"/>
          <a:chOff x="0" y="0"/>
          <a:chExt cx="0" cy="0"/>
        </a:xfrm>
      </p:grpSpPr>
      <p:pic>
        <p:nvPicPr>
          <p:cNvPr id="7" name="Phone_3.png"/>
          <p:cNvPicPr>
            <a:picLocks noChangeAspect="1"/>
          </p:cNvPicPr>
          <p:nvPr userDrawn="1"/>
        </p:nvPicPr>
        <p:blipFill>
          <a:blip r:embed="rId2"/>
          <a:stretch>
            <a:fillRect/>
          </a:stretch>
        </p:blipFill>
        <p:spPr>
          <a:xfrm>
            <a:off x="2867072" y="1752384"/>
            <a:ext cx="2363721" cy="4854070"/>
          </a:xfrm>
          <a:prstGeom prst="rect">
            <a:avLst/>
          </a:prstGeom>
          <a:ln w="12700">
            <a:miter lim="400000"/>
          </a:ln>
        </p:spPr>
      </p:pic>
      <p:pic>
        <p:nvPicPr>
          <p:cNvPr id="8" name="Tablet_2.png"/>
          <p:cNvPicPr>
            <a:picLocks noChangeAspect="1"/>
          </p:cNvPicPr>
          <p:nvPr userDrawn="1"/>
        </p:nvPicPr>
        <p:blipFill>
          <a:blip r:embed="rId3"/>
          <a:stretch>
            <a:fillRect/>
          </a:stretch>
        </p:blipFill>
        <p:spPr>
          <a:xfrm>
            <a:off x="4957330" y="793284"/>
            <a:ext cx="4320258" cy="6108542"/>
          </a:xfrm>
          <a:prstGeom prst="rect">
            <a:avLst/>
          </a:prstGeom>
          <a:ln w="12700">
            <a:miter lim="400000"/>
          </a:ln>
        </p:spPr>
      </p:pic>
      <p:sp>
        <p:nvSpPr>
          <p:cNvPr id="1042" name="Shape 1042"/>
          <p:cNvSpPr>
            <a:spLocks noGrp="1"/>
          </p:cNvSpPr>
          <p:nvPr>
            <p:ph type="pic" sz="quarter" idx="13"/>
          </p:nvPr>
        </p:nvSpPr>
        <p:spPr>
          <a:xfrm>
            <a:off x="3023187" y="2344934"/>
            <a:ext cx="1934144" cy="2218288"/>
          </a:xfrm>
          <a:prstGeom prst="rect">
            <a:avLst/>
          </a:prstGeom>
        </p:spPr>
        <p:txBody>
          <a:bodyPr lIns="91439" tIns="45719" rIns="91439" bIns="45719" anchor="t">
            <a:noAutofit/>
          </a:bodyPr>
          <a:lstStyle>
            <a:lvl1pPr>
              <a:defRPr/>
            </a:lvl1pPr>
          </a:lstStyle>
          <a:p>
            <a:endParaRPr dirty="0"/>
          </a:p>
        </p:txBody>
      </p:sp>
      <p:sp>
        <p:nvSpPr>
          <p:cNvPr id="1044" name="Shape 1044"/>
          <p:cNvSpPr>
            <a:spLocks noGrp="1"/>
          </p:cNvSpPr>
          <p:nvPr>
            <p:ph type="pic" sz="quarter" idx="14"/>
          </p:nvPr>
        </p:nvSpPr>
        <p:spPr>
          <a:xfrm>
            <a:off x="5238160" y="1349505"/>
            <a:ext cx="3758599" cy="3243604"/>
          </a:xfrm>
          <a:prstGeom prst="rect">
            <a:avLst/>
          </a:prstGeom>
        </p:spPr>
        <p:txBody>
          <a:bodyPr lIns="91439" tIns="45719" rIns="91439" bIns="45719" anchor="t">
            <a:noAutofit/>
          </a:bodyPr>
          <a:lstStyle>
            <a:lvl1pPr>
              <a:defRPr/>
            </a:lvl1pPr>
          </a:lstStyle>
          <a:p>
            <a:endParaRPr dirty="0"/>
          </a:p>
        </p:txBody>
      </p:sp>
      <p:sp>
        <p:nvSpPr>
          <p:cNvPr id="1045" name="Shape 1045"/>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7356913"/>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Device (16)">
    <p:spTree>
      <p:nvGrpSpPr>
        <p:cNvPr id="1" name=""/>
        <p:cNvGrpSpPr/>
        <p:nvPr/>
      </p:nvGrpSpPr>
      <p:grpSpPr>
        <a:xfrm>
          <a:off x="0" y="0"/>
          <a:ext cx="0" cy="0"/>
          <a:chOff x="0" y="0"/>
          <a:chExt cx="0" cy="0"/>
        </a:xfrm>
      </p:grpSpPr>
      <p:pic>
        <p:nvPicPr>
          <p:cNvPr id="7" name="Tablet_2.png"/>
          <p:cNvPicPr>
            <a:picLocks noChangeAspect="1"/>
          </p:cNvPicPr>
          <p:nvPr userDrawn="1"/>
        </p:nvPicPr>
        <p:blipFill>
          <a:blip r:embed="rId2"/>
          <a:stretch>
            <a:fillRect/>
          </a:stretch>
        </p:blipFill>
        <p:spPr>
          <a:xfrm>
            <a:off x="3074264" y="1901005"/>
            <a:ext cx="3406314" cy="4816288"/>
          </a:xfrm>
          <a:prstGeom prst="rect">
            <a:avLst/>
          </a:prstGeom>
          <a:ln w="12700">
            <a:miter lim="400000"/>
          </a:ln>
        </p:spPr>
      </p:pic>
      <p:sp>
        <p:nvSpPr>
          <p:cNvPr id="1052" name="Shape 1052"/>
          <p:cNvSpPr>
            <a:spLocks noGrp="1"/>
          </p:cNvSpPr>
          <p:nvPr>
            <p:ph type="pic" sz="quarter" idx="13"/>
          </p:nvPr>
        </p:nvSpPr>
        <p:spPr>
          <a:xfrm>
            <a:off x="3295684" y="2339558"/>
            <a:ext cx="2963473" cy="3946681"/>
          </a:xfrm>
          <a:custGeom>
            <a:avLst/>
            <a:gdLst>
              <a:gd name="connsiteX0" fmla="*/ 0 w 5926946"/>
              <a:gd name="connsiteY0" fmla="*/ 0 h 7893361"/>
              <a:gd name="connsiteX1" fmla="*/ 5926946 w 5926946"/>
              <a:gd name="connsiteY1" fmla="*/ 0 h 7893361"/>
              <a:gd name="connsiteX2" fmla="*/ 5926946 w 5926946"/>
              <a:gd name="connsiteY2" fmla="*/ 7893361 h 7893361"/>
              <a:gd name="connsiteX3" fmla="*/ 0 w 5926946"/>
              <a:gd name="connsiteY3" fmla="*/ 7893361 h 7893361"/>
              <a:gd name="connsiteX4" fmla="*/ 0 w 5926946"/>
              <a:gd name="connsiteY4" fmla="*/ 0 h 7893361"/>
              <a:gd name="connsiteX0" fmla="*/ 147 w 5927093"/>
              <a:gd name="connsiteY0" fmla="*/ 0 h 7893361"/>
              <a:gd name="connsiteX1" fmla="*/ 5927093 w 5927093"/>
              <a:gd name="connsiteY1" fmla="*/ 0 h 7893361"/>
              <a:gd name="connsiteX2" fmla="*/ 5927093 w 5927093"/>
              <a:gd name="connsiteY2" fmla="*/ 7893361 h 7893361"/>
              <a:gd name="connsiteX3" fmla="*/ 147 w 5927093"/>
              <a:gd name="connsiteY3" fmla="*/ 7893361 h 7893361"/>
              <a:gd name="connsiteX4" fmla="*/ 3254 w 5927093"/>
              <a:gd name="connsiteY4" fmla="*/ 823160 h 7893361"/>
              <a:gd name="connsiteX5" fmla="*/ 147 w 5927093"/>
              <a:gd name="connsiteY5"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96857 w 5926946"/>
              <a:gd name="connsiteY4" fmla="*/ 3020260 h 7893361"/>
              <a:gd name="connsiteX5" fmla="*/ 803207 w 5926946"/>
              <a:gd name="connsiteY5" fmla="*/ 2502735 h 7893361"/>
              <a:gd name="connsiteX6" fmla="*/ 774633 w 5926946"/>
              <a:gd name="connsiteY6" fmla="*/ 1486735 h 7893361"/>
              <a:gd name="connsiteX7" fmla="*/ 3107 w 5926946"/>
              <a:gd name="connsiteY7" fmla="*/ 823160 h 7893361"/>
              <a:gd name="connsiteX8" fmla="*/ 0 w 5926946"/>
              <a:gd name="connsiteY8"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3 w 5926946"/>
              <a:gd name="connsiteY7" fmla="*/ 1486735 h 7893361"/>
              <a:gd name="connsiteX8" fmla="*/ 3107 w 5926946"/>
              <a:gd name="connsiteY8" fmla="*/ 823160 h 7893361"/>
              <a:gd name="connsiteX9" fmla="*/ 0 w 5926946"/>
              <a:gd name="connsiteY9"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6946" h="7893361">
                <a:moveTo>
                  <a:pt x="0" y="0"/>
                </a:moveTo>
                <a:lnTo>
                  <a:pt x="4900487" y="0"/>
                </a:lnTo>
                <a:cubicBezTo>
                  <a:pt x="4908444" y="68012"/>
                  <a:pt x="4843375" y="199523"/>
                  <a:pt x="4794182" y="213560"/>
                </a:cubicBezTo>
                <a:cubicBezTo>
                  <a:pt x="4509490" y="285527"/>
                  <a:pt x="4431174" y="535293"/>
                  <a:pt x="4438582" y="626310"/>
                </a:cubicBezTo>
                <a:cubicBezTo>
                  <a:pt x="4435407" y="1345977"/>
                  <a:pt x="4390957" y="2052943"/>
                  <a:pt x="4470332" y="2778960"/>
                </a:cubicBezTo>
                <a:lnTo>
                  <a:pt x="5926946" y="7893361"/>
                </a:lnTo>
                <a:lnTo>
                  <a:pt x="771525" y="7890186"/>
                </a:lnTo>
                <a:cubicBezTo>
                  <a:pt x="769527" y="6975344"/>
                  <a:pt x="767235" y="3870014"/>
                  <a:pt x="771457" y="3058360"/>
                </a:cubicBezTo>
                <a:cubicBezTo>
                  <a:pt x="778854" y="3027756"/>
                  <a:pt x="791565" y="3064181"/>
                  <a:pt x="796857" y="3020260"/>
                </a:cubicBezTo>
                <a:cubicBezTo>
                  <a:pt x="798974" y="2989039"/>
                  <a:pt x="793153" y="2592164"/>
                  <a:pt x="803207" y="2502735"/>
                </a:cubicBezTo>
                <a:cubicBezTo>
                  <a:pt x="800561" y="2476806"/>
                  <a:pt x="769869" y="2500618"/>
                  <a:pt x="774632" y="2474160"/>
                </a:cubicBezTo>
                <a:cubicBezTo>
                  <a:pt x="769870" y="2304827"/>
                  <a:pt x="777279" y="1757139"/>
                  <a:pt x="774633" y="1486735"/>
                </a:cubicBezTo>
                <a:cubicBezTo>
                  <a:pt x="765626" y="768743"/>
                  <a:pt x="212646" y="846053"/>
                  <a:pt x="3107" y="823160"/>
                </a:cubicBezTo>
                <a:cubicBezTo>
                  <a:pt x="2071" y="548773"/>
                  <a:pt x="1036" y="274387"/>
                  <a:pt x="0"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pic>
        <p:nvPicPr>
          <p:cNvPr id="8" name="Notebook_1.png"/>
          <p:cNvPicPr>
            <a:picLocks noChangeAspect="1"/>
          </p:cNvPicPr>
          <p:nvPr userDrawn="1"/>
        </p:nvPicPr>
        <p:blipFill>
          <a:blip r:embed="rId3"/>
          <a:stretch>
            <a:fillRect/>
          </a:stretch>
        </p:blipFill>
        <p:spPr>
          <a:xfrm>
            <a:off x="5461610" y="1497533"/>
            <a:ext cx="4933583" cy="2894493"/>
          </a:xfrm>
          <a:prstGeom prst="rect">
            <a:avLst/>
          </a:prstGeom>
          <a:ln w="12700">
            <a:miter lim="400000"/>
          </a:ln>
        </p:spPr>
      </p:pic>
      <p:sp>
        <p:nvSpPr>
          <p:cNvPr id="1053" name="Shape 1053"/>
          <p:cNvSpPr>
            <a:spLocks noGrp="1"/>
          </p:cNvSpPr>
          <p:nvPr>
            <p:ph type="pic" sz="quarter" idx="14"/>
          </p:nvPr>
        </p:nvSpPr>
        <p:spPr>
          <a:xfrm>
            <a:off x="5915348" y="1715327"/>
            <a:ext cx="3980707" cy="2458905"/>
          </a:xfrm>
          <a:custGeom>
            <a:avLst/>
            <a:gdLst>
              <a:gd name="connsiteX0" fmla="*/ 0 w 7635371"/>
              <a:gd name="connsiteY0" fmla="*/ 0 h 4917809"/>
              <a:gd name="connsiteX1" fmla="*/ 7635371 w 7635371"/>
              <a:gd name="connsiteY1" fmla="*/ 0 h 4917809"/>
              <a:gd name="connsiteX2" fmla="*/ 7635371 w 7635371"/>
              <a:gd name="connsiteY2" fmla="*/ 4917809 h 4917809"/>
              <a:gd name="connsiteX3" fmla="*/ 0 w 7635371"/>
              <a:gd name="connsiteY3" fmla="*/ 4917809 h 4917809"/>
              <a:gd name="connsiteX4" fmla="*/ 0 w 7635371"/>
              <a:gd name="connsiteY4" fmla="*/ 0 h 4917809"/>
              <a:gd name="connsiteX0" fmla="*/ 76 w 7635447"/>
              <a:gd name="connsiteY0" fmla="*/ 0 h 4917809"/>
              <a:gd name="connsiteX1" fmla="*/ 7635447 w 7635447"/>
              <a:gd name="connsiteY1" fmla="*/ 0 h 4917809"/>
              <a:gd name="connsiteX2" fmla="*/ 7635447 w 7635447"/>
              <a:gd name="connsiteY2" fmla="*/ 4917809 h 4917809"/>
              <a:gd name="connsiteX3" fmla="*/ 76 w 7635447"/>
              <a:gd name="connsiteY3" fmla="*/ 4917809 h 4917809"/>
              <a:gd name="connsiteX4" fmla="*/ 4859 w 7635447"/>
              <a:gd name="connsiteY4" fmla="*/ 859711 h 4917809"/>
              <a:gd name="connsiteX5" fmla="*/ 76 w 7635447"/>
              <a:gd name="connsiteY5"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1414" h="4917809">
                <a:moveTo>
                  <a:pt x="326043" y="0"/>
                </a:moveTo>
                <a:lnTo>
                  <a:pt x="7961414" y="0"/>
                </a:lnTo>
                <a:lnTo>
                  <a:pt x="7961414" y="4917809"/>
                </a:lnTo>
                <a:lnTo>
                  <a:pt x="326043" y="4917809"/>
                </a:lnTo>
                <a:cubicBezTo>
                  <a:pt x="-802529" y="4646644"/>
                  <a:pt x="1344441" y="3941927"/>
                  <a:pt x="1551930" y="3608321"/>
                </a:cubicBezTo>
                <a:cubicBezTo>
                  <a:pt x="1594319" y="3573165"/>
                  <a:pt x="1560926" y="3047404"/>
                  <a:pt x="1570980" y="2916171"/>
                </a:cubicBezTo>
                <a:cubicBezTo>
                  <a:pt x="1531349" y="2907473"/>
                  <a:pt x="1540289" y="2639417"/>
                  <a:pt x="1555105" y="2560571"/>
                </a:cubicBezTo>
                <a:cubicBezTo>
                  <a:pt x="1600140" y="2527002"/>
                  <a:pt x="1639242" y="2546813"/>
                  <a:pt x="1644004" y="2487546"/>
                </a:cubicBezTo>
                <a:cubicBezTo>
                  <a:pt x="1691685" y="2063452"/>
                  <a:pt x="1601142" y="2130359"/>
                  <a:pt x="1621780" y="2087496"/>
                </a:cubicBezTo>
                <a:cubicBezTo>
                  <a:pt x="1612840" y="2064511"/>
                  <a:pt x="1611726" y="2102313"/>
                  <a:pt x="1548755" y="2074796"/>
                </a:cubicBezTo>
                <a:cubicBezTo>
                  <a:pt x="1549870" y="1478194"/>
                  <a:pt x="1271785" y="1531642"/>
                  <a:pt x="1151880" y="1442971"/>
                </a:cubicBezTo>
                <a:cubicBezTo>
                  <a:pt x="1060550" y="1316200"/>
                  <a:pt x="1098934" y="1301841"/>
                  <a:pt x="1076976" y="1199868"/>
                </a:cubicBezTo>
                <a:cubicBezTo>
                  <a:pt x="1016813" y="790523"/>
                  <a:pt x="964200" y="880437"/>
                  <a:pt x="886781" y="859711"/>
                </a:cubicBezTo>
                <a:lnTo>
                  <a:pt x="330826" y="859711"/>
                </a:lnTo>
                <a:cubicBezTo>
                  <a:pt x="329232" y="573141"/>
                  <a:pt x="327637" y="286570"/>
                  <a:pt x="326043" y="0"/>
                </a:cubicBez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nchor="t">
            <a:noAutofit/>
          </a:bodyPr>
          <a:lstStyle>
            <a:lvl1pPr>
              <a:defRPr/>
            </a:lvl1pPr>
          </a:lstStyle>
          <a:p>
            <a:endParaRPr dirty="0"/>
          </a:p>
        </p:txBody>
      </p:sp>
      <p:pic>
        <p:nvPicPr>
          <p:cNvPr id="9" name="Watch_1.png"/>
          <p:cNvPicPr>
            <a:picLocks noChangeAspect="1"/>
          </p:cNvPicPr>
          <p:nvPr userDrawn="1"/>
        </p:nvPicPr>
        <p:blipFill>
          <a:blip r:embed="rId4"/>
          <a:stretch>
            <a:fillRect/>
          </a:stretch>
        </p:blipFill>
        <p:spPr>
          <a:xfrm>
            <a:off x="5507925" y="2144670"/>
            <a:ext cx="1240829" cy="1942354"/>
          </a:xfrm>
          <a:prstGeom prst="rect">
            <a:avLst/>
          </a:prstGeom>
          <a:ln w="12700">
            <a:miter lim="400000"/>
          </a:ln>
        </p:spPr>
      </p:pic>
      <p:pic>
        <p:nvPicPr>
          <p:cNvPr id="10" name="Phone_3.png"/>
          <p:cNvPicPr>
            <a:picLocks noChangeAspect="1"/>
          </p:cNvPicPr>
          <p:nvPr userDrawn="1"/>
        </p:nvPicPr>
        <p:blipFill>
          <a:blip r:embed="rId5"/>
          <a:stretch>
            <a:fillRect/>
          </a:stretch>
        </p:blipFill>
        <p:spPr>
          <a:xfrm>
            <a:off x="1796807" y="2754003"/>
            <a:ext cx="1897435" cy="3896518"/>
          </a:xfrm>
          <a:prstGeom prst="rect">
            <a:avLst/>
          </a:prstGeom>
          <a:ln w="12700">
            <a:miter lim="400000"/>
          </a:ln>
        </p:spPr>
      </p:pic>
      <p:sp>
        <p:nvSpPr>
          <p:cNvPr id="1054" name="Shape 1054"/>
          <p:cNvSpPr>
            <a:spLocks noGrp="1"/>
          </p:cNvSpPr>
          <p:nvPr>
            <p:ph type="pic" sz="quarter" idx="15"/>
          </p:nvPr>
        </p:nvSpPr>
        <p:spPr>
          <a:xfrm>
            <a:off x="5562229" y="2494673"/>
            <a:ext cx="1072137" cy="1272079"/>
          </a:xfrm>
          <a:prstGeom prst="roundRect">
            <a:avLst>
              <a:gd name="adj" fmla="val 13717"/>
            </a:avLst>
          </a:prstGeom>
        </p:spPr>
        <p:txBody>
          <a:bodyPr lIns="91439" tIns="45719" rIns="91439" bIns="45719" anchor="t">
            <a:noAutofit/>
          </a:bodyPr>
          <a:lstStyle>
            <a:lvl1pPr>
              <a:defRPr/>
            </a:lvl1pPr>
          </a:lstStyle>
          <a:p>
            <a:endParaRPr dirty="0"/>
          </a:p>
        </p:txBody>
      </p:sp>
      <p:sp>
        <p:nvSpPr>
          <p:cNvPr id="1055" name="Shape 1055"/>
          <p:cNvSpPr>
            <a:spLocks noGrp="1"/>
          </p:cNvSpPr>
          <p:nvPr>
            <p:ph type="pic" sz="quarter" idx="16"/>
          </p:nvPr>
        </p:nvSpPr>
        <p:spPr>
          <a:xfrm>
            <a:off x="1922124" y="3229662"/>
            <a:ext cx="1646802" cy="2922389"/>
          </a:xfrm>
          <a:prstGeom prst="rect">
            <a:avLst/>
          </a:prstGeom>
        </p:spPr>
        <p:txBody>
          <a:bodyPr lIns="91439" tIns="45719" rIns="91439" bIns="45719" anchor="t">
            <a:noAutofit/>
          </a:bodyPr>
          <a:lstStyle>
            <a:lvl1pPr>
              <a:defRPr/>
            </a:lvl1pPr>
          </a:lstStyle>
          <a:p>
            <a:endParaRPr dirty="0"/>
          </a:p>
        </p:txBody>
      </p:sp>
      <p:sp>
        <p:nvSpPr>
          <p:cNvPr id="1056" name="Shape 1056"/>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42593897"/>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Placeholder (Two slide)">
    <p:bg>
      <p:bgPr>
        <a:solidFill>
          <a:srgbClr val="16171A"/>
        </a:solidFill>
        <a:effectLst/>
      </p:bgPr>
    </p:bg>
    <p:spTree>
      <p:nvGrpSpPr>
        <p:cNvPr id="1" name=""/>
        <p:cNvGrpSpPr/>
        <p:nvPr/>
      </p:nvGrpSpPr>
      <p:grpSpPr>
        <a:xfrm>
          <a:off x="0" y="0"/>
          <a:ext cx="0" cy="0"/>
          <a:chOff x="0" y="0"/>
          <a:chExt cx="0" cy="0"/>
        </a:xfrm>
      </p:grpSpPr>
      <p:sp>
        <p:nvSpPr>
          <p:cNvPr id="6" name="Shape 1079"/>
          <p:cNvSpPr>
            <a:spLocks noGrp="1"/>
          </p:cNvSpPr>
          <p:nvPr>
            <p:ph type="pic" sz="quarter" idx="15"/>
          </p:nvPr>
        </p:nvSpPr>
        <p:spPr>
          <a:xfrm>
            <a:off x="1418024" y="923925"/>
            <a:ext cx="2916652" cy="5009758"/>
          </a:xfrm>
          <a:prstGeom prst="rect">
            <a:avLst/>
          </a:prstGeom>
        </p:spPr>
        <p:txBody>
          <a:bodyPr lIns="91439" tIns="45719" rIns="91439" bIns="45719" anchor="t">
            <a:noAutofit/>
          </a:bodyPr>
          <a:lstStyle>
            <a:lvl1pPr>
              <a:defRPr/>
            </a:lvl1pPr>
          </a:lstStyle>
          <a:p>
            <a:endParaRPr dirty="0"/>
          </a:p>
        </p:txBody>
      </p:sp>
      <p:sp>
        <p:nvSpPr>
          <p:cNvPr id="7" name="Shape 1079"/>
          <p:cNvSpPr>
            <a:spLocks noGrp="1"/>
          </p:cNvSpPr>
          <p:nvPr>
            <p:ph type="pic" sz="quarter" idx="16"/>
          </p:nvPr>
        </p:nvSpPr>
        <p:spPr>
          <a:xfrm>
            <a:off x="7857380" y="923925"/>
            <a:ext cx="2916652" cy="5009758"/>
          </a:xfrm>
          <a:prstGeom prst="rect">
            <a:avLst/>
          </a:prstGeom>
        </p:spPr>
        <p:txBody>
          <a:bodyPr lIns="91439" tIns="45719" rIns="91439" bIns="45719" anchor="t">
            <a:noAutofit/>
          </a:bodyPr>
          <a:lstStyle>
            <a:lvl1pPr>
              <a:defRPr/>
            </a:lvl1pPr>
          </a:lstStyle>
          <a:p>
            <a:endParaRPr dirty="0"/>
          </a:p>
        </p:txBody>
      </p:sp>
      <p:sp>
        <p:nvSpPr>
          <p:cNvPr id="8" name="Shape 1079"/>
          <p:cNvSpPr>
            <a:spLocks noGrp="1"/>
          </p:cNvSpPr>
          <p:nvPr>
            <p:ph type="pic" sz="quarter" idx="17"/>
          </p:nvPr>
        </p:nvSpPr>
        <p:spPr>
          <a:xfrm>
            <a:off x="10902316" y="923925"/>
            <a:ext cx="1289685" cy="5009758"/>
          </a:xfrm>
          <a:prstGeom prst="rect">
            <a:avLst/>
          </a:prstGeom>
        </p:spPr>
        <p:txBody>
          <a:bodyPr lIns="91439" tIns="45719" rIns="91439" bIns="45719" anchor="t">
            <a:noAutofit/>
          </a:bodyPr>
          <a:lstStyle>
            <a:lvl1pPr>
              <a:defRPr/>
            </a:lvl1pPr>
          </a:lstStyle>
          <a:p>
            <a:endParaRPr dirty="0"/>
          </a:p>
        </p:txBody>
      </p:sp>
      <p:sp>
        <p:nvSpPr>
          <p:cNvPr id="9" name="Shape 1079"/>
          <p:cNvSpPr>
            <a:spLocks noGrp="1"/>
          </p:cNvSpPr>
          <p:nvPr>
            <p:ph type="pic" sz="quarter" idx="18"/>
          </p:nvPr>
        </p:nvSpPr>
        <p:spPr>
          <a:xfrm>
            <a:off x="-1" y="923925"/>
            <a:ext cx="1289685" cy="5009758"/>
          </a:xfrm>
          <a:prstGeom prst="rect">
            <a:avLst/>
          </a:prstGeom>
        </p:spPr>
        <p:txBody>
          <a:bodyPr lIns="91439" tIns="45719" rIns="91439" bIns="45719" anchor="t">
            <a:noAutofit/>
          </a:bodyPr>
          <a:lstStyle>
            <a:lvl1pPr>
              <a:defRPr/>
            </a:lvl1pPr>
          </a:lstStyle>
          <a:p>
            <a:endParaRPr dirty="0"/>
          </a:p>
        </p:txBody>
      </p:sp>
      <p:sp>
        <p:nvSpPr>
          <p:cNvPr id="1079" name="Shape 1079"/>
          <p:cNvSpPr>
            <a:spLocks noGrp="1"/>
          </p:cNvSpPr>
          <p:nvPr>
            <p:ph type="pic" sz="quarter" idx="14"/>
          </p:nvPr>
        </p:nvSpPr>
        <p:spPr>
          <a:xfrm>
            <a:off x="4462959" y="924121"/>
            <a:ext cx="3266138" cy="5009758"/>
          </a:xfrm>
          <a:prstGeom prst="rect">
            <a:avLst/>
          </a:prstGeom>
        </p:spPr>
        <p:txBody>
          <a:bodyPr lIns="91439" tIns="45719" rIns="91439" bIns="45719" anchor="t">
            <a:noAutofit/>
          </a:bodyPr>
          <a:lstStyle>
            <a:lvl1pPr>
              <a:defRPr/>
            </a:lvl1pPr>
          </a:lstStyle>
          <a:p>
            <a:endParaRPr dirty="0"/>
          </a:p>
        </p:txBody>
      </p:sp>
      <p:sp>
        <p:nvSpPr>
          <p:cNvPr id="1080" name="Shape 1080"/>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58015598"/>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Company Placeholder">
    <p:bg>
      <p:bgPr>
        <a:solidFill>
          <a:srgbClr val="16171A"/>
        </a:solidFill>
        <a:effectLst/>
      </p:bgPr>
    </p:bg>
    <p:spTree>
      <p:nvGrpSpPr>
        <p:cNvPr id="1" name=""/>
        <p:cNvGrpSpPr/>
        <p:nvPr/>
      </p:nvGrpSpPr>
      <p:grpSpPr>
        <a:xfrm>
          <a:off x="0" y="0"/>
          <a:ext cx="0" cy="0"/>
          <a:chOff x="0" y="0"/>
          <a:chExt cx="0" cy="0"/>
        </a:xfrm>
      </p:grpSpPr>
      <p:sp>
        <p:nvSpPr>
          <p:cNvPr id="1087" name="Shape 1087"/>
          <p:cNvSpPr>
            <a:spLocks noGrp="1"/>
          </p:cNvSpPr>
          <p:nvPr>
            <p:ph type="pic" idx="13"/>
          </p:nvPr>
        </p:nvSpPr>
        <p:spPr>
          <a:xfrm>
            <a:off x="-145371" y="-23671"/>
            <a:ext cx="12327572" cy="6905341"/>
          </a:xfrm>
          <a:prstGeom prst="rect">
            <a:avLst/>
          </a:prstGeom>
        </p:spPr>
        <p:txBody>
          <a:bodyPr lIns="91439" tIns="45719" rIns="91439" bIns="45719" anchor="t">
            <a:noAutofit/>
          </a:bodyPr>
          <a:lstStyle>
            <a:lvl1pPr>
              <a:defRPr/>
            </a:lvl1pPr>
          </a:lstStyle>
          <a:p>
            <a:endParaRPr dirty="0"/>
          </a:p>
        </p:txBody>
      </p:sp>
      <p:sp>
        <p:nvSpPr>
          <p:cNvPr id="1088" name="Shape 1088"/>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790908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Placeholder Break (1)">
    <p:bg>
      <p:bgPr>
        <a:solidFill>
          <a:srgbClr val="16171A"/>
        </a:solidFill>
        <a:effectLst/>
      </p:bgPr>
    </p:bg>
    <p:spTree>
      <p:nvGrpSpPr>
        <p:cNvPr id="1" name=""/>
        <p:cNvGrpSpPr/>
        <p:nvPr/>
      </p:nvGrpSpPr>
      <p:grpSpPr>
        <a:xfrm>
          <a:off x="0" y="0"/>
          <a:ext cx="0" cy="0"/>
          <a:chOff x="0" y="0"/>
          <a:chExt cx="0" cy="0"/>
        </a:xfrm>
      </p:grpSpPr>
      <p:sp>
        <p:nvSpPr>
          <p:cNvPr id="1095" name="Shape 1095"/>
          <p:cNvSpPr>
            <a:spLocks noGrp="1"/>
          </p:cNvSpPr>
          <p:nvPr>
            <p:ph type="pic" idx="13"/>
          </p:nvPr>
        </p:nvSpPr>
        <p:spPr>
          <a:xfrm>
            <a:off x="-29731" y="-29526"/>
            <a:ext cx="12251462" cy="6917052"/>
          </a:xfrm>
          <a:prstGeom prst="rect">
            <a:avLst/>
          </a:prstGeom>
        </p:spPr>
        <p:txBody>
          <a:bodyPr lIns="91439" tIns="45719" rIns="91439" bIns="45719" anchor="t">
            <a:noAutofit/>
          </a:bodyPr>
          <a:lstStyle>
            <a:lvl1pPr>
              <a:defRPr/>
            </a:lvl1pPr>
          </a:lstStyle>
          <a:p>
            <a:endParaRPr dirty="0"/>
          </a:p>
        </p:txBody>
      </p:sp>
      <p:sp>
        <p:nvSpPr>
          <p:cNvPr id="1096" name="Shape 1096"/>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32873941"/>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Placeholder Break (2)">
    <p:spTree>
      <p:nvGrpSpPr>
        <p:cNvPr id="1" name=""/>
        <p:cNvGrpSpPr/>
        <p:nvPr/>
      </p:nvGrpSpPr>
      <p:grpSpPr>
        <a:xfrm>
          <a:off x="0" y="0"/>
          <a:ext cx="0" cy="0"/>
          <a:chOff x="0" y="0"/>
          <a:chExt cx="0" cy="0"/>
        </a:xfrm>
      </p:grpSpPr>
      <p:sp>
        <p:nvSpPr>
          <p:cNvPr id="1103" name="Shape 1103"/>
          <p:cNvSpPr>
            <a:spLocks noGrp="1"/>
          </p:cNvSpPr>
          <p:nvPr>
            <p:ph type="pic" idx="13"/>
          </p:nvPr>
        </p:nvSpPr>
        <p:spPr>
          <a:xfrm>
            <a:off x="-29731" y="-46185"/>
            <a:ext cx="12251462" cy="6950369"/>
          </a:xfrm>
          <a:prstGeom prst="rect">
            <a:avLst/>
          </a:prstGeom>
        </p:spPr>
        <p:txBody>
          <a:bodyPr lIns="91439" tIns="45719" rIns="91439" bIns="45719" anchor="t">
            <a:noAutofit/>
          </a:bodyPr>
          <a:lstStyle>
            <a:lvl1pPr>
              <a:defRPr/>
            </a:lvl1pPr>
          </a:lstStyle>
          <a:p>
            <a:endParaRPr dirty="0"/>
          </a:p>
        </p:txBody>
      </p:sp>
      <p:sp>
        <p:nvSpPr>
          <p:cNvPr id="1104" name="Shape 110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70694405"/>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lients about us (2)">
    <p:spTree>
      <p:nvGrpSpPr>
        <p:cNvPr id="1" name=""/>
        <p:cNvGrpSpPr/>
        <p:nvPr/>
      </p:nvGrpSpPr>
      <p:grpSpPr>
        <a:xfrm>
          <a:off x="0" y="0"/>
          <a:ext cx="0" cy="0"/>
          <a:chOff x="0" y="0"/>
          <a:chExt cx="0" cy="0"/>
        </a:xfrm>
      </p:grpSpPr>
      <p:sp>
        <p:nvSpPr>
          <p:cNvPr id="149" name="Shape 149"/>
          <p:cNvSpPr>
            <a:spLocks noGrp="1"/>
          </p:cNvSpPr>
          <p:nvPr>
            <p:ph type="pic" sz="half" idx="13"/>
          </p:nvPr>
        </p:nvSpPr>
        <p:spPr>
          <a:xfrm>
            <a:off x="2005936" y="1142450"/>
            <a:ext cx="4573101" cy="4573100"/>
          </a:xfrm>
          <a:prstGeom prst="diamond">
            <a:avLst/>
          </a:prstGeom>
        </p:spPr>
        <p:txBody>
          <a:bodyPr lIns="91439" tIns="45719" rIns="91439" bIns="45719" anchor="t">
            <a:noAutofit/>
          </a:bodyPr>
          <a:lstStyle>
            <a:lvl1pPr>
              <a:defRPr/>
            </a:lvl1pPr>
          </a:lstStyle>
          <a:p>
            <a:endParaRPr dirty="0"/>
          </a:p>
        </p:txBody>
      </p:sp>
      <p:sp>
        <p:nvSpPr>
          <p:cNvPr id="150" name="Shape 150"/>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2650630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Placeholder Break (3)">
    <p:spTree>
      <p:nvGrpSpPr>
        <p:cNvPr id="1" name=""/>
        <p:cNvGrpSpPr/>
        <p:nvPr/>
      </p:nvGrpSpPr>
      <p:grpSpPr>
        <a:xfrm>
          <a:off x="0" y="0"/>
          <a:ext cx="0" cy="0"/>
          <a:chOff x="0" y="0"/>
          <a:chExt cx="0" cy="0"/>
        </a:xfrm>
      </p:grpSpPr>
      <p:sp>
        <p:nvSpPr>
          <p:cNvPr id="27" name="Picture Placeholder 8"/>
          <p:cNvSpPr>
            <a:spLocks noGrp="1"/>
          </p:cNvSpPr>
          <p:nvPr>
            <p:ph type="pic" sz="quarter" idx="11"/>
          </p:nvPr>
        </p:nvSpPr>
        <p:spPr>
          <a:xfrm>
            <a:off x="2041808" y="-420737"/>
            <a:ext cx="8193690" cy="782414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 name="connsiteX0" fmla="*/ 0 w 28121845"/>
              <a:gd name="connsiteY0" fmla="*/ 17663188 h 28149048"/>
              <a:gd name="connsiteX1" fmla="*/ 1816292 w 28121845"/>
              <a:gd name="connsiteY1" fmla="*/ 6652152 h 28149048"/>
              <a:gd name="connsiteX2" fmla="*/ 14493668 w 28121845"/>
              <a:gd name="connsiteY2" fmla="*/ 0 h 28149048"/>
              <a:gd name="connsiteX3" fmla="*/ 21687439 w 28121845"/>
              <a:gd name="connsiteY3" fmla="*/ 1583560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8121845"/>
              <a:gd name="connsiteY0" fmla="*/ 17663188 h 28149048"/>
              <a:gd name="connsiteX1" fmla="*/ 1816292 w 28121845"/>
              <a:gd name="connsiteY1" fmla="*/ 6652152 h 28149048"/>
              <a:gd name="connsiteX2" fmla="*/ 14493668 w 28121845"/>
              <a:gd name="connsiteY2" fmla="*/ 0 h 28149048"/>
              <a:gd name="connsiteX3" fmla="*/ 24813450 w 28121845"/>
              <a:gd name="connsiteY3" fmla="*/ 4261424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6348193 w 29083693"/>
              <a:gd name="connsiteY5" fmla="*/ 21450692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4818850 w 29083693"/>
              <a:gd name="connsiteY5" fmla="*/ 24853391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6454645 w 29083693"/>
              <a:gd name="connsiteY7" fmla="*/ 26557867 h 29115494"/>
              <a:gd name="connsiteX8" fmla="*/ 0 w 29083693"/>
              <a:gd name="connsiteY8" fmla="*/ 17663188 h 29115494"/>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4242391 w 29083693"/>
              <a:gd name="connsiteY7" fmla="*/ 24856519 h 29115494"/>
              <a:gd name="connsiteX8" fmla="*/ 0 w 29083693"/>
              <a:gd name="connsiteY8" fmla="*/ 17663188 h 29115494"/>
              <a:gd name="connsiteX0" fmla="*/ 0 w 29131787"/>
              <a:gd name="connsiteY0" fmla="*/ 14532303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32303 h 29115494"/>
              <a:gd name="connsiteX0" fmla="*/ 0 w 29131787"/>
              <a:gd name="connsiteY0" fmla="*/ 14562505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 name="connsiteX0" fmla="*/ 0 w 29131787"/>
              <a:gd name="connsiteY0" fmla="*/ 14562505 h 29115494"/>
              <a:gd name="connsiteX1" fmla="*/ 4259391 w 29131787"/>
              <a:gd name="connsiteY1" fmla="*/ 427630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31787" h="29115494">
                <a:moveTo>
                  <a:pt x="0" y="14562505"/>
                </a:moveTo>
                <a:lnTo>
                  <a:pt x="4259391" y="4276302"/>
                </a:lnTo>
                <a:lnTo>
                  <a:pt x="14541762" y="0"/>
                </a:lnTo>
                <a:lnTo>
                  <a:pt x="24861544" y="4261424"/>
                </a:lnTo>
                <a:lnTo>
                  <a:pt x="29131787" y="14561824"/>
                </a:lnTo>
                <a:lnTo>
                  <a:pt x="24866944" y="24853391"/>
                </a:lnTo>
                <a:lnTo>
                  <a:pt x="14567962" y="29115494"/>
                </a:lnTo>
                <a:lnTo>
                  <a:pt x="4290485" y="24856519"/>
                </a:lnTo>
                <a:lnTo>
                  <a:pt x="0" y="14562505"/>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
        <p:nvSpPr>
          <p:cNvPr id="26" name="Picture Placeholder 8"/>
          <p:cNvSpPr>
            <a:spLocks noGrp="1"/>
          </p:cNvSpPr>
          <p:nvPr>
            <p:ph type="pic" sz="quarter" idx="10"/>
          </p:nvPr>
        </p:nvSpPr>
        <p:spPr>
          <a:xfrm>
            <a:off x="2184291" y="-283079"/>
            <a:ext cx="7909631" cy="756172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45" h="28138980">
                <a:moveTo>
                  <a:pt x="0" y="17653120"/>
                </a:moveTo>
                <a:lnTo>
                  <a:pt x="1816292" y="6642084"/>
                </a:lnTo>
                <a:lnTo>
                  <a:pt x="10819402" y="0"/>
                </a:lnTo>
                <a:lnTo>
                  <a:pt x="21687439" y="1573492"/>
                </a:lnTo>
                <a:lnTo>
                  <a:pt x="28121845" y="10464488"/>
                </a:lnTo>
                <a:lnTo>
                  <a:pt x="26348193" y="21440624"/>
                </a:lnTo>
                <a:lnTo>
                  <a:pt x="17328468" y="28138980"/>
                </a:lnTo>
                <a:lnTo>
                  <a:pt x="6454645" y="26547799"/>
                </a:lnTo>
                <a:lnTo>
                  <a:pt x="0" y="17653120"/>
                </a:lnTo>
                <a:close/>
              </a:path>
            </a:pathLst>
          </a:custGeom>
          <a:ln w="12700">
            <a:miter lim="400000"/>
          </a:ln>
          <a:extLst>
            <a:ext uri="{C572A759-6A51-4108-AA02-DFA0A04FC94B}">
              <ma14:wrappingTextBoxFlag xmlns:ma14="http://schemas.microsoft.com/office/mac/drawingml/2011/main" xmlns="" val="1"/>
            </a:ext>
          </a:extLst>
        </p:spPr>
        <p:txBody>
          <a:bodyPr/>
          <a:lstStyle>
            <a:lvl1pPr>
              <a:defRPr/>
            </a:lvl1pPr>
          </a:lstStyle>
          <a:p>
            <a:endParaRPr lang="en-US" dirty="0"/>
          </a:p>
        </p:txBody>
      </p:sp>
    </p:spTree>
    <p:extLst>
      <p:ext uri="{BB962C8B-B14F-4D97-AF65-F5344CB8AC3E}">
        <p14:creationId xmlns:p14="http://schemas.microsoft.com/office/powerpoint/2010/main" val="670329669"/>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63" name="Shape 1063"/>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8984652"/>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Blank (Dark)">
    <p:bg>
      <p:bgPr>
        <a:solidFill>
          <a:srgbClr val="16171A"/>
        </a:solidFill>
        <a:effectLst/>
      </p:bgPr>
    </p:bg>
    <p:spTree>
      <p:nvGrpSpPr>
        <p:cNvPr id="1" name=""/>
        <p:cNvGrpSpPr/>
        <p:nvPr/>
      </p:nvGrpSpPr>
      <p:grpSpPr>
        <a:xfrm>
          <a:off x="0" y="0"/>
          <a:ext cx="0" cy="0"/>
          <a:chOff x="0" y="0"/>
          <a:chExt cx="0" cy="0"/>
        </a:xfrm>
      </p:grpSpPr>
      <p:sp>
        <p:nvSpPr>
          <p:cNvPr id="1134" name="Shape 1134"/>
          <p:cNvSpPr>
            <a:spLocks noGrp="1"/>
          </p:cNvSpPr>
          <p:nvPr>
            <p:ph type="sldNum" sz="quarter" idx="2"/>
          </p:nvPr>
        </p:nvSpPr>
        <p:spPr>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9249148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12970"/>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3F39A7-E4ED-4E0D-B8A1-392914997925}"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1811D2-A095-4DDE-A9B5-ACD2BAAF07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61240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3F39A7-E4ED-4E0D-B8A1-392914997925}"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1811D2-A095-4DDE-A9B5-ACD2BAAF07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201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3F39A7-E4ED-4E0D-B8A1-392914997925}"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1811D2-A095-4DDE-A9B5-ACD2BAAF07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5532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3F39A7-E4ED-4E0D-B8A1-392914997925}" type="datetimeFigureOut">
              <a:rPr lang="en-US" smtClean="0">
                <a:solidFill>
                  <a:prstClr val="black">
                    <a:tint val="75000"/>
                  </a:prstClr>
                </a:solidFill>
              </a:rPr>
              <a:pPr/>
              <a:t>11/1/2021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1811D2-A095-4DDE-A9B5-ACD2BAAF07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2342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3F39A7-E4ED-4E0D-B8A1-392914997925}" type="datetimeFigureOut">
              <a:rPr lang="en-US" smtClean="0">
                <a:solidFill>
                  <a:prstClr val="black">
                    <a:tint val="75000"/>
                  </a:prstClr>
                </a:solidFill>
              </a:rPr>
              <a:pPr/>
              <a:t>11/1/2021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1811D2-A095-4DDE-A9B5-ACD2BAAF07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8274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3F39A7-E4ED-4E0D-B8A1-392914997925}" type="datetimeFigureOut">
              <a:rPr lang="en-US" smtClean="0">
                <a:solidFill>
                  <a:prstClr val="black">
                    <a:tint val="75000"/>
                  </a:prstClr>
                </a:solidFill>
              </a:rPr>
              <a:pPr/>
              <a:t>11/1/2021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1811D2-A095-4DDE-A9B5-ACD2BAAF07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992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9" Type="http://schemas.openxmlformats.org/officeDocument/2006/relationships/slideLayout" Target="../slideLayouts/slideLayout42.xml"/><Relationship Id="rId21" Type="http://schemas.openxmlformats.org/officeDocument/2006/relationships/slideLayout" Target="../slideLayouts/slideLayout24.xml"/><Relationship Id="rId34" Type="http://schemas.openxmlformats.org/officeDocument/2006/relationships/slideLayout" Target="../slideLayouts/slideLayout37.xml"/><Relationship Id="rId42" Type="http://schemas.openxmlformats.org/officeDocument/2006/relationships/slideLayout" Target="../slideLayouts/slideLayout45.xml"/><Relationship Id="rId47" Type="http://schemas.openxmlformats.org/officeDocument/2006/relationships/slideLayout" Target="../slideLayouts/slideLayout50.xml"/><Relationship Id="rId50" Type="http://schemas.openxmlformats.org/officeDocument/2006/relationships/slideLayout" Target="../slideLayouts/slideLayout53.xml"/><Relationship Id="rId55" Type="http://schemas.openxmlformats.org/officeDocument/2006/relationships/slideLayout" Target="../slideLayouts/slideLayout58.xml"/><Relationship Id="rId63" Type="http://schemas.openxmlformats.org/officeDocument/2006/relationships/slideLayout" Target="../slideLayouts/slideLayout66.xml"/><Relationship Id="rId68" Type="http://schemas.openxmlformats.org/officeDocument/2006/relationships/slideLayout" Target="../slideLayouts/slideLayout71.xml"/><Relationship Id="rId76" Type="http://schemas.openxmlformats.org/officeDocument/2006/relationships/slideLayout" Target="../slideLayouts/slideLayout79.xml"/><Relationship Id="rId84" Type="http://schemas.openxmlformats.org/officeDocument/2006/relationships/slideLayout" Target="../slideLayouts/slideLayout87.xml"/><Relationship Id="rId89" Type="http://schemas.openxmlformats.org/officeDocument/2006/relationships/slideLayout" Target="../slideLayouts/slideLayout92.xml"/><Relationship Id="rId7" Type="http://schemas.openxmlformats.org/officeDocument/2006/relationships/slideLayout" Target="../slideLayouts/slideLayout10.xml"/><Relationship Id="rId71" Type="http://schemas.openxmlformats.org/officeDocument/2006/relationships/slideLayout" Target="../slideLayouts/slideLayout74.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9" Type="http://schemas.openxmlformats.org/officeDocument/2006/relationships/slideLayout" Target="../slideLayouts/slideLayout32.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slideLayout" Target="../slideLayouts/slideLayout35.xml"/><Relationship Id="rId37" Type="http://schemas.openxmlformats.org/officeDocument/2006/relationships/slideLayout" Target="../slideLayouts/slideLayout40.xml"/><Relationship Id="rId40" Type="http://schemas.openxmlformats.org/officeDocument/2006/relationships/slideLayout" Target="../slideLayouts/slideLayout43.xml"/><Relationship Id="rId45" Type="http://schemas.openxmlformats.org/officeDocument/2006/relationships/slideLayout" Target="../slideLayouts/slideLayout48.xml"/><Relationship Id="rId53" Type="http://schemas.openxmlformats.org/officeDocument/2006/relationships/slideLayout" Target="../slideLayouts/slideLayout56.xml"/><Relationship Id="rId58" Type="http://schemas.openxmlformats.org/officeDocument/2006/relationships/slideLayout" Target="../slideLayouts/slideLayout61.xml"/><Relationship Id="rId66" Type="http://schemas.openxmlformats.org/officeDocument/2006/relationships/slideLayout" Target="../slideLayouts/slideLayout69.xml"/><Relationship Id="rId74" Type="http://schemas.openxmlformats.org/officeDocument/2006/relationships/slideLayout" Target="../slideLayouts/slideLayout77.xml"/><Relationship Id="rId79" Type="http://schemas.openxmlformats.org/officeDocument/2006/relationships/slideLayout" Target="../slideLayouts/slideLayout82.xml"/><Relationship Id="rId87" Type="http://schemas.openxmlformats.org/officeDocument/2006/relationships/slideLayout" Target="../slideLayouts/slideLayout90.xml"/><Relationship Id="rId5" Type="http://schemas.openxmlformats.org/officeDocument/2006/relationships/slideLayout" Target="../slideLayouts/slideLayout8.xml"/><Relationship Id="rId61" Type="http://schemas.openxmlformats.org/officeDocument/2006/relationships/slideLayout" Target="../slideLayouts/slideLayout64.xml"/><Relationship Id="rId82" Type="http://schemas.openxmlformats.org/officeDocument/2006/relationships/slideLayout" Target="../slideLayouts/slideLayout85.xml"/><Relationship Id="rId90" Type="http://schemas.openxmlformats.org/officeDocument/2006/relationships/slideLayout" Target="../slideLayouts/slideLayout93.xml"/><Relationship Id="rId19" Type="http://schemas.openxmlformats.org/officeDocument/2006/relationships/slideLayout" Target="../slideLayouts/slideLayout2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 Id="rId35" Type="http://schemas.openxmlformats.org/officeDocument/2006/relationships/slideLayout" Target="../slideLayouts/slideLayout38.xml"/><Relationship Id="rId43" Type="http://schemas.openxmlformats.org/officeDocument/2006/relationships/slideLayout" Target="../slideLayouts/slideLayout46.xml"/><Relationship Id="rId48" Type="http://schemas.openxmlformats.org/officeDocument/2006/relationships/slideLayout" Target="../slideLayouts/slideLayout51.xml"/><Relationship Id="rId56" Type="http://schemas.openxmlformats.org/officeDocument/2006/relationships/slideLayout" Target="../slideLayouts/slideLayout59.xml"/><Relationship Id="rId64" Type="http://schemas.openxmlformats.org/officeDocument/2006/relationships/slideLayout" Target="../slideLayouts/slideLayout67.xml"/><Relationship Id="rId69" Type="http://schemas.openxmlformats.org/officeDocument/2006/relationships/slideLayout" Target="../slideLayouts/slideLayout72.xml"/><Relationship Id="rId77" Type="http://schemas.openxmlformats.org/officeDocument/2006/relationships/slideLayout" Target="../slideLayouts/slideLayout80.xml"/><Relationship Id="rId8" Type="http://schemas.openxmlformats.org/officeDocument/2006/relationships/slideLayout" Target="../slideLayouts/slideLayout11.xml"/><Relationship Id="rId51" Type="http://schemas.openxmlformats.org/officeDocument/2006/relationships/slideLayout" Target="../slideLayouts/slideLayout54.xml"/><Relationship Id="rId72" Type="http://schemas.openxmlformats.org/officeDocument/2006/relationships/slideLayout" Target="../slideLayouts/slideLayout75.xml"/><Relationship Id="rId80" Type="http://schemas.openxmlformats.org/officeDocument/2006/relationships/slideLayout" Target="../slideLayouts/slideLayout83.xml"/><Relationship Id="rId85" Type="http://schemas.openxmlformats.org/officeDocument/2006/relationships/slideLayout" Target="../slideLayouts/slideLayout88.xml"/><Relationship Id="rId3" Type="http://schemas.openxmlformats.org/officeDocument/2006/relationships/slideLayout" Target="../slideLayouts/slideLayout6.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33" Type="http://schemas.openxmlformats.org/officeDocument/2006/relationships/slideLayout" Target="../slideLayouts/slideLayout36.xml"/><Relationship Id="rId38" Type="http://schemas.openxmlformats.org/officeDocument/2006/relationships/slideLayout" Target="../slideLayouts/slideLayout41.xml"/><Relationship Id="rId46" Type="http://schemas.openxmlformats.org/officeDocument/2006/relationships/slideLayout" Target="../slideLayouts/slideLayout49.xml"/><Relationship Id="rId59" Type="http://schemas.openxmlformats.org/officeDocument/2006/relationships/slideLayout" Target="../slideLayouts/slideLayout62.xml"/><Relationship Id="rId67" Type="http://schemas.openxmlformats.org/officeDocument/2006/relationships/slideLayout" Target="../slideLayouts/slideLayout70.xml"/><Relationship Id="rId20" Type="http://schemas.openxmlformats.org/officeDocument/2006/relationships/slideLayout" Target="../slideLayouts/slideLayout23.xml"/><Relationship Id="rId41" Type="http://schemas.openxmlformats.org/officeDocument/2006/relationships/slideLayout" Target="../slideLayouts/slideLayout44.xml"/><Relationship Id="rId54" Type="http://schemas.openxmlformats.org/officeDocument/2006/relationships/slideLayout" Target="../slideLayouts/slideLayout57.xml"/><Relationship Id="rId62" Type="http://schemas.openxmlformats.org/officeDocument/2006/relationships/slideLayout" Target="../slideLayouts/slideLayout65.xml"/><Relationship Id="rId70" Type="http://schemas.openxmlformats.org/officeDocument/2006/relationships/slideLayout" Target="../slideLayouts/slideLayout73.xml"/><Relationship Id="rId75" Type="http://schemas.openxmlformats.org/officeDocument/2006/relationships/slideLayout" Target="../slideLayouts/slideLayout78.xml"/><Relationship Id="rId83" Type="http://schemas.openxmlformats.org/officeDocument/2006/relationships/slideLayout" Target="../slideLayouts/slideLayout86.xml"/><Relationship Id="rId88" Type="http://schemas.openxmlformats.org/officeDocument/2006/relationships/slideLayout" Target="../slideLayouts/slideLayout91.xml"/><Relationship Id="rId91"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36" Type="http://schemas.openxmlformats.org/officeDocument/2006/relationships/slideLayout" Target="../slideLayouts/slideLayout39.xml"/><Relationship Id="rId49" Type="http://schemas.openxmlformats.org/officeDocument/2006/relationships/slideLayout" Target="../slideLayouts/slideLayout52.xml"/><Relationship Id="rId57" Type="http://schemas.openxmlformats.org/officeDocument/2006/relationships/slideLayout" Target="../slideLayouts/slideLayout60.xml"/><Relationship Id="rId10" Type="http://schemas.openxmlformats.org/officeDocument/2006/relationships/slideLayout" Target="../slideLayouts/slideLayout13.xml"/><Relationship Id="rId31" Type="http://schemas.openxmlformats.org/officeDocument/2006/relationships/slideLayout" Target="../slideLayouts/slideLayout34.xml"/><Relationship Id="rId44" Type="http://schemas.openxmlformats.org/officeDocument/2006/relationships/slideLayout" Target="../slideLayouts/slideLayout47.xml"/><Relationship Id="rId52" Type="http://schemas.openxmlformats.org/officeDocument/2006/relationships/slideLayout" Target="../slideLayouts/slideLayout55.xml"/><Relationship Id="rId60" Type="http://schemas.openxmlformats.org/officeDocument/2006/relationships/slideLayout" Target="../slideLayouts/slideLayout63.xml"/><Relationship Id="rId65" Type="http://schemas.openxmlformats.org/officeDocument/2006/relationships/slideLayout" Target="../slideLayouts/slideLayout68.xml"/><Relationship Id="rId73" Type="http://schemas.openxmlformats.org/officeDocument/2006/relationships/slideLayout" Target="../slideLayouts/slideLayout76.xml"/><Relationship Id="rId78" Type="http://schemas.openxmlformats.org/officeDocument/2006/relationships/slideLayout" Target="../slideLayouts/slideLayout81.xml"/><Relationship Id="rId81" Type="http://schemas.openxmlformats.org/officeDocument/2006/relationships/slideLayout" Target="../slideLayouts/slideLayout84.xml"/><Relationship Id="rId86" Type="http://schemas.openxmlformats.org/officeDocument/2006/relationships/slideLayout" Target="../slideLayouts/slideLayout89.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3.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76450" y="7482824"/>
            <a:ext cx="1257300" cy="1005792"/>
          </a:xfrm>
          <a:prstGeom prst="rect">
            <a:avLst/>
          </a:prstGeom>
        </p:spPr>
      </p:pic>
      <p:sp>
        <p:nvSpPr>
          <p:cNvPr id="3" name="Rectangle 2"/>
          <p:cNvSpPr/>
          <p:nvPr userDrawn="1"/>
        </p:nvSpPr>
        <p:spPr>
          <a:xfrm>
            <a:off x="11391781" y="0"/>
            <a:ext cx="800219" cy="338554"/>
          </a:xfrm>
          <a:prstGeom prst="rect">
            <a:avLst/>
          </a:prstGeom>
          <a:noFill/>
        </p:spPr>
        <p:txBody>
          <a:bodyPr wrap="none" lIns="91440" tIns="45720" rIns="91440" bIns="45720">
            <a:spAutoFit/>
          </a:bodyPr>
          <a:lstStyle/>
          <a:p>
            <a:pPr algn="ctr"/>
            <a:r>
              <a:rPr lang="en-US" sz="1600" b="0" cap="none" spc="0">
                <a:ln w="0"/>
                <a:solidFill>
                  <a:schemeClr val="accent6">
                    <a:lumMod val="20000"/>
                    <a:lumOff val="80000"/>
                  </a:schemeClr>
                </a:solidFill>
                <a:effectLst/>
                <a:latin typeface="Algerian" panose="04020705040A02060702" pitchFamily="82" charset="0"/>
              </a:rPr>
              <a:t>KTUTS</a:t>
            </a: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758" r:id="rId3"/>
  </p:sldLayoutIdLst>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93727" y="312539"/>
            <a:ext cx="7804547" cy="151804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rPr dirty="0"/>
              <a:t>Title Text</a:t>
            </a:r>
          </a:p>
        </p:txBody>
      </p:sp>
      <p:sp>
        <p:nvSpPr>
          <p:cNvPr id="3" name="Shape 3"/>
          <p:cNvSpPr>
            <a:spLocks noGrp="1"/>
          </p:cNvSpPr>
          <p:nvPr>
            <p:ph type="body" idx="1"/>
          </p:nvPr>
        </p:nvSpPr>
        <p:spPr>
          <a:xfrm>
            <a:off x="2193727" y="1830586"/>
            <a:ext cx="7804547" cy="442019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hape 4"/>
          <p:cNvSpPr>
            <a:spLocks noGrp="1"/>
          </p:cNvSpPr>
          <p:nvPr>
            <p:ph type="sldNum" sz="quarter" idx="2"/>
          </p:nvPr>
        </p:nvSpPr>
        <p:spPr>
          <a:xfrm>
            <a:off x="5982010" y="6505277"/>
            <a:ext cx="339836" cy="298158"/>
          </a:xfrm>
          <a:prstGeom prst="rect">
            <a:avLst/>
          </a:prstGeom>
          <a:ln w="12700">
            <a:miter lim="400000"/>
          </a:ln>
        </p:spPr>
        <p:txBody>
          <a:bodyPr wrap="none" lIns="71437" tIns="71437" rIns="71437" bIns="71437">
            <a:spAutoFit/>
          </a:bodyPr>
          <a:lstStyle>
            <a:lvl1pPr>
              <a:defRPr sz="1000">
                <a:solidFill>
                  <a:srgbClr val="8B8C8C"/>
                </a:solidFill>
                <a:latin typeface="仓耳玄三M W05" panose="02020400000000000000" pitchFamily="18" charset="-122"/>
                <a:ea typeface="仓耳玄三M W05" panose="02020400000000000000" pitchFamily="18" charset="-122"/>
                <a:cs typeface="Helvetica"/>
                <a:sym typeface="Helvetica"/>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67889741"/>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60" r:id="rId3"/>
    <p:sldLayoutId id="2147483661"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4"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 id="2147483725" r:id="rId63"/>
    <p:sldLayoutId id="2147483726" r:id="rId64"/>
    <p:sldLayoutId id="2147483727" r:id="rId65"/>
    <p:sldLayoutId id="2147483728" r:id="rId66"/>
    <p:sldLayoutId id="2147483731" r:id="rId67"/>
    <p:sldLayoutId id="2147483732" r:id="rId68"/>
    <p:sldLayoutId id="2147483733" r:id="rId69"/>
    <p:sldLayoutId id="2147483734" r:id="rId70"/>
    <p:sldLayoutId id="2147483736" r:id="rId71"/>
    <p:sldLayoutId id="2147483738" r:id="rId72"/>
    <p:sldLayoutId id="2147483740" r:id="rId73"/>
    <p:sldLayoutId id="2147483741" r:id="rId74"/>
    <p:sldLayoutId id="2147483742" r:id="rId75"/>
    <p:sldLayoutId id="2147483743" r:id="rId76"/>
    <p:sldLayoutId id="2147483744" r:id="rId77"/>
    <p:sldLayoutId id="2147483745" r:id="rId78"/>
    <p:sldLayoutId id="2147483746" r:id="rId79"/>
    <p:sldLayoutId id="2147483747" r:id="rId80"/>
    <p:sldLayoutId id="2147483748" r:id="rId81"/>
    <p:sldLayoutId id="2147483749" r:id="rId82"/>
    <p:sldLayoutId id="2147483750" r:id="rId83"/>
    <p:sldLayoutId id="2147483751" r:id="rId84"/>
    <p:sldLayoutId id="2147483752" r:id="rId85"/>
    <p:sldLayoutId id="2147483753" r:id="rId86"/>
    <p:sldLayoutId id="2147483754" r:id="rId87"/>
    <p:sldLayoutId id="2147483755" r:id="rId88"/>
    <p:sldLayoutId id="2147483756" r:id="rId89"/>
    <p:sldLayoutId id="2147483757" r:id="rId90"/>
  </p:sldLayoutIdLst>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txStyles>
    <p:titleStyle>
      <a:lvl1pPr marL="0" marR="0" indent="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仓耳玄三M W05" panose="02020400000000000000" pitchFamily="18" charset="-122"/>
          <a:ea typeface="仓耳玄三M W05" panose="02020400000000000000" pitchFamily="18" charset="-122"/>
          <a:cs typeface="+mn-cs"/>
          <a:sym typeface="Ikaros-Regular"/>
        </a:defRPr>
      </a:lvl1pPr>
      <a:lvl2pPr marL="0" marR="0" indent="1143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2pPr>
      <a:lvl3pPr marL="0" marR="0" indent="2286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3pPr>
      <a:lvl4pPr marL="0" marR="0" indent="3429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4pPr>
      <a:lvl5pPr marL="0" marR="0" indent="4572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5pPr>
      <a:lvl6pPr marL="0" marR="0" indent="5715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6pPr>
      <a:lvl7pPr marL="0" marR="0" indent="6858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7pPr>
      <a:lvl8pPr marL="0" marR="0" indent="8001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8pPr>
      <a:lvl9pPr marL="0" marR="0" indent="9144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9pPr>
    </p:titleStyle>
    <p:bodyStyle>
      <a:lvl1pPr marL="129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1pPr>
      <a:lvl2pPr marL="351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2pPr>
      <a:lvl3pPr marL="574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3pPr>
      <a:lvl4pPr marL="796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4pPr>
      <a:lvl5pPr marL="1018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5pPr>
      <a:lvl6pPr marL="1240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6pPr>
      <a:lvl7pPr marL="1463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7pPr>
      <a:lvl8pPr marL="1685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8pPr>
      <a:lvl9pPr marL="1907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9pPr>
    </p:bodyStyle>
    <p:otherStyle>
      <a:lvl1pPr marL="0" marR="0" indent="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1pPr>
      <a:lvl2pPr marL="0" marR="0" indent="1143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2pPr>
      <a:lvl3pPr marL="0" marR="0" indent="2286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3pPr>
      <a:lvl4pPr marL="0" marR="0" indent="3429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4pPr>
      <a:lvl5pPr marL="0" marR="0" indent="4572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5pPr>
      <a:lvl6pPr marL="0" marR="0" indent="5715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6pPr>
      <a:lvl7pPr marL="0" marR="0" indent="6858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7pPr>
      <a:lvl8pPr marL="0" marR="0" indent="8001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8pPr>
      <a:lvl9pPr marL="0" marR="0" indent="9144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F39A7-E4ED-4E0D-B8A1-392914997925}" type="datetimeFigureOut">
              <a:rPr lang="en-US" smtClean="0">
                <a:solidFill>
                  <a:prstClr val="black">
                    <a:tint val="75000"/>
                  </a:prstClr>
                </a:solidFill>
              </a:rPr>
              <a:pPr/>
              <a:t>11/1/2021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811D2-A095-4DDE-A9B5-ACD2BAAF07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37070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22.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70.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0.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5" name="菱形 4">
            <a:extLst>
              <a:ext uri="{FF2B5EF4-FFF2-40B4-BE49-F238E27FC236}">
                <a16:creationId xmlns:a16="http://schemas.microsoft.com/office/drawing/2014/main" id="{E06DA544-ABC4-43B2-9FC1-01216D7E02E3}"/>
              </a:ext>
            </a:extLst>
          </p:cNvPr>
          <p:cNvSpPr/>
          <p:nvPr/>
        </p:nvSpPr>
        <p:spPr>
          <a:xfrm rot="18958545">
            <a:off x="713516" y="101016"/>
            <a:ext cx="6477597" cy="6477597"/>
          </a:xfrm>
          <a:prstGeom prst="diamond">
            <a:avLst/>
          </a:prstGeom>
          <a:noFill/>
          <a:ln w="57150">
            <a:solidFill>
              <a:srgbClr val="F08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pic>
        <p:nvPicPr>
          <p:cNvPr id="4" name="图片占位符 3">
            <a:extLst>
              <a:ext uri="{FF2B5EF4-FFF2-40B4-BE49-F238E27FC236}">
                <a16:creationId xmlns:a16="http://schemas.microsoft.com/office/drawing/2014/main" id="{8D66F10D-7FD9-4A28-9319-CB539C67E1F2}"/>
              </a:ext>
            </a:extLst>
          </p:cNvPr>
          <p:cNvPicPr>
            <a:picLocks noGrp="1" noChangeAspect="1"/>
          </p:cNvPicPr>
          <p:nvPr>
            <p:ph type="pic" sz="half" idx="13"/>
          </p:nvPr>
        </p:nvPicPr>
        <p:blipFill rotWithShape="1">
          <a:blip r:embed="rId3" cstate="print">
            <a:extLst>
              <a:ext uri="{28A0092B-C50C-407E-A947-70E740481C1C}">
                <a14:useLocalDpi xmlns:a14="http://schemas.microsoft.com/office/drawing/2010/main" val="0"/>
              </a:ext>
            </a:extLst>
          </a:blip>
          <a:srcRect l="21875" r="26355" b="6439"/>
          <a:stretch/>
        </p:blipFill>
        <p:spPr>
          <a:xfrm>
            <a:off x="1014691" y="453166"/>
            <a:ext cx="5679193" cy="5773295"/>
          </a:xfrm>
        </p:spPr>
      </p:pic>
      <p:sp>
        <p:nvSpPr>
          <p:cNvPr id="1272" name="Shape 1272"/>
          <p:cNvSpPr/>
          <p:nvPr/>
        </p:nvSpPr>
        <p:spPr>
          <a:xfrm>
            <a:off x="7225736" y="2713171"/>
            <a:ext cx="4749698" cy="8917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nSpc>
                <a:spcPct val="80000"/>
              </a:lnSpc>
              <a:defRPr sz="8000">
                <a:solidFill>
                  <a:srgbClr val="44474F"/>
                </a:solidFill>
                <a:latin typeface="+mn-lt"/>
                <a:ea typeface="+mn-ea"/>
                <a:cs typeface="+mn-cs"/>
                <a:sym typeface="Ikaros-Regular"/>
              </a:defRPr>
            </a:lvl1pPr>
          </a:lstStyle>
          <a:p>
            <a:r>
              <a:rPr lang="en-US" sz="6600">
                <a:latin typeface="UVN Bai Sau Nang" panose="04030905020802020C03" pitchFamily="82" charset="0"/>
              </a:rPr>
              <a:t>KHỞI ĐỘNG</a:t>
            </a:r>
            <a:endParaRPr sz="6600" dirty="0">
              <a:latin typeface="UVN Bai Sau Nang" panose="04030905020802020C03" pitchFamily="82" charset="0"/>
            </a:endParaRPr>
          </a:p>
        </p:txBody>
      </p:sp>
    </p:spTree>
    <p:extLst>
      <p:ext uri="{BB962C8B-B14F-4D97-AF65-F5344CB8AC3E}">
        <p14:creationId xmlns:p14="http://schemas.microsoft.com/office/powerpoint/2010/main" val="7596683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272"/>
                                        </p:tgtEl>
                                        <p:attrNameLst>
                                          <p:attrName>style.visibility</p:attrName>
                                        </p:attrNameLst>
                                      </p:cBhvr>
                                      <p:to>
                                        <p:strVal val="visible"/>
                                      </p:to>
                                    </p:set>
                                    <p:anim calcmode="lin" valueType="num">
                                      <p:cBhvr additive="base">
                                        <p:cTn id="13" dur="500" fill="hold"/>
                                        <p:tgtEl>
                                          <p:spTgt spid="1272"/>
                                        </p:tgtEl>
                                        <p:attrNameLst>
                                          <p:attrName>ppt_x</p:attrName>
                                        </p:attrNameLst>
                                      </p:cBhvr>
                                      <p:tavLst>
                                        <p:tav tm="0">
                                          <p:val>
                                            <p:strVal val="1+#ppt_w/2"/>
                                          </p:val>
                                        </p:tav>
                                        <p:tav tm="100000">
                                          <p:val>
                                            <p:strVal val="#ppt_x"/>
                                          </p:val>
                                        </p:tav>
                                      </p:tavLst>
                                    </p:anim>
                                    <p:anim calcmode="lin" valueType="num">
                                      <p:cBhvr additive="base">
                                        <p:cTn id="14" dur="500" fill="hold"/>
                                        <p:tgtEl>
                                          <p:spTgt spid="12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3" name="图片占位符 2">
            <a:extLst>
              <a:ext uri="{FF2B5EF4-FFF2-40B4-BE49-F238E27FC236}">
                <a16:creationId xmlns:a16="http://schemas.microsoft.com/office/drawing/2014/main" id="{462E0975-CE36-4A20-9A56-7D912E559685}"/>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1875" r="21875"/>
          <a:stretch>
            <a:fillRect/>
          </a:stretch>
        </p:blipFill>
        <p:spPr>
          <a:xfrm>
            <a:off x="1782218" y="1362302"/>
            <a:ext cx="1587500" cy="1587501"/>
          </a:xfrm>
        </p:spPr>
      </p:pic>
      <p:pic>
        <p:nvPicPr>
          <p:cNvPr id="8" name="图片占位符 7">
            <a:extLst>
              <a:ext uri="{FF2B5EF4-FFF2-40B4-BE49-F238E27FC236}">
                <a16:creationId xmlns:a16="http://schemas.microsoft.com/office/drawing/2014/main" id="{EF857682-6221-4372-A134-D855DEC1A174}"/>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1875" r="21875"/>
          <a:stretch>
            <a:fillRect/>
          </a:stretch>
        </p:blipFill>
        <p:spPr>
          <a:xfrm>
            <a:off x="8945214" y="1276843"/>
            <a:ext cx="1587500" cy="1587501"/>
          </a:xfrm>
        </p:spPr>
      </p:pic>
      <p:sp>
        <p:nvSpPr>
          <p:cNvPr id="1254" name="Shape 1254"/>
          <p:cNvSpPr>
            <a:spLocks noGrp="1"/>
          </p:cNvSpPr>
          <p:nvPr>
            <p:ph type="title"/>
          </p:nvPr>
        </p:nvSpPr>
        <p:spPr>
          <a:xfrm>
            <a:off x="3490399" y="1802833"/>
            <a:ext cx="5454815" cy="706438"/>
          </a:xfrm>
          <a:prstGeom prst="rect">
            <a:avLst/>
          </a:prstGeom>
        </p:spPr>
        <p:txBody>
          <a:bodyPr>
            <a:noAutofit/>
          </a:bodyPr>
          <a:lstStyle>
            <a:lvl1pPr defTabSz="813315">
              <a:defRPr sz="9900"/>
            </a:lvl1pPr>
          </a:lstStyle>
          <a:p>
            <a:pPr algn="ctr"/>
            <a:r>
              <a:rPr lang="en-US" sz="6600">
                <a:latin typeface="UVN Bai Sau Nang" panose="04030905020802020C03" pitchFamily="82" charset="0"/>
              </a:rPr>
              <a:t>Chia đoạn</a:t>
            </a:r>
            <a:endParaRPr sz="6600" dirty="0">
              <a:latin typeface="UVN Bai Sau Nang" panose="04030905020802020C03" pitchFamily="82" charset="0"/>
            </a:endParaRPr>
          </a:p>
        </p:txBody>
      </p:sp>
      <p:sp>
        <p:nvSpPr>
          <p:cNvPr id="1262" name="Shape 1262"/>
          <p:cNvSpPr/>
          <p:nvPr/>
        </p:nvSpPr>
        <p:spPr>
          <a:xfrm>
            <a:off x="1876258" y="3230820"/>
            <a:ext cx="1399423" cy="41684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nSpc>
                <a:spcPct val="80000"/>
              </a:lnSpc>
              <a:defRPr sz="2400" b="1" cap="all">
                <a:solidFill>
                  <a:srgbClr val="44474F"/>
                </a:solidFill>
                <a:latin typeface="Helvetica"/>
                <a:ea typeface="Helvetica"/>
                <a:cs typeface="Helvetica"/>
                <a:sym typeface="Helvetica"/>
              </a:defRPr>
            </a:lvl1pPr>
          </a:lstStyle>
          <a:p>
            <a:pPr algn="ctr" defTabSz="410766" hangingPunct="0"/>
            <a:r>
              <a:rPr lang="en-US" sz="2800" kern="0">
                <a:latin typeface="Times New Roman" panose="02020603050405020304" pitchFamily="18" charset="0"/>
                <a:ea typeface="仓耳玄三M W05" panose="02020400000000000000" pitchFamily="18" charset="-122"/>
                <a:cs typeface="Times New Roman" panose="02020603050405020304" pitchFamily="18" charset="0"/>
              </a:rPr>
              <a:t>Đoạn 1</a:t>
            </a:r>
            <a:endParaRPr sz="2800" kern="0"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1263" name="Shape 1263"/>
          <p:cNvSpPr/>
          <p:nvPr/>
        </p:nvSpPr>
        <p:spPr>
          <a:xfrm>
            <a:off x="293033" y="3888051"/>
            <a:ext cx="4946868" cy="1808188"/>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algn="ctr" defTabSz="410766" hangingPunct="0">
              <a:lnSpc>
                <a:spcPct val="150000"/>
              </a:lnSpc>
              <a:defRPr sz="2100" i="1">
                <a:solidFill>
                  <a:srgbClr val="8B8C8C"/>
                </a:solidFill>
                <a:latin typeface="Helvetica"/>
                <a:ea typeface="Helvetica"/>
                <a:cs typeface="Helvetica"/>
                <a:sym typeface="Helvetica"/>
              </a:defRPr>
            </a:pPr>
            <a:r>
              <a:rPr lang="en-US" sz="4000" kern="0">
                <a:solidFill>
                  <a:srgbClr val="763F17"/>
                </a:solidFill>
                <a:latin typeface="Times New Roman" panose="02020603050405020304" pitchFamily="18" charset="0"/>
                <a:ea typeface="仓耳玄三M W05" panose="02020400000000000000" pitchFamily="18" charset="-122"/>
                <a:cs typeface="Times New Roman" panose="02020603050405020304" pitchFamily="18" charset="0"/>
                <a:sym typeface="Helvetica"/>
              </a:rPr>
              <a:t>Từ đầu đến </a:t>
            </a:r>
          </a:p>
          <a:p>
            <a:pPr algn="ctr" defTabSz="410766" hangingPunct="0">
              <a:lnSpc>
                <a:spcPct val="150000"/>
              </a:lnSpc>
              <a:defRPr sz="2100" i="1">
                <a:solidFill>
                  <a:srgbClr val="8B8C8C"/>
                </a:solidFill>
                <a:latin typeface="Helvetica"/>
                <a:ea typeface="Helvetica"/>
                <a:cs typeface="Helvetica"/>
                <a:sym typeface="Helvetica"/>
              </a:defRPr>
            </a:pPr>
            <a:r>
              <a:rPr lang="en-US" sz="4000" b="1" kern="0">
                <a:solidFill>
                  <a:srgbClr val="763F17"/>
                </a:solidFill>
                <a:latin typeface="Times New Roman" panose="02020603050405020304" pitchFamily="18" charset="0"/>
                <a:ea typeface="仓耳玄三M W05" panose="02020400000000000000" pitchFamily="18" charset="-122"/>
                <a:cs typeface="Times New Roman" panose="02020603050405020304" pitchFamily="18" charset="0"/>
                <a:sym typeface="Helvetica"/>
              </a:rPr>
              <a:t>một nghề để kiếm sống</a:t>
            </a:r>
            <a:endParaRPr sz="4000" b="1" kern="0" dirty="0">
              <a:solidFill>
                <a:srgbClr val="763F17"/>
              </a:solidFill>
              <a:latin typeface="Times New Roman" panose="02020603050405020304" pitchFamily="18" charset="0"/>
              <a:ea typeface="仓耳玄三M W05" panose="02020400000000000000" pitchFamily="18" charset="-122"/>
              <a:cs typeface="Times New Roman" panose="02020603050405020304" pitchFamily="18" charset="0"/>
              <a:sym typeface="Helvetica"/>
            </a:endParaRPr>
          </a:p>
        </p:txBody>
      </p:sp>
      <p:sp>
        <p:nvSpPr>
          <p:cNvPr id="11" name="六边形 10">
            <a:extLst>
              <a:ext uri="{FF2B5EF4-FFF2-40B4-BE49-F238E27FC236}">
                <a16:creationId xmlns:a16="http://schemas.microsoft.com/office/drawing/2014/main" id="{CE0D5EEF-AAA2-471B-B3EC-350FA227026D}"/>
              </a:ext>
            </a:extLst>
          </p:cNvPr>
          <p:cNvSpPr/>
          <p:nvPr/>
        </p:nvSpPr>
        <p:spPr>
          <a:xfrm rot="18790050">
            <a:off x="1576712" y="1233833"/>
            <a:ext cx="1998511" cy="1735592"/>
          </a:xfrm>
          <a:prstGeom prst="hexagon">
            <a:avLst/>
          </a:prstGeom>
          <a:noFill/>
          <a:ln w="12700" cap="flat">
            <a:solidFill>
              <a:srgbClr val="F08C5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3" name="六边形 22">
            <a:extLst>
              <a:ext uri="{FF2B5EF4-FFF2-40B4-BE49-F238E27FC236}">
                <a16:creationId xmlns:a16="http://schemas.microsoft.com/office/drawing/2014/main" id="{1768BDB4-F35A-423D-A6D9-26947E8E61B7}"/>
              </a:ext>
            </a:extLst>
          </p:cNvPr>
          <p:cNvSpPr/>
          <p:nvPr/>
        </p:nvSpPr>
        <p:spPr>
          <a:xfrm rot="18790050">
            <a:off x="8751243" y="1233832"/>
            <a:ext cx="1998511" cy="1735592"/>
          </a:xfrm>
          <a:prstGeom prst="hexagon">
            <a:avLst/>
          </a:prstGeom>
          <a:noFill/>
          <a:ln w="12700" cap="flat">
            <a:solidFill>
              <a:srgbClr val="F08C50"/>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9" name="Shape 1262"/>
          <p:cNvSpPr/>
          <p:nvPr/>
        </p:nvSpPr>
        <p:spPr>
          <a:xfrm>
            <a:off x="9039252" y="3239592"/>
            <a:ext cx="1399423" cy="416845"/>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nSpc>
                <a:spcPct val="80000"/>
              </a:lnSpc>
              <a:defRPr sz="2400" b="1" cap="all">
                <a:solidFill>
                  <a:srgbClr val="44474F"/>
                </a:solidFill>
                <a:latin typeface="Helvetica"/>
                <a:ea typeface="Helvetica"/>
                <a:cs typeface="Helvetica"/>
                <a:sym typeface="Helvetica"/>
              </a:defRPr>
            </a:lvl1pPr>
          </a:lstStyle>
          <a:p>
            <a:pPr algn="ctr" defTabSz="410766" hangingPunct="0"/>
            <a:r>
              <a:rPr lang="en-US" sz="2800" kern="0">
                <a:latin typeface="Times New Roman" panose="02020603050405020304" pitchFamily="18" charset="0"/>
                <a:ea typeface="仓耳玄三M W05" panose="02020400000000000000" pitchFamily="18" charset="-122"/>
                <a:cs typeface="Times New Roman" panose="02020603050405020304" pitchFamily="18" charset="0"/>
              </a:rPr>
              <a:t>Đoạn 2</a:t>
            </a:r>
            <a:endParaRPr sz="2800" kern="0" dirty="0">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20" name="Shape 1263"/>
          <p:cNvSpPr/>
          <p:nvPr/>
        </p:nvSpPr>
        <p:spPr>
          <a:xfrm>
            <a:off x="8643303" y="4264259"/>
            <a:ext cx="2693046" cy="88485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algn="ctr" defTabSz="410766" hangingPunct="0">
              <a:lnSpc>
                <a:spcPct val="150000"/>
              </a:lnSpc>
              <a:defRPr sz="2100" i="1">
                <a:solidFill>
                  <a:srgbClr val="8B8C8C"/>
                </a:solidFill>
                <a:latin typeface="Helvetica"/>
                <a:ea typeface="Helvetica"/>
                <a:cs typeface="Helvetica"/>
                <a:sym typeface="Helvetica"/>
              </a:defRPr>
            </a:pPr>
            <a:r>
              <a:rPr lang="en-US" sz="4000" kern="0">
                <a:solidFill>
                  <a:srgbClr val="763F17"/>
                </a:solidFill>
                <a:latin typeface="Times New Roman" panose="02020603050405020304" pitchFamily="18" charset="0"/>
                <a:ea typeface="仓耳玄三M W05" panose="02020400000000000000" pitchFamily="18" charset="-122"/>
                <a:cs typeface="Times New Roman" panose="02020603050405020304" pitchFamily="18" charset="0"/>
                <a:sym typeface="Helvetica"/>
              </a:rPr>
              <a:t>Phần còn lại</a:t>
            </a:r>
            <a:endParaRPr sz="4000" b="1" kern="0" dirty="0">
              <a:solidFill>
                <a:srgbClr val="763F17"/>
              </a:solidFill>
              <a:latin typeface="Times New Roman" panose="02020603050405020304" pitchFamily="18" charset="0"/>
              <a:ea typeface="仓耳玄三M W05" panose="02020400000000000000" pitchFamily="18" charset="-122"/>
              <a:cs typeface="Times New Roman" panose="02020603050405020304" pitchFamily="18" charset="0"/>
              <a:sym typeface="Helvetica"/>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62"/>
                                        </p:tgtEl>
                                        <p:attrNameLst>
                                          <p:attrName>style.visibility</p:attrName>
                                        </p:attrNameLst>
                                      </p:cBhvr>
                                      <p:to>
                                        <p:strVal val="visible"/>
                                      </p:to>
                                    </p:set>
                                    <p:animEffect transition="in" filter="fade">
                                      <p:cBhvr>
                                        <p:cTn id="12" dur="500"/>
                                        <p:tgtEl>
                                          <p:spTgt spid="1262"/>
                                        </p:tgtEl>
                                      </p:cBhvr>
                                    </p:animEffect>
                                    <p:anim calcmode="lin" valueType="num">
                                      <p:cBhvr>
                                        <p:cTn id="13" dur="500" fill="hold"/>
                                        <p:tgtEl>
                                          <p:spTgt spid="1262"/>
                                        </p:tgtEl>
                                        <p:attrNameLst>
                                          <p:attrName>ppt_x</p:attrName>
                                        </p:attrNameLst>
                                      </p:cBhvr>
                                      <p:tavLst>
                                        <p:tav tm="0">
                                          <p:val>
                                            <p:strVal val="#ppt_x"/>
                                          </p:val>
                                        </p:tav>
                                        <p:tav tm="100000">
                                          <p:val>
                                            <p:strVal val="#ppt_x"/>
                                          </p:val>
                                        </p:tav>
                                      </p:tavLst>
                                    </p:anim>
                                    <p:anim calcmode="lin" valueType="num">
                                      <p:cBhvr>
                                        <p:cTn id="14" dur="500" fill="hold"/>
                                        <p:tgtEl>
                                          <p:spTgt spid="126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63"/>
                                        </p:tgtEl>
                                        <p:attrNameLst>
                                          <p:attrName>style.visibility</p:attrName>
                                        </p:attrNameLst>
                                      </p:cBhvr>
                                      <p:to>
                                        <p:strVal val="visible"/>
                                      </p:to>
                                    </p:set>
                                    <p:animEffect transition="in" filter="fade">
                                      <p:cBhvr>
                                        <p:cTn id="17" dur="500"/>
                                        <p:tgtEl>
                                          <p:spTgt spid="1263"/>
                                        </p:tgtEl>
                                      </p:cBhvr>
                                    </p:animEffect>
                                    <p:anim calcmode="lin" valueType="num">
                                      <p:cBhvr>
                                        <p:cTn id="18" dur="500" fill="hold"/>
                                        <p:tgtEl>
                                          <p:spTgt spid="1263"/>
                                        </p:tgtEl>
                                        <p:attrNameLst>
                                          <p:attrName>ppt_x</p:attrName>
                                        </p:attrNameLst>
                                      </p:cBhvr>
                                      <p:tavLst>
                                        <p:tav tm="0">
                                          <p:val>
                                            <p:strVal val="#ppt_x"/>
                                          </p:val>
                                        </p:tav>
                                        <p:tav tm="100000">
                                          <p:val>
                                            <p:strVal val="#ppt_x"/>
                                          </p:val>
                                        </p:tav>
                                      </p:tavLst>
                                    </p:anim>
                                    <p:anim calcmode="lin" valueType="num">
                                      <p:cBhvr>
                                        <p:cTn id="19" dur="500" fill="hold"/>
                                        <p:tgtEl>
                                          <p:spTgt spid="126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anim calcmode="lin" valueType="num">
                                      <p:cBhvr>
                                        <p:cTn id="35" dur="500" fill="hold"/>
                                        <p:tgtEl>
                                          <p:spTgt spid="20"/>
                                        </p:tgtEl>
                                        <p:attrNameLst>
                                          <p:attrName>ppt_x</p:attrName>
                                        </p:attrNameLst>
                                      </p:cBhvr>
                                      <p:tavLst>
                                        <p:tav tm="0">
                                          <p:val>
                                            <p:strVal val="#ppt_x"/>
                                          </p:val>
                                        </p:tav>
                                        <p:tav tm="100000">
                                          <p:val>
                                            <p:strVal val="#ppt_x"/>
                                          </p:val>
                                        </p:tav>
                                      </p:tavLst>
                                    </p:anim>
                                    <p:anim calcmode="lin" valueType="num">
                                      <p:cBhvr>
                                        <p:cTn id="36"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 grpId="0" animBg="1"/>
      <p:bldP spid="1263"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sp>
        <p:nvSpPr>
          <p:cNvPr id="4" name="Rectangle 3"/>
          <p:cNvSpPr/>
          <p:nvPr/>
        </p:nvSpPr>
        <p:spPr>
          <a:xfrm>
            <a:off x="247651" y="3412331"/>
            <a:ext cx="11726636" cy="2844800"/>
          </a:xfrm>
          <a:prstGeom prst="rect">
            <a:avLst/>
          </a:prstGeom>
          <a:solidFill>
            <a:schemeClr val="accent2">
              <a:lumMod val="40000"/>
              <a:lumOff val="60000"/>
            </a:schemeClr>
          </a:solidFill>
          <a:ln>
            <a:solidFill>
              <a:srgbClr val="00B05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47651" y="478971"/>
            <a:ext cx="11726636" cy="2844800"/>
          </a:xfrm>
          <a:prstGeom prst="rect">
            <a:avLst/>
          </a:prstGeom>
          <a:solidFill>
            <a:srgbClr val="66FFCC">
              <a:alpha val="4000"/>
            </a:srgbClr>
          </a:solidFill>
          <a:ln>
            <a:solidFill>
              <a:srgbClr val="FF000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7650" y="134511"/>
            <a:ext cx="11620500" cy="6555641"/>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r>
              <a:rPr lang="vi-VN" sz="2100" b="1">
                <a:solidFill>
                  <a:srgbClr val="002060"/>
                </a:solidFill>
                <a:latin typeface="+mj-lt"/>
              </a:rPr>
              <a:t>Từ ngày phải nghỉ học, Cương đâm ra nhớ cái lò rèn cạnh trường. Một hôm, em ngỏ ý với mẹ:</a:t>
            </a:r>
          </a:p>
          <a:p>
            <a:pPr algn="just"/>
            <a:r>
              <a:rPr lang="en-US" sz="2100" b="1">
                <a:solidFill>
                  <a:srgbClr val="002060"/>
                </a:solidFill>
                <a:latin typeface="+mj-lt"/>
              </a:rPr>
              <a:t>	</a:t>
            </a:r>
            <a:r>
              <a:rPr lang="vi-VN" sz="2100" b="1">
                <a:solidFill>
                  <a:srgbClr val="002060"/>
                </a:solidFill>
                <a:latin typeface="+mj-lt"/>
              </a:rPr>
              <a:t>- Mẹ nói với thầy cho con đi học nghề rèn. </a:t>
            </a:r>
          </a:p>
          <a:p>
            <a:pPr algn="just"/>
            <a:r>
              <a:rPr lang="en-US" sz="2100" b="1">
                <a:solidFill>
                  <a:srgbClr val="002060"/>
                </a:solidFill>
                <a:latin typeface="+mj-lt"/>
              </a:rPr>
              <a:t>	</a:t>
            </a:r>
            <a:r>
              <a:rPr lang="vi-VN" sz="2100" b="1">
                <a:solidFill>
                  <a:srgbClr val="002060"/>
                </a:solidFill>
                <a:latin typeface="+mj-lt"/>
              </a:rPr>
              <a:t>Mẹ Cương đã nghe rõ mồn một lời con, nhưng bà vẫn hỏi lại:</a:t>
            </a:r>
          </a:p>
          <a:p>
            <a:pPr algn="just"/>
            <a:r>
              <a:rPr lang="en-US" sz="2100" b="1">
                <a:solidFill>
                  <a:srgbClr val="002060"/>
                </a:solidFill>
                <a:latin typeface="+mj-lt"/>
              </a:rPr>
              <a:t>	</a:t>
            </a:r>
            <a:r>
              <a:rPr lang="vi-VN" sz="2100" b="1">
                <a:solidFill>
                  <a:srgbClr val="002060"/>
                </a:solidFill>
                <a:latin typeface="+mj-lt"/>
              </a:rPr>
              <a:t>- Con vừa bảo gì?</a:t>
            </a:r>
          </a:p>
          <a:p>
            <a:pPr algn="just"/>
            <a:r>
              <a:rPr lang="en-US" sz="2100" b="1">
                <a:solidFill>
                  <a:srgbClr val="002060"/>
                </a:solidFill>
                <a:latin typeface="+mj-lt"/>
              </a:rPr>
              <a:t>	</a:t>
            </a:r>
            <a:r>
              <a:rPr lang="vi-VN" sz="2100" b="1">
                <a:solidFill>
                  <a:srgbClr val="002060"/>
                </a:solidFill>
                <a:latin typeface="+mj-lt"/>
              </a:rPr>
              <a:t>- Mẹ xin thầy cho con đi làm thợ rèn.</a:t>
            </a:r>
          </a:p>
          <a:p>
            <a:pPr algn="just"/>
            <a:r>
              <a:rPr lang="en-US" sz="2100" b="1">
                <a:solidFill>
                  <a:srgbClr val="002060"/>
                </a:solidFill>
                <a:latin typeface="+mj-lt"/>
              </a:rPr>
              <a:t>	</a:t>
            </a:r>
            <a:r>
              <a:rPr lang="vi-VN" sz="2100" b="1">
                <a:solidFill>
                  <a:srgbClr val="002060"/>
                </a:solidFill>
                <a:latin typeface="+mj-lt"/>
              </a:rPr>
              <a:t>- Ai xui con thế?</a:t>
            </a:r>
          </a:p>
          <a:p>
            <a:pPr algn="just"/>
            <a:r>
              <a:rPr lang="en-US" sz="2100" b="1">
                <a:solidFill>
                  <a:srgbClr val="002060"/>
                </a:solidFill>
                <a:latin typeface="+mj-lt"/>
              </a:rPr>
              <a:t>	</a:t>
            </a:r>
            <a:r>
              <a:rPr lang="vi-VN" sz="2100" b="1">
                <a:solidFill>
                  <a:srgbClr val="002060"/>
                </a:solidFill>
                <a:latin typeface="+mj-lt"/>
              </a:rPr>
              <a:t>Cương cố cắt nghĩa cho mẹ hiểu:</a:t>
            </a:r>
          </a:p>
          <a:p>
            <a:pPr algn="just"/>
            <a:r>
              <a:rPr lang="en-US" sz="2100" b="1">
                <a:solidFill>
                  <a:srgbClr val="002060"/>
                </a:solidFill>
                <a:latin typeface="+mj-lt"/>
              </a:rPr>
              <a:t>	</a:t>
            </a:r>
            <a:r>
              <a:rPr lang="vi-VN" sz="2100" b="1">
                <a:solidFill>
                  <a:srgbClr val="002060"/>
                </a:solidFill>
                <a:latin typeface="+mj-lt"/>
              </a:rPr>
              <a:t>- Thưa mẹ, tự ý con muốn thế. Con thương mẹ vất vả, đã phải nuôi bằng ấy đứa em còn phải nuôi con... Con muốn học một nghề để kiếm sống...</a:t>
            </a:r>
          </a:p>
          <a:p>
            <a:pPr algn="just"/>
            <a:r>
              <a:rPr lang="en-US" sz="2100" b="1">
                <a:solidFill>
                  <a:srgbClr val="002060"/>
                </a:solidFill>
                <a:latin typeface="+mj-lt"/>
              </a:rPr>
              <a:t>	</a:t>
            </a:r>
            <a:r>
              <a:rPr lang="vi-VN" sz="2100" b="1">
                <a:solidFill>
                  <a:srgbClr val="002060"/>
                </a:solidFill>
                <a:latin typeface="+mj-lt"/>
              </a:rPr>
              <a:t>Mẹ Cương như đã hiểu lòng con. Bà cảm động, xoa đầu Cương và bảo:</a:t>
            </a:r>
          </a:p>
          <a:p>
            <a:pPr algn="just"/>
            <a:r>
              <a:rPr lang="en-US" sz="2100" b="1">
                <a:solidFill>
                  <a:srgbClr val="002060"/>
                </a:solidFill>
                <a:latin typeface="+mj-lt"/>
              </a:rPr>
              <a:t>	</a:t>
            </a:r>
            <a:r>
              <a:rPr lang="vi-VN" sz="2100" b="1">
                <a:solidFill>
                  <a:srgbClr val="002060"/>
                </a:solidFill>
                <a:latin typeface="+mj-lt"/>
              </a:rPr>
              <a:t>- Con muốn giúp mẹ như thế là phải. Nhưng biết thầy có chịu nghe không? Nhà ta tuy nghèo nhưng dòng dõi quan sang. Không lẽ bây giờ mẹ để con phải làm đầy tớ anh thợ rèn.</a:t>
            </a:r>
          </a:p>
          <a:p>
            <a:pPr algn="just"/>
            <a:r>
              <a:rPr lang="en-US" sz="2100" b="1">
                <a:solidFill>
                  <a:srgbClr val="002060"/>
                </a:solidFill>
                <a:latin typeface="+mj-lt"/>
              </a:rPr>
              <a:t>	</a:t>
            </a:r>
            <a:r>
              <a:rPr lang="vi-VN" sz="2100" b="1">
                <a:solidFill>
                  <a:srgbClr val="002060"/>
                </a:solidFill>
                <a:latin typeface="+mj-lt"/>
              </a:rPr>
              <a:t>Cương thấy nghèn nghẹn ở cổ. Em nắm lấy tay mẹ, thiết tha:</a:t>
            </a:r>
          </a:p>
          <a:p>
            <a:pPr algn="just"/>
            <a:r>
              <a:rPr lang="en-US" sz="2100" b="1">
                <a:solidFill>
                  <a:srgbClr val="002060"/>
                </a:solidFill>
                <a:latin typeface="+mj-lt"/>
              </a:rPr>
              <a:t>	</a:t>
            </a:r>
            <a:r>
              <a:rPr lang="vi-VN" sz="2100" b="1">
                <a:solidFill>
                  <a:srgbClr val="002060"/>
                </a:solidFill>
                <a:latin typeface="+mj-lt"/>
              </a:rPr>
              <a:t>- Mẹ ơi! Người ta ai cũng phải có một nghề. Làm ruộng hay buôn bán, làm thầy hay làm thợ đều đáng trọng như nhau. Chỉ những ai trộm cắp hay ăn bám mới đáng bị coi thường.</a:t>
            </a:r>
          </a:p>
          <a:p>
            <a:pPr algn="just"/>
            <a:r>
              <a:rPr lang="en-US" sz="2100" b="1">
                <a:solidFill>
                  <a:srgbClr val="002060"/>
                </a:solidFill>
                <a:latin typeface="+mj-lt"/>
              </a:rPr>
              <a:t>	</a:t>
            </a:r>
            <a:r>
              <a:rPr lang="vi-VN" sz="2100" b="1">
                <a:solidFill>
                  <a:srgbClr val="002060"/>
                </a:solidFill>
                <a:latin typeface="+mj-lt"/>
              </a:rPr>
              <a:t>Bất giác, em lại nhớ đến ba người thợ nhễ nhại mồ hôi mà vui vẻ bên tiếng bễ thổi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phì phào</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tiếng búa con, búa lớn theo nhau đập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cúc cắc</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và những tàn lửa đỏ hồng, bắn tóe lên như khi đốt cây bông.</a:t>
            </a:r>
          </a:p>
          <a:p>
            <a:pPr algn="r"/>
            <a:r>
              <a:rPr lang="vi-VN" sz="2100" i="1">
                <a:solidFill>
                  <a:srgbClr val="002060"/>
                </a:solidFill>
                <a:latin typeface="+mj-lt"/>
              </a:rPr>
              <a:t>Theo</a:t>
            </a:r>
            <a:r>
              <a:rPr lang="vi-VN" sz="2100" b="1">
                <a:solidFill>
                  <a:srgbClr val="002060"/>
                </a:solidFill>
                <a:latin typeface="+mj-lt"/>
              </a:rPr>
              <a:t> NAM CAO</a:t>
            </a:r>
          </a:p>
        </p:txBody>
      </p:sp>
    </p:spTree>
    <p:extLst>
      <p:ext uri="{BB962C8B-B14F-4D97-AF65-F5344CB8AC3E}">
        <p14:creationId xmlns:p14="http://schemas.microsoft.com/office/powerpoint/2010/main" val="29209758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sp>
        <p:nvSpPr>
          <p:cNvPr id="5" name="菱形 4">
            <a:extLst>
              <a:ext uri="{FF2B5EF4-FFF2-40B4-BE49-F238E27FC236}">
                <a16:creationId xmlns:a16="http://schemas.microsoft.com/office/drawing/2014/main" id="{E06DA544-ABC4-43B2-9FC1-01216D7E02E3}"/>
              </a:ext>
            </a:extLst>
          </p:cNvPr>
          <p:cNvSpPr/>
          <p:nvPr/>
        </p:nvSpPr>
        <p:spPr>
          <a:xfrm rot="18958545">
            <a:off x="713516" y="101016"/>
            <a:ext cx="6477597" cy="6477597"/>
          </a:xfrm>
          <a:prstGeom prst="diamond">
            <a:avLst/>
          </a:prstGeom>
          <a:noFill/>
          <a:ln w="57150">
            <a:solidFill>
              <a:srgbClr val="F08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pic>
        <p:nvPicPr>
          <p:cNvPr id="4" name="图片占位符 3">
            <a:extLst>
              <a:ext uri="{FF2B5EF4-FFF2-40B4-BE49-F238E27FC236}">
                <a16:creationId xmlns:a16="http://schemas.microsoft.com/office/drawing/2014/main" id="{8D66F10D-7FD9-4A28-9319-CB539C67E1F2}"/>
              </a:ext>
            </a:extLst>
          </p:cNvPr>
          <p:cNvPicPr>
            <a:picLocks noGrp="1" noChangeAspect="1"/>
          </p:cNvPicPr>
          <p:nvPr>
            <p:ph type="pic" sz="half" idx="13"/>
          </p:nvPr>
        </p:nvPicPr>
        <p:blipFill rotWithShape="1">
          <a:blip r:embed="rId2" cstate="print">
            <a:extLst>
              <a:ext uri="{28A0092B-C50C-407E-A947-70E740481C1C}">
                <a14:useLocalDpi xmlns:a14="http://schemas.microsoft.com/office/drawing/2010/main" val="0"/>
              </a:ext>
            </a:extLst>
          </a:blip>
          <a:srcRect l="21875" r="26355" b="6439"/>
          <a:stretch/>
        </p:blipFill>
        <p:spPr>
          <a:xfrm>
            <a:off x="1014691" y="453166"/>
            <a:ext cx="5679193" cy="5773295"/>
          </a:xfrm>
        </p:spPr>
      </p:pic>
      <p:sp>
        <p:nvSpPr>
          <p:cNvPr id="1272" name="Shape 1272"/>
          <p:cNvSpPr/>
          <p:nvPr/>
        </p:nvSpPr>
        <p:spPr>
          <a:xfrm>
            <a:off x="7225736" y="2713171"/>
            <a:ext cx="4393832" cy="89178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nSpc>
                <a:spcPct val="80000"/>
              </a:lnSpc>
              <a:defRPr sz="8000">
                <a:solidFill>
                  <a:srgbClr val="44474F"/>
                </a:solidFill>
                <a:latin typeface="+mn-lt"/>
                <a:ea typeface="+mn-ea"/>
                <a:cs typeface="+mn-cs"/>
                <a:sym typeface="Ikaros-Regular"/>
              </a:defRPr>
            </a:lvl1pPr>
          </a:lstStyle>
          <a:p>
            <a:r>
              <a:rPr lang="en-US" sz="6600">
                <a:latin typeface="UVN Bai Sau Nang" panose="04030905020802020C03" pitchFamily="82" charset="0"/>
              </a:rPr>
              <a:t>LUYỆN ĐỌC</a:t>
            </a:r>
            <a:endParaRPr sz="6600" dirty="0">
              <a:latin typeface="UVN Bai Sau Nang" panose="04030905020802020C03" pitchFamily="8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272"/>
                                        </p:tgtEl>
                                        <p:attrNameLst>
                                          <p:attrName>style.visibility</p:attrName>
                                        </p:attrNameLst>
                                      </p:cBhvr>
                                      <p:to>
                                        <p:strVal val="visible"/>
                                      </p:to>
                                    </p:set>
                                    <p:anim calcmode="lin" valueType="num">
                                      <p:cBhvr additive="base">
                                        <p:cTn id="13" dur="500" fill="hold"/>
                                        <p:tgtEl>
                                          <p:spTgt spid="1272"/>
                                        </p:tgtEl>
                                        <p:attrNameLst>
                                          <p:attrName>ppt_x</p:attrName>
                                        </p:attrNameLst>
                                      </p:cBhvr>
                                      <p:tavLst>
                                        <p:tav tm="0">
                                          <p:val>
                                            <p:strVal val="1+#ppt_w/2"/>
                                          </p:val>
                                        </p:tav>
                                        <p:tav tm="100000">
                                          <p:val>
                                            <p:strVal val="#ppt_x"/>
                                          </p:val>
                                        </p:tav>
                                      </p:tavLst>
                                    </p:anim>
                                    <p:anim calcmode="lin" valueType="num">
                                      <p:cBhvr additive="base">
                                        <p:cTn id="14" dur="500" fill="hold"/>
                                        <p:tgtEl>
                                          <p:spTgt spid="12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850846"/>
            <a:ext cx="17468850" cy="8756596"/>
          </a:xfrm>
          <a:prstGeom prst="rect">
            <a:avLst/>
          </a:prstGeom>
        </p:spPr>
      </p:pic>
      <p:sp>
        <p:nvSpPr>
          <p:cNvPr id="3" name="Rectangle 2"/>
          <p:cNvSpPr/>
          <p:nvPr/>
        </p:nvSpPr>
        <p:spPr>
          <a:xfrm>
            <a:off x="3530039" y="59431"/>
            <a:ext cx="5208118" cy="1200329"/>
          </a:xfrm>
          <a:prstGeom prst="rect">
            <a:avLst/>
          </a:prstGeom>
          <a:noFill/>
        </p:spPr>
        <p:txBody>
          <a:bodyPr wrap="square" lIns="91440" tIns="45720" rIns="91440" bIns="45720">
            <a:spAutoFit/>
          </a:bodyPr>
          <a:lstStyle/>
          <a:p>
            <a:pPr algn="ctr"/>
            <a:r>
              <a:rPr lang="en-US" sz="7200" b="0" u="sng" cap="none" spc="0">
                <a:ln w="0"/>
                <a:effectLst>
                  <a:outerShdw blurRad="38100" dist="19050" dir="2700000" algn="tl" rotWithShape="0">
                    <a:schemeClr val="dk1">
                      <a:alpha val="40000"/>
                    </a:schemeClr>
                  </a:outerShdw>
                  <a:reflection blurRad="6350" stA="55000" endA="300" endPos="45500" dir="5400000" sy="-100000" algn="bl" rotWithShape="0"/>
                </a:effectLst>
                <a:latin typeface="UTM Yen Tu" panose="02040603050506020204" pitchFamily="18" charset="0"/>
              </a:rPr>
              <a:t>Tập đọc</a:t>
            </a:r>
          </a:p>
        </p:txBody>
      </p:sp>
      <p:sp>
        <p:nvSpPr>
          <p:cNvPr id="4" name="Rectangle 3"/>
          <p:cNvSpPr/>
          <p:nvPr/>
        </p:nvSpPr>
        <p:spPr>
          <a:xfrm>
            <a:off x="2372491" y="1259760"/>
            <a:ext cx="7523213" cy="769441"/>
          </a:xfrm>
          <a:prstGeom prst="rect">
            <a:avLst/>
          </a:prstGeom>
          <a:noFill/>
        </p:spPr>
        <p:txBody>
          <a:bodyPr wrap="none" lIns="91440" tIns="45720" rIns="91440" bIns="45720">
            <a:spAutoFit/>
          </a:bodyPr>
          <a:lstStyle/>
          <a:p>
            <a:pPr algn="ctr"/>
            <a:r>
              <a:rPr lang="en-US" sz="4400" b="0" cap="none" spc="300">
                <a:ln w="0"/>
                <a:gradFill flip="none" rotWithShape="1">
                  <a:gsLst>
                    <a:gs pos="0">
                      <a:srgbClr val="3C33C3">
                        <a:shade val="30000"/>
                        <a:satMod val="115000"/>
                      </a:srgbClr>
                    </a:gs>
                    <a:gs pos="50000">
                      <a:srgbClr val="3C33C3">
                        <a:shade val="67500"/>
                        <a:satMod val="115000"/>
                      </a:srgbClr>
                    </a:gs>
                    <a:gs pos="100000">
                      <a:srgbClr val="3C33C3">
                        <a:shade val="100000"/>
                        <a:satMod val="115000"/>
                      </a:srgbClr>
                    </a:gs>
                  </a:gsLst>
                  <a:lin ang="5400000" scaled="1"/>
                  <a:tileRect/>
                </a:gradFill>
                <a:effectLst>
                  <a:glow rad="241300">
                    <a:schemeClr val="bg1"/>
                  </a:glow>
                </a:effectLst>
                <a:latin typeface="UTM Guanine" panose="02040603050506020204" pitchFamily="18" charset="0"/>
              </a:rPr>
              <a:t>THƯA CHUYỆN VỚI MẸ</a:t>
            </a:r>
          </a:p>
        </p:txBody>
      </p:sp>
      <p:sp>
        <p:nvSpPr>
          <p:cNvPr id="5" name="Rectangle 4"/>
          <p:cNvSpPr/>
          <p:nvPr/>
        </p:nvSpPr>
        <p:spPr>
          <a:xfrm>
            <a:off x="4938046" y="2601346"/>
            <a:ext cx="2956450" cy="830997"/>
          </a:xfrm>
          <a:prstGeom prst="rect">
            <a:avLst/>
          </a:prstGeom>
          <a:noFill/>
        </p:spPr>
        <p:txBody>
          <a:bodyPr wrap="none" lIns="91440" tIns="45720" rIns="91440" bIns="45720">
            <a:spAutoFit/>
          </a:bodyPr>
          <a:lstStyle/>
          <a:p>
            <a:pPr algn="ctr"/>
            <a:r>
              <a:rPr lang="en-US" sz="4800" cap="none" spc="0">
                <a:ln w="0"/>
                <a:solidFill>
                  <a:srgbClr val="7030A0"/>
                </a:solidFill>
                <a:latin typeface="UVN Bai Sau Nang" panose="04030905020802020C03" pitchFamily="82" charset="0"/>
              </a:rPr>
              <a:t>Luyện đọc</a:t>
            </a:r>
          </a:p>
        </p:txBody>
      </p:sp>
      <p:sp>
        <p:nvSpPr>
          <p:cNvPr id="6" name="Rectangle 5"/>
          <p:cNvSpPr/>
          <p:nvPr/>
        </p:nvSpPr>
        <p:spPr>
          <a:xfrm>
            <a:off x="2359230" y="3542823"/>
            <a:ext cx="2820003" cy="923330"/>
          </a:xfrm>
          <a:prstGeom prst="rect">
            <a:avLst/>
          </a:prstGeom>
          <a:noFill/>
        </p:spPr>
        <p:txBody>
          <a:bodyPr wrap="none" lIns="91440" tIns="45720" rIns="91440" bIns="45720">
            <a:spAutoFit/>
          </a:bodyPr>
          <a:lstStyle/>
          <a:p>
            <a:pPr algn="ctr"/>
            <a:r>
              <a:rPr lang="en-US" sz="5400" b="1" cap="none" spc="0">
                <a:ln w="0"/>
                <a:solidFill>
                  <a:srgbClr val="002060"/>
                </a:solidFill>
                <a:latin typeface="Times New Roman" panose="02020603050405020304" pitchFamily="18" charset="0"/>
                <a:cs typeface="Times New Roman" panose="02020603050405020304" pitchFamily="18" charset="0"/>
              </a:rPr>
              <a:t>mồn một</a:t>
            </a:r>
          </a:p>
        </p:txBody>
      </p:sp>
      <p:sp>
        <p:nvSpPr>
          <p:cNvPr id="8" name="Rectangle 7"/>
          <p:cNvSpPr/>
          <p:nvPr/>
        </p:nvSpPr>
        <p:spPr>
          <a:xfrm>
            <a:off x="2436174" y="4753194"/>
            <a:ext cx="2743059" cy="923330"/>
          </a:xfrm>
          <a:prstGeom prst="rect">
            <a:avLst/>
          </a:prstGeom>
          <a:noFill/>
        </p:spPr>
        <p:txBody>
          <a:bodyPr wrap="none" lIns="91440" tIns="45720" rIns="91440" bIns="45720">
            <a:spAutoFit/>
          </a:bodyPr>
          <a:lstStyle/>
          <a:p>
            <a:pPr algn="ctr"/>
            <a:r>
              <a:rPr lang="en-US" sz="5400" b="1" cap="none" spc="0">
                <a:ln w="0"/>
                <a:solidFill>
                  <a:srgbClr val="002060"/>
                </a:solidFill>
                <a:latin typeface="Times New Roman" panose="02020603050405020304" pitchFamily="18" charset="0"/>
                <a:cs typeface="Times New Roman" panose="02020603050405020304" pitchFamily="18" charset="0"/>
              </a:rPr>
              <a:t>dòng dõi</a:t>
            </a:r>
          </a:p>
        </p:txBody>
      </p:sp>
      <p:sp>
        <p:nvSpPr>
          <p:cNvPr id="9" name="Rectangle 8"/>
          <p:cNvSpPr/>
          <p:nvPr/>
        </p:nvSpPr>
        <p:spPr>
          <a:xfrm>
            <a:off x="7135795" y="3542823"/>
            <a:ext cx="3204723" cy="923330"/>
          </a:xfrm>
          <a:prstGeom prst="rect">
            <a:avLst/>
          </a:prstGeom>
          <a:noFill/>
        </p:spPr>
        <p:txBody>
          <a:bodyPr wrap="none" lIns="91440" tIns="45720" rIns="91440" bIns="45720">
            <a:spAutoFit/>
          </a:bodyPr>
          <a:lstStyle/>
          <a:p>
            <a:pPr algn="ctr"/>
            <a:r>
              <a:rPr lang="en-US" sz="5400" b="1" cap="none" spc="0">
                <a:ln w="0"/>
                <a:solidFill>
                  <a:srgbClr val="002060"/>
                </a:solidFill>
                <a:latin typeface="Times New Roman" panose="02020603050405020304" pitchFamily="18" charset="0"/>
                <a:cs typeface="Times New Roman" panose="02020603050405020304" pitchFamily="18" charset="0"/>
              </a:rPr>
              <a:t>quan sang</a:t>
            </a:r>
          </a:p>
        </p:txBody>
      </p:sp>
      <p:cxnSp>
        <p:nvCxnSpPr>
          <p:cNvPr id="14" name="Straight Connector 13"/>
          <p:cNvCxnSpPr/>
          <p:nvPr/>
        </p:nvCxnSpPr>
        <p:spPr>
          <a:xfrm>
            <a:off x="3019930" y="4291529"/>
            <a:ext cx="720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59233" y="4291529"/>
            <a:ext cx="720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75433" y="5511462"/>
            <a:ext cx="900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378780" y="4305341"/>
            <a:ext cx="133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378780" y="4701445"/>
            <a:ext cx="2589171" cy="923330"/>
          </a:xfrm>
          <a:prstGeom prst="rect">
            <a:avLst/>
          </a:prstGeom>
          <a:noFill/>
        </p:spPr>
        <p:txBody>
          <a:bodyPr wrap="none" lIns="91440" tIns="45720" rIns="91440" bIns="45720">
            <a:spAutoFit/>
          </a:bodyPr>
          <a:lstStyle/>
          <a:p>
            <a:pPr algn="ctr"/>
            <a:r>
              <a:rPr lang="en-US" sz="5400" b="1">
                <a:ln w="0"/>
                <a:solidFill>
                  <a:srgbClr val="002060"/>
                </a:solidFill>
                <a:latin typeface="Times New Roman" panose="02020603050405020304" pitchFamily="18" charset="0"/>
                <a:cs typeface="Times New Roman" panose="02020603050405020304" pitchFamily="18" charset="0"/>
              </a:rPr>
              <a:t>bất giác</a:t>
            </a:r>
            <a:endParaRPr lang="en-US" sz="5400" b="1" cap="none" spc="0">
              <a:ln w="0"/>
              <a:solidFill>
                <a:srgbClr val="002060"/>
              </a:solidFill>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a:off x="7455665" y="5463963"/>
            <a:ext cx="1080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215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49" presetClass="entr" presetSubtype="0" decel="10000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style.rotation</p:attrName>
                                        </p:attrNameLst>
                                      </p:cBhvr>
                                      <p:tavLst>
                                        <p:tav tm="0">
                                          <p:val>
                                            <p:fltVal val="360"/>
                                          </p:val>
                                        </p:tav>
                                        <p:tav tm="100000">
                                          <p:val>
                                            <p:fltVal val="0"/>
                                          </p:val>
                                        </p:tav>
                                      </p:tavLst>
                                    </p:anim>
                                    <p:animEffect transition="in" filter="fade">
                                      <p:cBhvr>
                                        <p:cTn id="34" dur="500"/>
                                        <p:tgtEl>
                                          <p:spTgt spid="14"/>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 calcmode="lin" valueType="num">
                                      <p:cBhvr>
                                        <p:cTn id="39" dur="500" fill="hold"/>
                                        <p:tgtEl>
                                          <p:spTgt spid="15"/>
                                        </p:tgtEl>
                                        <p:attrNameLst>
                                          <p:attrName>style.rotation</p:attrName>
                                        </p:attrNameLst>
                                      </p:cBhvr>
                                      <p:tavLst>
                                        <p:tav tm="0">
                                          <p:val>
                                            <p:fltVal val="360"/>
                                          </p:val>
                                        </p:tav>
                                        <p:tav tm="100000">
                                          <p:val>
                                            <p:fltVal val="0"/>
                                          </p:val>
                                        </p:tav>
                                      </p:tavLst>
                                    </p:anim>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49" presetClass="entr" presetSubtype="0" decel="10000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 calcmode="lin" valueType="num">
                                      <p:cBhvr>
                                        <p:cTn id="54" dur="500" fill="hold"/>
                                        <p:tgtEl>
                                          <p:spTgt spid="16"/>
                                        </p:tgtEl>
                                        <p:attrNameLst>
                                          <p:attrName>style.rotation</p:attrName>
                                        </p:attrNameLst>
                                      </p:cBhvr>
                                      <p:tavLst>
                                        <p:tav tm="0">
                                          <p:val>
                                            <p:fltVal val="360"/>
                                          </p:val>
                                        </p:tav>
                                        <p:tav tm="100000">
                                          <p:val>
                                            <p:fltVal val="0"/>
                                          </p:val>
                                        </p:tav>
                                      </p:tavLst>
                                    </p:anim>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900" decel="100000" fill="hold"/>
                                        <p:tgtEl>
                                          <p:spTgt spid="9"/>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64" fill="hold">
                            <p:stCondLst>
                              <p:cond delay="1000"/>
                            </p:stCondLst>
                            <p:childTnLst>
                              <p:par>
                                <p:cTn id="65" presetID="49" presetClass="entr" presetSubtype="0" decel="100000"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 calcmode="lin" valueType="num">
                                      <p:cBhvr>
                                        <p:cTn id="69" dur="500" fill="hold"/>
                                        <p:tgtEl>
                                          <p:spTgt spid="17"/>
                                        </p:tgtEl>
                                        <p:attrNameLst>
                                          <p:attrName>style.rotation</p:attrName>
                                        </p:attrNameLst>
                                      </p:cBhvr>
                                      <p:tavLst>
                                        <p:tav tm="0">
                                          <p:val>
                                            <p:fltVal val="360"/>
                                          </p:val>
                                        </p:tav>
                                        <p:tav tm="100000">
                                          <p:val>
                                            <p:fltVal val="0"/>
                                          </p:val>
                                        </p:tav>
                                      </p:tavLst>
                                    </p:anim>
                                    <p:animEffect transition="in" filter="fade">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1000"/>
                                        <p:tgtEl>
                                          <p:spTgt spid="18"/>
                                        </p:tgtEl>
                                      </p:cBhvr>
                                    </p:animEffect>
                                    <p:anim calcmode="lin" valueType="num">
                                      <p:cBhvr>
                                        <p:cTn id="76" dur="1000" fill="hold"/>
                                        <p:tgtEl>
                                          <p:spTgt spid="18"/>
                                        </p:tgtEl>
                                        <p:attrNameLst>
                                          <p:attrName>ppt_x</p:attrName>
                                        </p:attrNameLst>
                                      </p:cBhvr>
                                      <p:tavLst>
                                        <p:tav tm="0">
                                          <p:val>
                                            <p:strVal val="#ppt_x"/>
                                          </p:val>
                                        </p:tav>
                                        <p:tav tm="100000">
                                          <p:val>
                                            <p:strVal val="#ppt_x"/>
                                          </p:val>
                                        </p:tav>
                                      </p:tavLst>
                                    </p:anim>
                                    <p:anim calcmode="lin" valueType="num">
                                      <p:cBhvr>
                                        <p:cTn id="77" dur="900" decel="100000" fill="hold"/>
                                        <p:tgtEl>
                                          <p:spTgt spid="1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49" presetClass="entr" presetSubtype="0" decel="100000"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 calcmode="lin" valueType="num">
                                      <p:cBhvr>
                                        <p:cTn id="84" dur="500" fill="hold"/>
                                        <p:tgtEl>
                                          <p:spTgt spid="19"/>
                                        </p:tgtEl>
                                        <p:attrNameLst>
                                          <p:attrName>style.rotation</p:attrName>
                                        </p:attrNameLst>
                                      </p:cBhvr>
                                      <p:tavLst>
                                        <p:tav tm="0">
                                          <p:val>
                                            <p:fltVal val="360"/>
                                          </p:val>
                                        </p:tav>
                                        <p:tav tm="100000">
                                          <p:val>
                                            <p:fltVal val="0"/>
                                          </p:val>
                                        </p:tav>
                                      </p:tavLst>
                                    </p:anim>
                                    <p:animEffect transition="in" filter="fade">
                                      <p:cBhvr>
                                        <p:cTn id="8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850846"/>
            <a:ext cx="17468850" cy="8756596"/>
          </a:xfrm>
          <a:prstGeom prst="rect">
            <a:avLst/>
          </a:prstGeom>
        </p:spPr>
      </p:pic>
      <p:sp>
        <p:nvSpPr>
          <p:cNvPr id="3" name="Rectangle 2"/>
          <p:cNvSpPr/>
          <p:nvPr/>
        </p:nvSpPr>
        <p:spPr>
          <a:xfrm>
            <a:off x="3530039" y="59431"/>
            <a:ext cx="5208118" cy="1200329"/>
          </a:xfrm>
          <a:prstGeom prst="rect">
            <a:avLst/>
          </a:prstGeom>
          <a:noFill/>
        </p:spPr>
        <p:txBody>
          <a:bodyPr wrap="square" lIns="91440" tIns="45720" rIns="91440" bIns="45720">
            <a:spAutoFit/>
          </a:bodyPr>
          <a:lstStyle/>
          <a:p>
            <a:pPr algn="ctr"/>
            <a:r>
              <a:rPr lang="en-US" sz="7200" b="0" u="sng" cap="none" spc="0">
                <a:ln w="0"/>
                <a:effectLst>
                  <a:outerShdw blurRad="38100" dist="19050" dir="2700000" algn="tl" rotWithShape="0">
                    <a:schemeClr val="dk1">
                      <a:alpha val="40000"/>
                    </a:schemeClr>
                  </a:outerShdw>
                  <a:reflection blurRad="6350" stA="55000" endA="300" endPos="45500" dir="5400000" sy="-100000" algn="bl" rotWithShape="0"/>
                </a:effectLst>
                <a:latin typeface="UTM Yen Tu" panose="02040603050506020204" pitchFamily="18" charset="0"/>
              </a:rPr>
              <a:t>Tập đọc</a:t>
            </a:r>
          </a:p>
        </p:txBody>
      </p:sp>
      <p:sp>
        <p:nvSpPr>
          <p:cNvPr id="4" name="Rectangle 3"/>
          <p:cNvSpPr/>
          <p:nvPr/>
        </p:nvSpPr>
        <p:spPr>
          <a:xfrm>
            <a:off x="2372491" y="1259760"/>
            <a:ext cx="7523213" cy="769441"/>
          </a:xfrm>
          <a:prstGeom prst="rect">
            <a:avLst/>
          </a:prstGeom>
          <a:noFill/>
        </p:spPr>
        <p:txBody>
          <a:bodyPr wrap="none" lIns="91440" tIns="45720" rIns="91440" bIns="45720">
            <a:spAutoFit/>
          </a:bodyPr>
          <a:lstStyle/>
          <a:p>
            <a:pPr algn="ctr"/>
            <a:r>
              <a:rPr lang="en-US" sz="4400" b="0" cap="none" spc="300">
                <a:ln w="0"/>
                <a:gradFill flip="none" rotWithShape="1">
                  <a:gsLst>
                    <a:gs pos="0">
                      <a:srgbClr val="3C33C3">
                        <a:shade val="30000"/>
                        <a:satMod val="115000"/>
                      </a:srgbClr>
                    </a:gs>
                    <a:gs pos="50000">
                      <a:srgbClr val="3C33C3">
                        <a:shade val="67500"/>
                        <a:satMod val="115000"/>
                      </a:srgbClr>
                    </a:gs>
                    <a:gs pos="100000">
                      <a:srgbClr val="3C33C3">
                        <a:shade val="100000"/>
                        <a:satMod val="115000"/>
                      </a:srgbClr>
                    </a:gs>
                  </a:gsLst>
                  <a:lin ang="5400000" scaled="1"/>
                  <a:tileRect/>
                </a:gradFill>
                <a:effectLst>
                  <a:glow rad="241300">
                    <a:schemeClr val="bg1"/>
                  </a:glow>
                </a:effectLst>
                <a:latin typeface="UTM Guanine" panose="02040603050506020204" pitchFamily="18" charset="0"/>
              </a:rPr>
              <a:t>THƯA CHUYỆN VỚI MẸ</a:t>
            </a:r>
          </a:p>
        </p:txBody>
      </p:sp>
      <p:sp>
        <p:nvSpPr>
          <p:cNvPr id="5" name="Rectangle 4"/>
          <p:cNvSpPr/>
          <p:nvPr/>
        </p:nvSpPr>
        <p:spPr>
          <a:xfrm>
            <a:off x="4814355" y="2094832"/>
            <a:ext cx="2956450" cy="830997"/>
          </a:xfrm>
          <a:prstGeom prst="rect">
            <a:avLst/>
          </a:prstGeom>
          <a:noFill/>
        </p:spPr>
        <p:txBody>
          <a:bodyPr wrap="none" lIns="91440" tIns="45720" rIns="91440" bIns="45720">
            <a:spAutoFit/>
          </a:bodyPr>
          <a:lstStyle/>
          <a:p>
            <a:pPr algn="ctr"/>
            <a:r>
              <a:rPr lang="en-US" sz="4800" cap="none" spc="0">
                <a:ln w="0"/>
                <a:solidFill>
                  <a:srgbClr val="7030A0"/>
                </a:solidFill>
                <a:latin typeface="UVN Bai Sau Nang" panose="04030905020802020C03" pitchFamily="82" charset="0"/>
              </a:rPr>
              <a:t>Luyện đọc</a:t>
            </a:r>
          </a:p>
        </p:txBody>
      </p:sp>
      <p:sp>
        <p:nvSpPr>
          <p:cNvPr id="6" name="Rectangle 5"/>
          <p:cNvSpPr/>
          <p:nvPr/>
        </p:nvSpPr>
        <p:spPr>
          <a:xfrm>
            <a:off x="234677" y="3064835"/>
            <a:ext cx="11798840" cy="3316742"/>
          </a:xfrm>
          <a:prstGeom prst="rect">
            <a:avLst/>
          </a:prstGeom>
          <a:noFill/>
        </p:spPr>
        <p:txBody>
          <a:bodyPr wrap="square" lIns="91440" tIns="45720" rIns="91440" bIns="45720">
            <a:spAutoFit/>
          </a:bodyPr>
          <a:lstStyle/>
          <a:p>
            <a:pPr algn="just">
              <a:lnSpc>
                <a:spcPct val="150000"/>
              </a:lnSpc>
            </a:pPr>
            <a:r>
              <a:rPr lang="vi-VN" sz="3600" b="1">
                <a:ln w="0"/>
                <a:solidFill>
                  <a:srgbClr val="002060"/>
                </a:solidFill>
                <a:latin typeface="Times New Roman" panose="02020603050405020304" pitchFamily="18" charset="0"/>
                <a:cs typeface="Times New Roman" panose="02020603050405020304" pitchFamily="18" charset="0"/>
              </a:rPr>
              <a:t>Bất giác, em lại nhớ đến ba người thợ nhễ nhại mồ hôi mà vui vẻ bên tiếng bễ thổi “phì phào”, tiếng búa con, búa lớn theo nhau đập “cúc cắc” và những tàn lửa đỏ hồng, bắn tóe lên như khi đốt cây bông.</a:t>
            </a:r>
          </a:p>
        </p:txBody>
      </p:sp>
      <p:cxnSp>
        <p:nvCxnSpPr>
          <p:cNvPr id="7" name="Straight Connector 6"/>
          <p:cNvCxnSpPr/>
          <p:nvPr/>
        </p:nvCxnSpPr>
        <p:spPr>
          <a:xfrm flipH="1">
            <a:off x="7810500" y="3229530"/>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163300" y="3229530"/>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900167" y="4128726"/>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23117" y="4928826"/>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51167" y="5777549"/>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038350" y="3229530"/>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251717" y="5777549"/>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318392" y="5777549"/>
            <a:ext cx="228600" cy="637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4063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17" presetClass="entr" presetSubtype="1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17" presetClass="entr" presetSubtype="1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1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strVal val="#ppt_h"/>
                                          </p:val>
                                        </p:tav>
                                        <p:tav tm="100000">
                                          <p:val>
                                            <p:strVal val="#ppt_h"/>
                                          </p:val>
                                        </p:tav>
                                      </p:tavLst>
                                    </p:anim>
                                  </p:childTnLst>
                                </p:cTn>
                              </p:par>
                            </p:childTnLst>
                          </p:cTn>
                        </p:par>
                        <p:par>
                          <p:cTn id="30" fill="hold">
                            <p:stCondLst>
                              <p:cond delay="2000"/>
                            </p:stCondLst>
                            <p:childTnLst>
                              <p:par>
                                <p:cTn id="31" presetID="17" presetClass="entr" presetSubtype="1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strVal val="#ppt_h"/>
                                          </p:val>
                                        </p:tav>
                                        <p:tav tm="100000">
                                          <p:val>
                                            <p:strVal val="#ppt_h"/>
                                          </p:val>
                                        </p:tav>
                                      </p:tavLst>
                                    </p:anim>
                                  </p:childTnLst>
                                </p:cTn>
                              </p:par>
                            </p:childTnLst>
                          </p:cTn>
                        </p:par>
                        <p:par>
                          <p:cTn id="35" fill="hold">
                            <p:stCondLst>
                              <p:cond delay="2500"/>
                            </p:stCondLst>
                            <p:childTnLst>
                              <p:par>
                                <p:cTn id="36" presetID="17" presetClass="entr" presetSubtype="1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strVal val="#ppt_h"/>
                                          </p:val>
                                        </p:tav>
                                        <p:tav tm="100000">
                                          <p:val>
                                            <p:strVal val="#ppt_h"/>
                                          </p:val>
                                        </p:tav>
                                      </p:tavLst>
                                    </p:anim>
                                  </p:childTnLst>
                                </p:cTn>
                              </p:par>
                            </p:childTnLst>
                          </p:cTn>
                        </p:par>
                        <p:par>
                          <p:cTn id="40" fill="hold">
                            <p:stCondLst>
                              <p:cond delay="3000"/>
                            </p:stCondLst>
                            <p:childTnLst>
                              <p:par>
                                <p:cTn id="41" presetID="17"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strVal val="#ppt_h"/>
                                          </p:val>
                                        </p:tav>
                                        <p:tav tm="100000">
                                          <p:val>
                                            <p:strVal val="#ppt_h"/>
                                          </p:val>
                                        </p:tav>
                                      </p:tavLst>
                                    </p:anim>
                                  </p:childTnLst>
                                </p:cTn>
                              </p:par>
                              <p:par>
                                <p:cTn id="45" presetID="17" presetClass="entr" presetSubtype="1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850846"/>
            <a:ext cx="17468850" cy="8756596"/>
          </a:xfrm>
          <a:prstGeom prst="rect">
            <a:avLst/>
          </a:prstGeom>
        </p:spPr>
      </p:pic>
      <p:sp>
        <p:nvSpPr>
          <p:cNvPr id="3" name="Rectangle 2"/>
          <p:cNvSpPr/>
          <p:nvPr/>
        </p:nvSpPr>
        <p:spPr>
          <a:xfrm>
            <a:off x="3530039" y="59431"/>
            <a:ext cx="5208118" cy="923330"/>
          </a:xfrm>
          <a:prstGeom prst="rect">
            <a:avLst/>
          </a:prstGeom>
          <a:noFill/>
        </p:spPr>
        <p:txBody>
          <a:bodyPr wrap="square" lIns="91440" tIns="45720" rIns="91440" bIns="45720">
            <a:spAutoFit/>
          </a:bodyPr>
          <a:lstStyle/>
          <a:p>
            <a:pPr algn="ctr"/>
            <a:r>
              <a:rPr lang="en-US" sz="5400" b="0" u="sng" cap="none" spc="0">
                <a:ln w="0"/>
                <a:effectLst>
                  <a:outerShdw blurRad="38100" dist="19050" dir="2700000" algn="tl" rotWithShape="0">
                    <a:schemeClr val="dk1">
                      <a:alpha val="40000"/>
                    </a:schemeClr>
                  </a:outerShdw>
                  <a:reflection blurRad="6350" stA="55000" endA="300" endPos="45500" dir="5400000" sy="-100000" algn="bl" rotWithShape="0"/>
                </a:effectLst>
                <a:latin typeface="UTM Yen Tu" panose="02040603050506020204" pitchFamily="18" charset="0"/>
              </a:rPr>
              <a:t>Tập đọc</a:t>
            </a:r>
          </a:p>
        </p:txBody>
      </p:sp>
      <p:sp>
        <p:nvSpPr>
          <p:cNvPr id="4" name="Rectangle 3"/>
          <p:cNvSpPr/>
          <p:nvPr/>
        </p:nvSpPr>
        <p:spPr>
          <a:xfrm>
            <a:off x="3276585" y="982761"/>
            <a:ext cx="5715026" cy="584775"/>
          </a:xfrm>
          <a:prstGeom prst="rect">
            <a:avLst/>
          </a:prstGeom>
          <a:noFill/>
        </p:spPr>
        <p:txBody>
          <a:bodyPr wrap="none" lIns="91440" tIns="45720" rIns="91440" bIns="45720">
            <a:spAutoFit/>
          </a:bodyPr>
          <a:lstStyle/>
          <a:p>
            <a:pPr algn="ctr"/>
            <a:r>
              <a:rPr lang="en-US" sz="3200" b="0" cap="none" spc="300">
                <a:ln w="0"/>
                <a:gradFill flip="none" rotWithShape="1">
                  <a:gsLst>
                    <a:gs pos="0">
                      <a:srgbClr val="3C33C3">
                        <a:shade val="30000"/>
                        <a:satMod val="115000"/>
                      </a:srgbClr>
                    </a:gs>
                    <a:gs pos="50000">
                      <a:srgbClr val="3C33C3">
                        <a:shade val="67500"/>
                        <a:satMod val="115000"/>
                      </a:srgbClr>
                    </a:gs>
                    <a:gs pos="100000">
                      <a:srgbClr val="3C33C3">
                        <a:shade val="100000"/>
                        <a:satMod val="115000"/>
                      </a:srgbClr>
                    </a:gs>
                  </a:gsLst>
                  <a:lin ang="5400000" scaled="1"/>
                  <a:tileRect/>
                </a:gradFill>
                <a:effectLst>
                  <a:glow rad="241300">
                    <a:schemeClr val="bg1"/>
                  </a:glow>
                </a:effectLst>
                <a:latin typeface="UTM Guanine" panose="02040603050506020204" pitchFamily="18" charset="0"/>
              </a:rPr>
              <a:t>THƯA CHUYỆN VỚI MẸ</a:t>
            </a:r>
          </a:p>
        </p:txBody>
      </p:sp>
      <p:sp>
        <p:nvSpPr>
          <p:cNvPr id="5" name="Rectangle 4"/>
          <p:cNvSpPr/>
          <p:nvPr/>
        </p:nvSpPr>
        <p:spPr>
          <a:xfrm>
            <a:off x="4710173" y="1591269"/>
            <a:ext cx="3252814" cy="707886"/>
          </a:xfrm>
          <a:prstGeom prst="rect">
            <a:avLst/>
          </a:prstGeom>
          <a:noFill/>
        </p:spPr>
        <p:txBody>
          <a:bodyPr wrap="none" lIns="91440" tIns="45720" rIns="91440" bIns="45720">
            <a:spAutoFit/>
          </a:bodyPr>
          <a:lstStyle/>
          <a:p>
            <a:pPr algn="ctr"/>
            <a:r>
              <a:rPr lang="en-US" sz="4000" cap="none" spc="0">
                <a:ln w="0"/>
                <a:solidFill>
                  <a:srgbClr val="7030A0"/>
                </a:solidFill>
                <a:latin typeface="UVN Bai Sau Nang" panose="04030905020802020C03" pitchFamily="82" charset="0"/>
              </a:rPr>
              <a:t>Giải nghĩa từ</a:t>
            </a:r>
          </a:p>
        </p:txBody>
      </p:sp>
      <p:sp>
        <p:nvSpPr>
          <p:cNvPr id="2" name="Rectangle 1"/>
          <p:cNvSpPr/>
          <p:nvPr/>
        </p:nvSpPr>
        <p:spPr>
          <a:xfrm>
            <a:off x="958985" y="2115966"/>
            <a:ext cx="4301177" cy="646331"/>
          </a:xfrm>
          <a:prstGeom prst="rect">
            <a:avLst/>
          </a:prstGeom>
          <a:noFill/>
        </p:spPr>
        <p:txBody>
          <a:bodyPr wrap="none" lIns="91440" tIns="45720" rIns="91440" bIns="45720">
            <a:spAutoFit/>
          </a:bodyPr>
          <a:lstStyle/>
          <a:p>
            <a:pPr algn="ctr"/>
            <a:r>
              <a:rPr lang="en-US" sz="3600" b="1" cap="none" spc="0">
                <a:ln w="0"/>
                <a:solidFill>
                  <a:srgbClr val="FF0000"/>
                </a:solidFill>
                <a:latin typeface="Times New Roman" panose="02020603050405020304" pitchFamily="18" charset="0"/>
                <a:cs typeface="Times New Roman" panose="02020603050405020304" pitchFamily="18" charset="0"/>
              </a:rPr>
              <a:t>Thầy</a:t>
            </a:r>
            <a:r>
              <a:rPr lang="en-US" sz="3600" b="1" cap="none" spc="0">
                <a:ln w="0"/>
                <a:solidFill>
                  <a:schemeClr val="tx1"/>
                </a:solidFill>
                <a:latin typeface="Times New Roman" panose="02020603050405020304" pitchFamily="18" charset="0"/>
                <a:cs typeface="Times New Roman" panose="02020603050405020304" pitchFamily="18" charset="0"/>
              </a:rPr>
              <a:t>: bố, cha, ba, …</a:t>
            </a:r>
          </a:p>
        </p:txBody>
      </p:sp>
      <p:sp>
        <p:nvSpPr>
          <p:cNvPr id="13" name="Rectangle 12"/>
          <p:cNvSpPr/>
          <p:nvPr/>
        </p:nvSpPr>
        <p:spPr>
          <a:xfrm>
            <a:off x="958985" y="2786037"/>
            <a:ext cx="9333003" cy="1200329"/>
          </a:xfrm>
          <a:prstGeom prst="rect">
            <a:avLst/>
          </a:prstGeom>
          <a:noFill/>
        </p:spPr>
        <p:txBody>
          <a:bodyPr wrap="none" lIns="91440" tIns="45720" rIns="91440" bIns="45720">
            <a:spAutoFit/>
          </a:bodyPr>
          <a:lstStyle/>
          <a:p>
            <a:pPr algn="ctr"/>
            <a:r>
              <a:rPr lang="en-US" sz="3600" b="1" cap="none" spc="0">
                <a:ln w="0"/>
                <a:solidFill>
                  <a:srgbClr val="FF0000"/>
                </a:solidFill>
                <a:latin typeface="Times New Roman" panose="02020603050405020304" pitchFamily="18" charset="0"/>
                <a:cs typeface="Times New Roman" panose="02020603050405020304" pitchFamily="18" charset="0"/>
              </a:rPr>
              <a:t>Dòng dõi quan sang</a:t>
            </a:r>
            <a:r>
              <a:rPr lang="en-US" sz="3600" b="1" cap="none" spc="0">
                <a:ln w="0"/>
                <a:solidFill>
                  <a:schemeClr val="tx1"/>
                </a:solidFill>
                <a:latin typeface="Times New Roman" panose="02020603050405020304" pitchFamily="18" charset="0"/>
                <a:cs typeface="Times New Roman" panose="02020603050405020304" pitchFamily="18" charset="0"/>
              </a:rPr>
              <a:t>: từ đời này sang đời khác </a:t>
            </a:r>
          </a:p>
          <a:p>
            <a:pPr algn="ctr"/>
            <a:r>
              <a:rPr lang="en-US" sz="3600" b="1" cap="none" spc="0">
                <a:ln w="0"/>
                <a:solidFill>
                  <a:schemeClr val="tx1"/>
                </a:solidFill>
                <a:latin typeface="Times New Roman" panose="02020603050405020304" pitchFamily="18" charset="0"/>
                <a:cs typeface="Times New Roman" panose="02020603050405020304" pitchFamily="18" charset="0"/>
              </a:rPr>
              <a:t>đều có người làm quan.</a:t>
            </a:r>
          </a:p>
        </p:txBody>
      </p:sp>
      <p:sp>
        <p:nvSpPr>
          <p:cNvPr id="18" name="Rectangle 17"/>
          <p:cNvSpPr/>
          <p:nvPr/>
        </p:nvSpPr>
        <p:spPr>
          <a:xfrm>
            <a:off x="865842" y="3986366"/>
            <a:ext cx="11117146" cy="1200329"/>
          </a:xfrm>
          <a:prstGeom prst="rect">
            <a:avLst/>
          </a:prstGeom>
          <a:noFill/>
        </p:spPr>
        <p:txBody>
          <a:bodyPr wrap="none" lIns="91440" tIns="45720" rIns="91440" bIns="45720">
            <a:spAutoFit/>
          </a:bodyPr>
          <a:lstStyle/>
          <a:p>
            <a:pPr algn="ctr"/>
            <a:r>
              <a:rPr lang="en-US" sz="3600" b="1" cap="none" spc="0">
                <a:ln w="0"/>
                <a:solidFill>
                  <a:srgbClr val="FF0000"/>
                </a:solidFill>
                <a:latin typeface="Times New Roman" panose="02020603050405020304" pitchFamily="18" charset="0"/>
                <a:cs typeface="Times New Roman" panose="02020603050405020304" pitchFamily="18" charset="0"/>
              </a:rPr>
              <a:t>Bất giác</a:t>
            </a:r>
            <a:r>
              <a:rPr lang="en-US" sz="3600" b="1" cap="none" spc="0">
                <a:ln w="0"/>
                <a:solidFill>
                  <a:schemeClr val="tx1"/>
                </a:solidFill>
                <a:latin typeface="Times New Roman" panose="02020603050405020304" pitchFamily="18" charset="0"/>
                <a:cs typeface="Times New Roman" panose="02020603050405020304" pitchFamily="18" charset="0"/>
              </a:rPr>
              <a:t>: (cử chỉ, hành động, cảm xúc, ý nghĩ chợt đến) </a:t>
            </a:r>
          </a:p>
          <a:p>
            <a:pPr algn="ctr"/>
            <a:r>
              <a:rPr lang="en-US" sz="3600" b="1" cap="none" spc="0">
                <a:ln w="0"/>
                <a:solidFill>
                  <a:schemeClr val="tx1"/>
                </a:solidFill>
                <a:latin typeface="Times New Roman" panose="02020603050405020304" pitchFamily="18" charset="0"/>
                <a:cs typeface="Times New Roman" panose="02020603050405020304" pitchFamily="18" charset="0"/>
              </a:rPr>
              <a:t>thình lình, ngoài chủ định.</a:t>
            </a:r>
          </a:p>
        </p:txBody>
      </p:sp>
      <p:sp>
        <p:nvSpPr>
          <p:cNvPr id="19" name="Rectangle 18"/>
          <p:cNvSpPr/>
          <p:nvPr/>
        </p:nvSpPr>
        <p:spPr>
          <a:xfrm>
            <a:off x="291327" y="5156438"/>
            <a:ext cx="11291073" cy="1200329"/>
          </a:xfrm>
          <a:prstGeom prst="rect">
            <a:avLst/>
          </a:prstGeom>
          <a:noFill/>
        </p:spPr>
        <p:txBody>
          <a:bodyPr wrap="square" lIns="91440" tIns="45720" rIns="91440" bIns="45720">
            <a:spAutoFit/>
          </a:bodyPr>
          <a:lstStyle/>
          <a:p>
            <a:pPr algn="ctr"/>
            <a:r>
              <a:rPr lang="en-US" sz="3600" b="1" cap="none" spc="0">
                <a:ln w="0"/>
                <a:solidFill>
                  <a:srgbClr val="FF0000"/>
                </a:solidFill>
                <a:latin typeface="Times New Roman" panose="02020603050405020304" pitchFamily="18" charset="0"/>
                <a:cs typeface="Times New Roman" panose="02020603050405020304" pitchFamily="18" charset="0"/>
              </a:rPr>
              <a:t>Cây bông</a:t>
            </a:r>
            <a:r>
              <a:rPr lang="en-US" sz="3600" b="1" cap="none" spc="0">
                <a:ln w="0"/>
                <a:solidFill>
                  <a:schemeClr val="tx1"/>
                </a:solidFill>
                <a:latin typeface="Times New Roman" panose="02020603050405020304" pitchFamily="18" charset="0"/>
                <a:cs typeface="Times New Roman" panose="02020603050405020304" pitchFamily="18" charset="0"/>
              </a:rPr>
              <a:t>: pháo hoa buộc trên cột cao, khi đốt xòe </a:t>
            </a:r>
          </a:p>
          <a:p>
            <a:pPr algn="ctr"/>
            <a:r>
              <a:rPr lang="en-US" sz="3600" b="1" cap="none" spc="0">
                <a:ln w="0"/>
                <a:solidFill>
                  <a:schemeClr val="tx1"/>
                </a:solidFill>
                <a:latin typeface="Times New Roman" panose="02020603050405020304" pitchFamily="18" charset="0"/>
                <a:cs typeface="Times New Roman" panose="02020603050405020304" pitchFamily="18" charset="0"/>
              </a:rPr>
              <a:t>thành nhiều màu.</a:t>
            </a:r>
          </a:p>
        </p:txBody>
      </p:sp>
    </p:spTree>
    <p:extLst>
      <p:ext uri="{BB962C8B-B14F-4D97-AF65-F5344CB8AC3E}">
        <p14:creationId xmlns:p14="http://schemas.microsoft.com/office/powerpoint/2010/main" val="32550880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3"/>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iterate type="wd">
                                    <p:tmPct val="10000"/>
                                  </p:iterate>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strVal val="#ppt_w+.3"/>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iterate type="wd">
                                    <p:tmPct val="10000"/>
                                  </p:iterate>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strVal val="#ppt_w+.3"/>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iterate type="wd">
                                    <p:tmPct val="10000"/>
                                  </p:iterate>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strVal val="#ppt_w+.3"/>
                                          </p:val>
                                        </p:tav>
                                        <p:tav tm="100000">
                                          <p:val>
                                            <p:strVal val="#ppt_w"/>
                                          </p:val>
                                        </p:tav>
                                      </p:tavLst>
                                    </p:anim>
                                    <p:anim calcmode="lin" valueType="num">
                                      <p:cBhvr>
                                        <p:cTn id="34" dur="500" fill="hold"/>
                                        <p:tgtEl>
                                          <p:spTgt spid="19"/>
                                        </p:tgtEl>
                                        <p:attrNameLst>
                                          <p:attrName>ppt_h</p:attrName>
                                        </p:attrNameLst>
                                      </p:cBhvr>
                                      <p:tavLst>
                                        <p:tav tm="0">
                                          <p:val>
                                            <p:strVal val="#ppt_h"/>
                                          </p:val>
                                        </p:tav>
                                        <p:tav tm="100000">
                                          <p:val>
                                            <p:strVal val="#ppt_h"/>
                                          </p:val>
                                        </p:tav>
                                      </p:tavLst>
                                    </p:anim>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3"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62751"/>
          <a:stretch/>
        </p:blipFill>
        <p:spPr>
          <a:xfrm rot="16200000">
            <a:off x="165342" y="4165077"/>
            <a:ext cx="2145814" cy="3240031"/>
          </a:xfrm>
          <a:prstGeom prst="rect">
            <a:avLst/>
          </a:prstGeom>
        </p:spPr>
      </p:pic>
      <p:sp>
        <p:nvSpPr>
          <p:cNvPr id="3" name="Text Box 5">
            <a:extLst>
              <a:ext uri="{FF2B5EF4-FFF2-40B4-BE49-F238E27FC236}">
                <a16:creationId xmlns:a16="http://schemas.microsoft.com/office/drawing/2014/main" id="{0CA9C80D-134E-4343-9132-24B5CB6DE25C}"/>
              </a:ext>
            </a:extLst>
          </p:cNvPr>
          <p:cNvSpPr txBox="1">
            <a:spLocks noChangeArrowheads="1"/>
          </p:cNvSpPr>
          <p:nvPr/>
        </p:nvSpPr>
        <p:spPr bwMode="auto">
          <a:xfrm>
            <a:off x="1790700" y="5462292"/>
            <a:ext cx="9067800" cy="1261884"/>
          </a:xfrm>
          <a:prstGeom prst="rect">
            <a:avLst/>
          </a:prstGeom>
          <a:noFill/>
          <a:ln>
            <a:noFill/>
          </a:ln>
        </p:spPr>
        <p:txBody>
          <a:bodyPr wrap="square">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GB" altLang="vi-VN" b="1" dirty="0" err="1">
                <a:solidFill>
                  <a:srgbClr val="FF0000"/>
                </a:solidFill>
                <a:latin typeface="Times New Roman" panose="02020603050405020304" pitchFamily="18" charset="0"/>
                <a:cs typeface="Times New Roman" panose="02020603050405020304" pitchFamily="18" charset="0"/>
              </a:rPr>
              <a:t>Lò</a:t>
            </a:r>
            <a:r>
              <a:rPr lang="en-GB" altLang="vi-VN" b="1" dirty="0">
                <a:solidFill>
                  <a:srgbClr val="FF0000"/>
                </a:solidFill>
                <a:latin typeface="Times New Roman" panose="02020603050405020304" pitchFamily="18" charset="0"/>
                <a:cs typeface="Times New Roman" panose="02020603050405020304" pitchFamily="18" charset="0"/>
              </a:rPr>
              <a:t> </a:t>
            </a:r>
            <a:r>
              <a:rPr lang="en-GB" altLang="vi-VN" b="1" err="1">
                <a:solidFill>
                  <a:srgbClr val="FF0000"/>
                </a:solidFill>
                <a:latin typeface="Times New Roman" panose="02020603050405020304" pitchFamily="18" charset="0"/>
                <a:cs typeface="Times New Roman" panose="02020603050405020304" pitchFamily="18" charset="0"/>
              </a:rPr>
              <a:t>rèn</a:t>
            </a:r>
            <a:r>
              <a:rPr lang="en-GB" altLang="vi-VN" b="1">
                <a:solidFill>
                  <a:srgbClr val="002060"/>
                </a:solidFill>
                <a:latin typeface="Times New Roman" panose="02020603050405020304" pitchFamily="18" charset="0"/>
                <a:cs typeface="Times New Roman" panose="02020603050405020304" pitchFamily="18" charset="0"/>
              </a:rPr>
              <a:t>: </a:t>
            </a:r>
            <a:r>
              <a:rPr lang="vi-VN" altLang="en-US" b="1">
                <a:solidFill>
                  <a:srgbClr val="002060"/>
                </a:solidFill>
                <a:latin typeface="Times New Roman" panose="02020603050405020304" pitchFamily="18" charset="0"/>
                <a:cs typeface="Times New Roman" panose="02020603050405020304" pitchFamily="18" charset="0"/>
              </a:rPr>
              <a:t>Nơi </a:t>
            </a:r>
            <a:r>
              <a:rPr lang="vi-VN" altLang="en-US" b="1" dirty="0">
                <a:solidFill>
                  <a:srgbClr val="002060"/>
                </a:solidFill>
                <a:latin typeface="Times New Roman" panose="02020603050405020304" pitchFamily="18" charset="0"/>
                <a:cs typeface="Times New Roman" panose="02020603050405020304" pitchFamily="18" charset="0"/>
              </a:rPr>
              <a:t>chế tạo bằng thủ công những vật dụng bằng kim loại như dao, liềm</a:t>
            </a:r>
            <a:r>
              <a:rPr lang="vi-VN" altLang="en-US" b="1">
                <a:solidFill>
                  <a:srgbClr val="002060"/>
                </a:solidFill>
                <a:latin typeface="Times New Roman" panose="02020603050405020304" pitchFamily="18" charset="0"/>
                <a:cs typeface="Times New Roman" panose="02020603050405020304" pitchFamily="18" charset="0"/>
              </a:rPr>
              <a:t>, cuốc,</a:t>
            </a:r>
            <a:r>
              <a:rPr lang="en-US" altLang="en-US" b="1">
                <a:solidFill>
                  <a:srgbClr val="002060"/>
                </a:solidFill>
                <a:latin typeface="Times New Roman" panose="02020603050405020304" pitchFamily="18" charset="0"/>
                <a:cs typeface="Times New Roman" panose="02020603050405020304" pitchFamily="18" charset="0"/>
              </a:rPr>
              <a:t>…</a:t>
            </a:r>
            <a:r>
              <a:rPr lang="en-GB" altLang="vi-VN" sz="4000" b="1">
                <a:solidFill>
                  <a:srgbClr val="002060"/>
                </a:solidFill>
                <a:latin typeface="Times New Roman" panose="02020603050405020304" pitchFamily="18" charset="0"/>
                <a:cs typeface="Times New Roman" panose="02020603050405020304" pitchFamily="18" charset="0"/>
              </a:rPr>
              <a:t>  </a:t>
            </a:r>
            <a:endParaRPr lang="en-GB" altLang="vi-VN" sz="4000" b="1" dirty="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317467"/>
            <a:ext cx="7162800" cy="47697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42117" y="924284"/>
            <a:ext cx="5760732" cy="324003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2751"/>
          <a:stretch/>
        </p:blipFill>
        <p:spPr>
          <a:xfrm rot="5400000" flipH="1">
            <a:off x="9995143" y="4165077"/>
            <a:ext cx="2145814" cy="3240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a:off x="8187684" y="924284"/>
            <a:ext cx="5760732" cy="3240031"/>
          </a:xfrm>
          <a:prstGeom prst="rect">
            <a:avLst/>
          </a:prstGeom>
        </p:spPr>
      </p:pic>
    </p:spTree>
    <p:extLst>
      <p:ext uri="{BB962C8B-B14F-4D97-AF65-F5344CB8AC3E}">
        <p14:creationId xmlns:p14="http://schemas.microsoft.com/office/powerpoint/2010/main" val="2041041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sp>
        <p:nvSpPr>
          <p:cNvPr id="3" name="Rectangle 2"/>
          <p:cNvSpPr/>
          <p:nvPr/>
        </p:nvSpPr>
        <p:spPr>
          <a:xfrm>
            <a:off x="5981700" y="457361"/>
            <a:ext cx="4686300" cy="5909310"/>
          </a:xfrm>
          <a:prstGeom prst="rect">
            <a:avLst/>
          </a:prstGeom>
        </p:spPr>
        <p:txBody>
          <a:bodyPr wrap="square">
            <a:spAutoFit/>
          </a:bodyPr>
          <a:lstStyle/>
          <a:p>
            <a:pPr algn="just">
              <a:lnSpc>
                <a:spcPct val="150000"/>
              </a:lnSpc>
            </a:pPr>
            <a:r>
              <a:rPr lang="vi-VN" sz="3600" b="1">
                <a:solidFill>
                  <a:srgbClr val="FF0000"/>
                </a:solidFill>
                <a:latin typeface="+mj-lt"/>
              </a:rPr>
              <a:t>Nghề thợ rèn</a:t>
            </a:r>
            <a:r>
              <a:rPr lang="vi-VN" sz="3600" b="1">
                <a:solidFill>
                  <a:srgbClr val="002060"/>
                </a:solidFill>
                <a:latin typeface="+mj-lt"/>
              </a:rPr>
              <a:t>: Là nghề mà những người thợ dùng tài khéo léo và sức lực của đôi tay để rèn sắt (kim loại) thành các dụng cụ như: dao, cuốc,</a:t>
            </a:r>
            <a:r>
              <a:rPr lang="en-US" sz="3600" b="1">
                <a:solidFill>
                  <a:srgbClr val="002060"/>
                </a:solidFill>
                <a:latin typeface="+mj-lt"/>
              </a:rPr>
              <a:t> </a:t>
            </a:r>
            <a:r>
              <a:rPr lang="en-US" sz="3600" b="1">
                <a:solidFill>
                  <a:srgbClr val="002060"/>
                </a:solidFill>
                <a:latin typeface="Times New Roman" panose="02020603050405020304" pitchFamily="18" charset="0"/>
                <a:cs typeface="Times New Roman" panose="02020603050405020304" pitchFamily="18" charset="0"/>
              </a:rPr>
              <a:t>…</a:t>
            </a:r>
            <a:endParaRPr lang="vi-VN" sz="3600" b="1">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49" y="552611"/>
            <a:ext cx="4648202" cy="59051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2751"/>
          <a:stretch/>
        </p:blipFill>
        <p:spPr>
          <a:xfrm rot="16200000">
            <a:off x="165342" y="4165077"/>
            <a:ext cx="2145814" cy="32400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642117" y="924284"/>
            <a:ext cx="5760732" cy="3240031"/>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2751"/>
          <a:stretch/>
        </p:blipFill>
        <p:spPr>
          <a:xfrm rot="5400000" flipH="1">
            <a:off x="9995143" y="4165077"/>
            <a:ext cx="2145814" cy="32400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H="1">
            <a:off x="8187684" y="924284"/>
            <a:ext cx="5760732" cy="3240031"/>
          </a:xfrm>
          <a:prstGeom prst="rect">
            <a:avLst/>
          </a:prstGeom>
        </p:spPr>
      </p:pic>
    </p:spTree>
    <p:extLst>
      <p:ext uri="{BB962C8B-B14F-4D97-AF65-F5344CB8AC3E}">
        <p14:creationId xmlns:p14="http://schemas.microsoft.com/office/powerpoint/2010/main" val="1534623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iterate type="wd">
                                    <p:tmPct val="10000"/>
                                  </p:iterate>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266"/>
          <a:stretch/>
        </p:blipFill>
        <p:spPr>
          <a:xfrm>
            <a:off x="1598880" y="640980"/>
            <a:ext cx="3924954" cy="48957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1298" y="1276350"/>
            <a:ext cx="5415326" cy="381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2818790" y="5874201"/>
            <a:ext cx="1731564" cy="646331"/>
          </a:xfrm>
          <a:prstGeom prst="rect">
            <a:avLst/>
          </a:prstGeom>
        </p:spPr>
        <p:txBody>
          <a:bodyPr wrap="none">
            <a:spAutoFit/>
          </a:bodyPr>
          <a:lstStyle/>
          <a:p>
            <a:r>
              <a:rPr lang="en-GB" altLang="vi-VN" sz="3600" b="1">
                <a:solidFill>
                  <a:srgbClr val="FF0000"/>
                </a:solidFill>
                <a:latin typeface="Times New Roman" panose="02020603050405020304" pitchFamily="18" charset="0"/>
                <a:cs typeface="Times New Roman" panose="02020603050405020304" pitchFamily="18" charset="0"/>
              </a:rPr>
              <a:t>Tàn lửa</a:t>
            </a:r>
            <a:endParaRPr lang="en-US" sz="3600"/>
          </a:p>
        </p:txBody>
      </p:sp>
      <p:sp>
        <p:nvSpPr>
          <p:cNvPr id="7" name="Rectangle 6"/>
          <p:cNvSpPr/>
          <p:nvPr/>
        </p:nvSpPr>
        <p:spPr>
          <a:xfrm>
            <a:off x="7378236" y="5874201"/>
            <a:ext cx="2069797" cy="646331"/>
          </a:xfrm>
          <a:prstGeom prst="rect">
            <a:avLst/>
          </a:prstGeom>
        </p:spPr>
        <p:txBody>
          <a:bodyPr wrap="none">
            <a:spAutoFit/>
          </a:bodyPr>
          <a:lstStyle/>
          <a:p>
            <a:r>
              <a:rPr lang="en-GB" altLang="vi-VN" sz="3600" b="1">
                <a:solidFill>
                  <a:srgbClr val="FF0000"/>
                </a:solidFill>
                <a:latin typeface="Times New Roman" panose="02020603050405020304" pitchFamily="18" charset="0"/>
                <a:cs typeface="Times New Roman" panose="02020603050405020304" pitchFamily="18" charset="0"/>
              </a:rPr>
              <a:t>Cây bông</a:t>
            </a:r>
            <a:endParaRPr lang="en-US" sz="3600"/>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62751"/>
          <a:stretch/>
        </p:blipFill>
        <p:spPr>
          <a:xfrm rot="5400000" flipH="1">
            <a:off x="9995143" y="4165077"/>
            <a:ext cx="2145814" cy="3240031"/>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62751"/>
          <a:stretch/>
        </p:blipFill>
        <p:spPr>
          <a:xfrm rot="16200000">
            <a:off x="165341" y="4165077"/>
            <a:ext cx="2145814" cy="324003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642118" y="924284"/>
            <a:ext cx="5760732" cy="324003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flipH="1">
            <a:off x="8187683" y="924284"/>
            <a:ext cx="5760732" cy="3240031"/>
          </a:xfrm>
          <a:prstGeom prst="rect">
            <a:avLst/>
          </a:prstGeom>
        </p:spPr>
      </p:pic>
    </p:spTree>
    <p:extLst>
      <p:ext uri="{BB962C8B-B14F-4D97-AF65-F5344CB8AC3E}">
        <p14:creationId xmlns:p14="http://schemas.microsoft.com/office/powerpoint/2010/main" val="41001170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706" y="294517"/>
            <a:ext cx="8194885" cy="54905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angle 3"/>
          <p:cNvSpPr/>
          <p:nvPr/>
        </p:nvSpPr>
        <p:spPr>
          <a:xfrm>
            <a:off x="5280115" y="6030955"/>
            <a:ext cx="811441" cy="769441"/>
          </a:xfrm>
          <a:prstGeom prst="rect">
            <a:avLst/>
          </a:prstGeom>
        </p:spPr>
        <p:txBody>
          <a:bodyPr wrap="none">
            <a:spAutoFit/>
          </a:bodyPr>
          <a:lstStyle/>
          <a:p>
            <a:r>
              <a:rPr lang="en-GB" altLang="vi-VN" sz="4400" b="1">
                <a:solidFill>
                  <a:srgbClr val="FF0000"/>
                </a:solidFill>
                <a:latin typeface="Times New Roman" panose="02020603050405020304" pitchFamily="18" charset="0"/>
                <a:cs typeface="Times New Roman" panose="02020603050405020304" pitchFamily="18" charset="0"/>
              </a:rPr>
              <a:t>Bễ</a:t>
            </a:r>
            <a:endParaRPr lang="en-US" sz="440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2751"/>
          <a:stretch/>
        </p:blipFill>
        <p:spPr>
          <a:xfrm rot="5400000" flipH="1">
            <a:off x="9995143" y="4165077"/>
            <a:ext cx="2145814" cy="3240031"/>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62751"/>
          <a:stretch/>
        </p:blipFill>
        <p:spPr>
          <a:xfrm rot="16200000">
            <a:off x="165341" y="4165077"/>
            <a:ext cx="2145814" cy="32400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642118" y="924284"/>
            <a:ext cx="5760732" cy="32400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flipH="1">
            <a:off x="8187683" y="883336"/>
            <a:ext cx="5760732" cy="3240031"/>
          </a:xfrm>
          <a:prstGeom prst="rect">
            <a:avLst/>
          </a:prstGeom>
        </p:spPr>
      </p:pic>
    </p:spTree>
    <p:extLst>
      <p:ext uri="{BB962C8B-B14F-4D97-AF65-F5344CB8AC3E}">
        <p14:creationId xmlns:p14="http://schemas.microsoft.com/office/powerpoint/2010/main" val="34810559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413" y="577715"/>
            <a:ext cx="6088510" cy="6088510"/>
          </a:xfrm>
          <a:prstGeom prst="rect">
            <a:avLst/>
          </a:prstGeom>
        </p:spPr>
      </p:pic>
      <p:sp>
        <p:nvSpPr>
          <p:cNvPr id="7" name="Rectangle 6"/>
          <p:cNvSpPr/>
          <p:nvPr/>
        </p:nvSpPr>
        <p:spPr>
          <a:xfrm>
            <a:off x="1647888" y="116050"/>
            <a:ext cx="9040488" cy="923330"/>
          </a:xfrm>
          <a:prstGeom prst="rect">
            <a:avLst/>
          </a:prstGeom>
          <a:noFill/>
        </p:spPr>
        <p:txBody>
          <a:bodyPr wrap="none" lIns="91440" tIns="45720" rIns="91440" bIns="45720">
            <a:spAutoFit/>
          </a:bodyPr>
          <a:lstStyle/>
          <a:p>
            <a:pPr algn="ctr"/>
            <a:r>
              <a:rPr lang="en-US" sz="5400" b="1" spc="300">
                <a:ln w="0"/>
                <a:solidFill>
                  <a:srgbClr val="DA3423"/>
                </a:solidFill>
                <a:effectLst>
                  <a:outerShdw blurRad="38100" dist="19050" dir="2700000" algn="tl" rotWithShape="0">
                    <a:schemeClr val="dk1">
                      <a:alpha val="40000"/>
                    </a:schemeClr>
                  </a:outerShdw>
                </a:effectLst>
                <a:latin typeface="UVN Binh Duong" pitchFamily="2" charset="0"/>
              </a:rPr>
              <a:t>ĐỐ VUI VỀ</a:t>
            </a:r>
            <a:r>
              <a:rPr lang="en-US" sz="5400" b="1" cap="none" spc="300">
                <a:ln w="0"/>
                <a:solidFill>
                  <a:srgbClr val="DA3423"/>
                </a:solidFill>
                <a:effectLst>
                  <a:outerShdw blurRad="38100" dist="19050" dir="2700000" algn="tl" rotWithShape="0">
                    <a:schemeClr val="dk1">
                      <a:alpha val="40000"/>
                    </a:schemeClr>
                  </a:outerShdw>
                </a:effectLst>
                <a:latin typeface="UVN Binh Duong" pitchFamily="2" charset="0"/>
              </a:rPr>
              <a:t> NGHỀ NGHIỆP</a:t>
            </a:r>
          </a:p>
        </p:txBody>
      </p:sp>
      <p:sp>
        <p:nvSpPr>
          <p:cNvPr id="8" name="Rectangle 7"/>
          <p:cNvSpPr/>
          <p:nvPr/>
        </p:nvSpPr>
        <p:spPr>
          <a:xfrm>
            <a:off x="6131784" y="4588297"/>
            <a:ext cx="5596725" cy="923330"/>
          </a:xfrm>
          <a:prstGeom prst="rect">
            <a:avLst/>
          </a:prstGeom>
          <a:noFill/>
        </p:spPr>
        <p:txBody>
          <a:bodyPr wrap="none" lIns="91440" tIns="45720" rIns="91440" bIns="45720">
            <a:spAutoFit/>
          </a:bodyPr>
          <a:lstStyle/>
          <a:p>
            <a:pPr algn="ctr"/>
            <a:r>
              <a:rPr lang="en-US" sz="5400" b="1" cap="none" spc="0">
                <a:ln w="0"/>
                <a:solidFill>
                  <a:srgbClr val="244E9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NGHỀ THỢ XÂY</a:t>
            </a:r>
          </a:p>
        </p:txBody>
      </p:sp>
      <p:sp>
        <p:nvSpPr>
          <p:cNvPr id="9" name="Rectangle 8"/>
          <p:cNvSpPr/>
          <p:nvPr/>
        </p:nvSpPr>
        <p:spPr>
          <a:xfrm>
            <a:off x="6604001" y="1536566"/>
            <a:ext cx="5152572" cy="2554545"/>
          </a:xfrm>
          <a:prstGeom prst="rect">
            <a:avLst/>
          </a:prstGeom>
        </p:spPr>
        <p:txBody>
          <a:bodyPr wrap="square">
            <a:spAutoFit/>
          </a:bodyPr>
          <a:lstStyle/>
          <a:p>
            <a:r>
              <a:rPr lang="en-US" sz="4000" b="1" i="1">
                <a:solidFill>
                  <a:srgbClr val="D12626"/>
                </a:solidFill>
                <a:latin typeface="Times New Roman" panose="02020603050405020304" pitchFamily="18" charset="0"/>
                <a:cs typeface="Times New Roman" panose="02020603050405020304" pitchFamily="18" charset="0"/>
              </a:rPr>
              <a:t>Nghề gì vất vả</a:t>
            </a:r>
          </a:p>
          <a:p>
            <a:r>
              <a:rPr lang="en-US" sz="4000" b="1" i="1">
                <a:solidFill>
                  <a:srgbClr val="D12626"/>
                </a:solidFill>
                <a:latin typeface="Times New Roman" panose="02020603050405020304" pitchFamily="18" charset="0"/>
                <a:cs typeface="Times New Roman" panose="02020603050405020304" pitchFamily="18" charset="0"/>
              </a:rPr>
              <a:t>Xô, xẻng, dao, bay</a:t>
            </a:r>
          </a:p>
          <a:p>
            <a:r>
              <a:rPr lang="en-US" sz="4000" b="1" i="1">
                <a:solidFill>
                  <a:srgbClr val="D12626"/>
                </a:solidFill>
                <a:latin typeface="Times New Roman" panose="02020603050405020304" pitchFamily="18" charset="0"/>
                <a:cs typeface="Times New Roman" panose="02020603050405020304" pitchFamily="18" charset="0"/>
              </a:rPr>
              <a:t>Gạch xếp thẳng hàng</a:t>
            </a:r>
          </a:p>
          <a:p>
            <a:r>
              <a:rPr lang="en-US" sz="4000" b="1" i="1">
                <a:solidFill>
                  <a:srgbClr val="D12626"/>
                </a:solidFill>
                <a:latin typeface="Times New Roman" panose="02020603050405020304" pitchFamily="18" charset="0"/>
                <a:cs typeface="Times New Roman" panose="02020603050405020304" pitchFamily="18" charset="0"/>
              </a:rPr>
              <a:t>Xây thành nhà cửa?</a:t>
            </a:r>
          </a:p>
        </p:txBody>
      </p:sp>
    </p:spTree>
    <p:extLst>
      <p:ext uri="{BB962C8B-B14F-4D97-AF65-F5344CB8AC3E}">
        <p14:creationId xmlns:p14="http://schemas.microsoft.com/office/powerpoint/2010/main" val="130953282"/>
      </p:ext>
    </p:extLst>
  </p:cSld>
  <p:clrMapOvr>
    <a:masterClrMapping/>
  </p:clrMapOvr>
  <mc:AlternateContent xmlns:mc="http://schemas.openxmlformats.org/markup-compatibility/2006" xmlns:p14="http://schemas.microsoft.com/office/powerpoint/2010/main">
    <mc:Choice Requires="p14">
      <p:transition spd="slow" p14:dur="8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700"/>
                            </p:stCondLst>
                            <p:childTnLst>
                              <p:par>
                                <p:cTn id="12" presetID="14" presetClass="entr" presetSubtype="10" fill="hold" grpId="0" nodeType="after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sp>
        <p:nvSpPr>
          <p:cNvPr id="3" name="Rectangle 2"/>
          <p:cNvSpPr/>
          <p:nvPr/>
        </p:nvSpPr>
        <p:spPr>
          <a:xfrm>
            <a:off x="247650" y="134511"/>
            <a:ext cx="11620500" cy="6555641"/>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r>
              <a:rPr lang="vi-VN" sz="2100" b="1">
                <a:solidFill>
                  <a:srgbClr val="002060"/>
                </a:solidFill>
                <a:latin typeface="+mj-lt"/>
              </a:rPr>
              <a:t>Từ ngày phải nghỉ học, Cương đâm ra nhớ cái lò rèn cạnh trường. Một hôm, em ngỏ ý với mẹ:</a:t>
            </a:r>
          </a:p>
          <a:p>
            <a:pPr algn="just"/>
            <a:r>
              <a:rPr lang="en-US" sz="2100" b="1">
                <a:solidFill>
                  <a:srgbClr val="002060"/>
                </a:solidFill>
                <a:latin typeface="+mj-lt"/>
              </a:rPr>
              <a:t>	</a:t>
            </a:r>
            <a:r>
              <a:rPr lang="vi-VN" sz="2100" b="1">
                <a:solidFill>
                  <a:srgbClr val="002060"/>
                </a:solidFill>
                <a:latin typeface="+mj-lt"/>
              </a:rPr>
              <a:t>- Mẹ nói với thầy cho con đi học nghề rèn. </a:t>
            </a:r>
          </a:p>
          <a:p>
            <a:pPr algn="just"/>
            <a:r>
              <a:rPr lang="en-US" sz="2100" b="1">
                <a:solidFill>
                  <a:srgbClr val="002060"/>
                </a:solidFill>
                <a:latin typeface="+mj-lt"/>
              </a:rPr>
              <a:t>	</a:t>
            </a:r>
            <a:r>
              <a:rPr lang="vi-VN" sz="2100" b="1">
                <a:solidFill>
                  <a:srgbClr val="002060"/>
                </a:solidFill>
                <a:latin typeface="+mj-lt"/>
              </a:rPr>
              <a:t>Mẹ Cương đã nghe rõ mồn một lời con, nhưng bà vẫn hỏi lại:</a:t>
            </a:r>
          </a:p>
          <a:p>
            <a:pPr algn="just"/>
            <a:r>
              <a:rPr lang="en-US" sz="2100" b="1">
                <a:solidFill>
                  <a:srgbClr val="002060"/>
                </a:solidFill>
                <a:latin typeface="+mj-lt"/>
              </a:rPr>
              <a:t>	</a:t>
            </a:r>
            <a:r>
              <a:rPr lang="vi-VN" sz="2100" b="1">
                <a:solidFill>
                  <a:srgbClr val="00B050"/>
                </a:solidFill>
                <a:latin typeface="+mj-lt"/>
              </a:rPr>
              <a:t>- Con vừa bảo gì?</a:t>
            </a:r>
          </a:p>
          <a:p>
            <a:pPr algn="just"/>
            <a:r>
              <a:rPr lang="en-US" sz="2100" b="1">
                <a:solidFill>
                  <a:srgbClr val="002060"/>
                </a:solidFill>
                <a:latin typeface="+mj-lt"/>
              </a:rPr>
              <a:t>	</a:t>
            </a:r>
            <a:r>
              <a:rPr lang="vi-VN" sz="2100" b="1">
                <a:solidFill>
                  <a:srgbClr val="002060"/>
                </a:solidFill>
                <a:latin typeface="+mj-lt"/>
              </a:rPr>
              <a:t>- Mẹ xin thầy cho con đi làm thợ rèn.</a:t>
            </a:r>
          </a:p>
          <a:p>
            <a:pPr algn="just"/>
            <a:r>
              <a:rPr lang="en-US" sz="2100" b="1">
                <a:solidFill>
                  <a:srgbClr val="002060"/>
                </a:solidFill>
                <a:latin typeface="+mj-lt"/>
              </a:rPr>
              <a:t>	</a:t>
            </a:r>
            <a:r>
              <a:rPr lang="vi-VN" sz="2100" b="1">
                <a:solidFill>
                  <a:srgbClr val="00B050"/>
                </a:solidFill>
                <a:latin typeface="+mj-lt"/>
              </a:rPr>
              <a:t>- Ai xui con thế?</a:t>
            </a:r>
          </a:p>
          <a:p>
            <a:pPr algn="just"/>
            <a:r>
              <a:rPr lang="en-US" sz="2100" b="1">
                <a:solidFill>
                  <a:srgbClr val="002060"/>
                </a:solidFill>
                <a:latin typeface="+mj-lt"/>
              </a:rPr>
              <a:t>	</a:t>
            </a:r>
            <a:r>
              <a:rPr lang="vi-VN" sz="2100" b="1">
                <a:solidFill>
                  <a:srgbClr val="002060"/>
                </a:solidFill>
                <a:latin typeface="+mj-lt"/>
              </a:rPr>
              <a:t>Cương cố cắt nghĩa cho mẹ hiểu:</a:t>
            </a:r>
          </a:p>
          <a:p>
            <a:pPr algn="just"/>
            <a:r>
              <a:rPr lang="en-US" sz="2100" b="1">
                <a:solidFill>
                  <a:srgbClr val="002060"/>
                </a:solidFill>
                <a:latin typeface="+mj-lt"/>
              </a:rPr>
              <a:t>	</a:t>
            </a:r>
            <a:r>
              <a:rPr lang="vi-VN" sz="2100" b="1">
                <a:solidFill>
                  <a:srgbClr val="00B050"/>
                </a:solidFill>
                <a:latin typeface="+mj-lt"/>
              </a:rPr>
              <a:t>- Thưa mẹ, tự ý con muốn thế. Con thương mẹ vất vả, đã phải nuôi bằng ấy đứa em còn phải nuôi con... Con muốn học một nghề để kiếm sống...</a:t>
            </a:r>
          </a:p>
          <a:p>
            <a:pPr algn="just"/>
            <a:r>
              <a:rPr lang="en-US" sz="2100" b="1">
                <a:solidFill>
                  <a:srgbClr val="002060"/>
                </a:solidFill>
                <a:latin typeface="+mj-lt"/>
              </a:rPr>
              <a:t>	</a:t>
            </a:r>
            <a:r>
              <a:rPr lang="vi-VN" sz="2100" b="1">
                <a:solidFill>
                  <a:srgbClr val="002060"/>
                </a:solidFill>
                <a:latin typeface="+mj-lt"/>
              </a:rPr>
              <a:t>Mẹ Cương như đã hiểu lòng con. Bà cảm động, xoa đầu Cương và bảo:</a:t>
            </a:r>
          </a:p>
          <a:p>
            <a:pPr algn="just"/>
            <a:r>
              <a:rPr lang="en-US" sz="2100" b="1">
                <a:solidFill>
                  <a:srgbClr val="00B050"/>
                </a:solidFill>
                <a:latin typeface="+mj-lt"/>
              </a:rPr>
              <a:t>	</a:t>
            </a:r>
            <a:r>
              <a:rPr lang="vi-VN" sz="2100" b="1">
                <a:solidFill>
                  <a:srgbClr val="00B050"/>
                </a:solidFill>
                <a:latin typeface="+mj-lt"/>
              </a:rPr>
              <a:t>- Con muốn giúp mẹ như thế là phải. Nhưng biết thầy có chịu nghe không? Nhà ta tuy nghèo nhưng dòng dõi quan sang. Không lẽ bây giờ mẹ để con phải làm đầy tớ anh thợ rèn.</a:t>
            </a:r>
          </a:p>
          <a:p>
            <a:pPr algn="just"/>
            <a:r>
              <a:rPr lang="en-US" sz="2100" b="1">
                <a:solidFill>
                  <a:srgbClr val="002060"/>
                </a:solidFill>
                <a:latin typeface="+mj-lt"/>
              </a:rPr>
              <a:t>	</a:t>
            </a:r>
            <a:r>
              <a:rPr lang="vi-VN" sz="2100" b="1">
                <a:solidFill>
                  <a:srgbClr val="002060"/>
                </a:solidFill>
                <a:latin typeface="+mj-lt"/>
              </a:rPr>
              <a:t>Cương thấy nghèn nghẹn ở cổ. Em nắm lấy tay mẹ, thiết tha:</a:t>
            </a:r>
          </a:p>
          <a:p>
            <a:pPr algn="just"/>
            <a:r>
              <a:rPr lang="en-US" sz="2100" b="1">
                <a:solidFill>
                  <a:srgbClr val="002060"/>
                </a:solidFill>
                <a:latin typeface="+mj-lt"/>
              </a:rPr>
              <a:t>	</a:t>
            </a:r>
            <a:r>
              <a:rPr lang="vi-VN" sz="2100" b="1">
                <a:solidFill>
                  <a:srgbClr val="00B050"/>
                </a:solidFill>
                <a:latin typeface="+mj-lt"/>
              </a:rPr>
              <a:t>- Mẹ ơi! Người ta ai cũng phải có một nghề. Làm ruộng hay buôn bán, làm thầy hay làm thợ đều đáng trọng như nhau. Chỉ những ai trộm cắp hay ăn bám mới đáng bị coi thường.</a:t>
            </a:r>
          </a:p>
          <a:p>
            <a:pPr algn="just"/>
            <a:r>
              <a:rPr lang="en-US" sz="2100" b="1">
                <a:solidFill>
                  <a:srgbClr val="002060"/>
                </a:solidFill>
                <a:latin typeface="+mj-lt"/>
              </a:rPr>
              <a:t>	</a:t>
            </a:r>
            <a:r>
              <a:rPr lang="vi-VN" sz="2100" b="1">
                <a:solidFill>
                  <a:schemeClr val="accent6">
                    <a:lumMod val="75000"/>
                  </a:schemeClr>
                </a:solidFill>
                <a:latin typeface="+mj-lt"/>
              </a:rPr>
              <a:t>Bất giác, em lại nhớ đến ba người thợ nhễ nhại mồ hôi mà vui vẻ bên tiếng bễ thổi </a:t>
            </a:r>
            <a:r>
              <a:rPr lang="en-US" sz="2100" b="1">
                <a:solidFill>
                  <a:schemeClr val="accent6">
                    <a:lumMod val="75000"/>
                  </a:schemeClr>
                </a:solidFill>
                <a:latin typeface="Times New Roman" panose="02020603050405020304" pitchFamily="18" charset="0"/>
                <a:cs typeface="Times New Roman" panose="02020603050405020304" pitchFamily="18" charset="0"/>
              </a:rPr>
              <a:t>“</a:t>
            </a:r>
            <a:r>
              <a:rPr lang="vi-VN" sz="2100" b="1">
                <a:solidFill>
                  <a:schemeClr val="accent6">
                    <a:lumMod val="75000"/>
                  </a:schemeClr>
                </a:solidFill>
                <a:latin typeface="+mj-lt"/>
              </a:rPr>
              <a:t>phì phào</a:t>
            </a:r>
            <a:r>
              <a:rPr lang="en-US" sz="2100" b="1">
                <a:solidFill>
                  <a:schemeClr val="accent6">
                    <a:lumMod val="75000"/>
                  </a:schemeClr>
                </a:solidFill>
                <a:latin typeface="Times New Roman" panose="02020603050405020304" pitchFamily="18" charset="0"/>
                <a:cs typeface="Times New Roman" panose="02020603050405020304" pitchFamily="18" charset="0"/>
              </a:rPr>
              <a:t>”</a:t>
            </a:r>
            <a:r>
              <a:rPr lang="vi-VN" sz="2100" b="1">
                <a:solidFill>
                  <a:schemeClr val="accent6">
                    <a:lumMod val="75000"/>
                  </a:schemeClr>
                </a:solidFill>
                <a:latin typeface="+mj-lt"/>
              </a:rPr>
              <a:t>, tiếng búa con, búa lớn theo nhau đập </a:t>
            </a:r>
            <a:r>
              <a:rPr lang="en-US" sz="2100" b="1">
                <a:solidFill>
                  <a:schemeClr val="accent6">
                    <a:lumMod val="75000"/>
                  </a:schemeClr>
                </a:solidFill>
                <a:latin typeface="Times New Roman" panose="02020603050405020304" pitchFamily="18" charset="0"/>
                <a:cs typeface="Times New Roman" panose="02020603050405020304" pitchFamily="18" charset="0"/>
              </a:rPr>
              <a:t>“</a:t>
            </a:r>
            <a:r>
              <a:rPr lang="vi-VN" sz="2100" b="1">
                <a:solidFill>
                  <a:schemeClr val="accent6">
                    <a:lumMod val="75000"/>
                  </a:schemeClr>
                </a:solidFill>
                <a:latin typeface="+mj-lt"/>
              </a:rPr>
              <a:t>cúc cắc</a:t>
            </a:r>
            <a:r>
              <a:rPr lang="en-US" sz="2100" b="1">
                <a:solidFill>
                  <a:schemeClr val="accent6">
                    <a:lumMod val="75000"/>
                  </a:schemeClr>
                </a:solidFill>
                <a:latin typeface="Times New Roman" panose="02020603050405020304" pitchFamily="18" charset="0"/>
                <a:cs typeface="Times New Roman" panose="02020603050405020304" pitchFamily="18" charset="0"/>
              </a:rPr>
              <a:t>”</a:t>
            </a:r>
            <a:r>
              <a:rPr lang="vi-VN" sz="2100" b="1">
                <a:solidFill>
                  <a:schemeClr val="accent6">
                    <a:lumMod val="75000"/>
                  </a:schemeClr>
                </a:solidFill>
                <a:latin typeface="+mj-lt"/>
              </a:rPr>
              <a:t> và những tàn lửa đỏ hồng, bắn tóe lên như khi đốt cây bông.</a:t>
            </a:r>
          </a:p>
          <a:p>
            <a:pPr algn="r"/>
            <a:r>
              <a:rPr lang="vi-VN" sz="2100" i="1">
                <a:solidFill>
                  <a:srgbClr val="002060"/>
                </a:solidFill>
                <a:latin typeface="+mj-lt"/>
              </a:rPr>
              <a:t>Theo</a:t>
            </a:r>
            <a:r>
              <a:rPr lang="vi-VN" sz="2100" b="1">
                <a:solidFill>
                  <a:srgbClr val="002060"/>
                </a:solidFill>
                <a:latin typeface="+mj-lt"/>
              </a:rPr>
              <a:t> NAM CAO</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1865"/>
          <a:stretch/>
        </p:blipFill>
        <p:spPr>
          <a:xfrm>
            <a:off x="11352679" y="2233681"/>
            <a:ext cx="832240" cy="1273972"/>
          </a:xfrm>
          <a:prstGeom prst="rect">
            <a:avLst/>
          </a:prstGeom>
        </p:spPr>
      </p:pic>
      <p:sp>
        <p:nvSpPr>
          <p:cNvPr id="8" name="Oval Callout 7"/>
          <p:cNvSpPr/>
          <p:nvPr/>
        </p:nvSpPr>
        <p:spPr>
          <a:xfrm>
            <a:off x="7805686" y="1092454"/>
            <a:ext cx="3877988" cy="1582057"/>
          </a:xfrm>
          <a:prstGeom prst="wedgeEllipseCallout">
            <a:avLst>
              <a:gd name="adj1" fmla="val 50553"/>
              <a:gd name="adj2" fmla="val 60596"/>
            </a:avLst>
          </a:prstGeom>
          <a:solidFill>
            <a:schemeClr val="bg1">
              <a:alpha val="4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solidFill>
                  <a:srgbClr val="FF0000"/>
                </a:solidFill>
                <a:latin typeface="Times New Roman" panose="02020603050405020304" pitchFamily="18" charset="0"/>
                <a:cs typeface="Times New Roman" panose="02020603050405020304" pitchFamily="18" charset="0"/>
              </a:rPr>
              <a:t>Đọc giọng khẩn khoản, lễ phép, thiết tha</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649" r="47436"/>
          <a:stretch/>
        </p:blipFill>
        <p:spPr>
          <a:xfrm>
            <a:off x="256168" y="1265064"/>
            <a:ext cx="578758" cy="801408"/>
          </a:xfrm>
          <a:prstGeom prst="rect">
            <a:avLst/>
          </a:prstGeom>
        </p:spPr>
      </p:pic>
      <p:sp>
        <p:nvSpPr>
          <p:cNvPr id="10" name="Oval Callout 9"/>
          <p:cNvSpPr/>
          <p:nvPr/>
        </p:nvSpPr>
        <p:spPr>
          <a:xfrm>
            <a:off x="5585386" y="1369786"/>
            <a:ext cx="2396456" cy="1393371"/>
          </a:xfrm>
          <a:prstGeom prst="wedgeEllipseCallout">
            <a:avLst>
              <a:gd name="adj1" fmla="val -161592"/>
              <a:gd name="adj2" fmla="val -31667"/>
            </a:avLst>
          </a:prstGeom>
          <a:solidFill>
            <a:schemeClr val="bg1">
              <a:alpha val="4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solidFill>
                  <a:srgbClr val="FF0000"/>
                </a:solidFill>
                <a:latin typeface="Times New Roman" panose="02020603050405020304" pitchFamily="18" charset="0"/>
                <a:cs typeface="Times New Roman" panose="02020603050405020304" pitchFamily="18" charset="0"/>
              </a:rPr>
              <a:t>Đọc giọng ngạc nhiên</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649" r="47436"/>
          <a:stretch/>
        </p:blipFill>
        <p:spPr>
          <a:xfrm>
            <a:off x="247650" y="3310731"/>
            <a:ext cx="578758" cy="801408"/>
          </a:xfrm>
          <a:prstGeom prst="rect">
            <a:avLst/>
          </a:prstGeom>
        </p:spPr>
      </p:pic>
      <p:sp>
        <p:nvSpPr>
          <p:cNvPr id="12" name="Oval Callout 11"/>
          <p:cNvSpPr/>
          <p:nvPr/>
        </p:nvSpPr>
        <p:spPr>
          <a:xfrm>
            <a:off x="5883729" y="5713352"/>
            <a:ext cx="3521528" cy="1393371"/>
          </a:xfrm>
          <a:prstGeom prst="wedgeEllipseCallout">
            <a:avLst>
              <a:gd name="adj1" fmla="val -146451"/>
              <a:gd name="adj2" fmla="val -157709"/>
            </a:avLst>
          </a:prstGeom>
          <a:solidFill>
            <a:schemeClr val="bg1">
              <a:alpha val="4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solidFill>
                  <a:srgbClr val="FF0000"/>
                </a:solidFill>
                <a:latin typeface="Times New Roman" panose="02020603050405020304" pitchFamily="18" charset="0"/>
                <a:cs typeface="Times New Roman" panose="02020603050405020304" pitchFamily="18" charset="0"/>
              </a:rPr>
              <a:t>Đọc giọng cảm động, dịu dàng</a:t>
            </a:r>
          </a:p>
        </p:txBody>
      </p:sp>
      <p:sp>
        <p:nvSpPr>
          <p:cNvPr id="13" name="Oval Callout 12"/>
          <p:cNvSpPr/>
          <p:nvPr/>
        </p:nvSpPr>
        <p:spPr>
          <a:xfrm>
            <a:off x="2730502" y="6120042"/>
            <a:ext cx="2320470" cy="554662"/>
          </a:xfrm>
          <a:prstGeom prst="wedgeEllipseCallout">
            <a:avLst>
              <a:gd name="adj1" fmla="val -84215"/>
              <a:gd name="adj2" fmla="val -70209"/>
            </a:avLst>
          </a:prstGeom>
          <a:solidFill>
            <a:schemeClr val="bg1">
              <a:alpha val="4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solidFill>
                  <a:srgbClr val="FF0000"/>
                </a:solidFill>
                <a:latin typeface="Times New Roman" panose="02020603050405020304" pitchFamily="18" charset="0"/>
                <a:cs typeface="Times New Roman" panose="02020603050405020304" pitchFamily="18" charset="0"/>
              </a:rPr>
              <a:t>Đọc chậm</a:t>
            </a:r>
          </a:p>
        </p:txBody>
      </p:sp>
      <p:sp>
        <p:nvSpPr>
          <p:cNvPr id="14" name="Flowchart: Process 13"/>
          <p:cNvSpPr/>
          <p:nvPr/>
        </p:nvSpPr>
        <p:spPr>
          <a:xfrm>
            <a:off x="6057900" y="649764"/>
            <a:ext cx="5514521" cy="606902"/>
          </a:xfrm>
          <a:prstGeom prst="flowChartProcess">
            <a:avLst/>
          </a:prstGeom>
          <a:solidFill>
            <a:schemeClr val="bg1">
              <a:alpha val="4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solidFill>
                  <a:srgbClr val="FF0000"/>
                </a:solidFill>
                <a:latin typeface="Times New Roman" panose="02020603050405020304" pitchFamily="18" charset="0"/>
                <a:cs typeface="Times New Roman" panose="02020603050405020304" pitchFamily="18" charset="0"/>
              </a:rPr>
              <a:t>Dẫn chuyện giọng thân mật, nhẹ nhàng</a:t>
            </a:r>
          </a:p>
        </p:txBody>
      </p:sp>
    </p:spTree>
    <p:extLst>
      <p:ext uri="{BB962C8B-B14F-4D97-AF65-F5344CB8AC3E}">
        <p14:creationId xmlns:p14="http://schemas.microsoft.com/office/powerpoint/2010/main" val="42132748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grpId="1" nodeType="clickEffect">
                                  <p:stCondLst>
                                    <p:cond delay="0"/>
                                  </p:stCondLst>
                                  <p:childTnLst>
                                    <p:animEffect transition="out" filter="fade">
                                      <p:cBhvr>
                                        <p:cTn id="52" dur="1000"/>
                                        <p:tgtEl>
                                          <p:spTgt spid="14"/>
                                        </p:tgtEl>
                                      </p:cBhvr>
                                    </p:animEffect>
                                    <p:anim calcmode="lin" valueType="num">
                                      <p:cBhvr>
                                        <p:cTn id="53" dur="1000"/>
                                        <p:tgtEl>
                                          <p:spTgt spid="14"/>
                                        </p:tgtEl>
                                        <p:attrNameLst>
                                          <p:attrName>ppt_x</p:attrName>
                                        </p:attrNameLst>
                                      </p:cBhvr>
                                      <p:tavLst>
                                        <p:tav tm="0">
                                          <p:val>
                                            <p:strVal val="ppt_x"/>
                                          </p:val>
                                        </p:tav>
                                        <p:tav tm="100000">
                                          <p:val>
                                            <p:strVal val="ppt_x"/>
                                          </p:val>
                                        </p:tav>
                                      </p:tavLst>
                                    </p:anim>
                                    <p:anim calcmode="lin" valueType="num">
                                      <p:cBhvr>
                                        <p:cTn id="54" dur="1000"/>
                                        <p:tgtEl>
                                          <p:spTgt spid="14"/>
                                        </p:tgtEl>
                                        <p:attrNameLst>
                                          <p:attrName>ppt_y</p:attrName>
                                        </p:attrNameLst>
                                      </p:cBhvr>
                                      <p:tavLst>
                                        <p:tav tm="0">
                                          <p:val>
                                            <p:strVal val="ppt_y"/>
                                          </p:val>
                                        </p:tav>
                                        <p:tav tm="100000">
                                          <p:val>
                                            <p:strVal val="ppt_y+.1"/>
                                          </p:val>
                                        </p:tav>
                                      </p:tavLst>
                                    </p:anim>
                                    <p:set>
                                      <p:cBhvr>
                                        <p:cTn id="55" dur="1" fill="hold">
                                          <p:stCondLst>
                                            <p:cond delay="999"/>
                                          </p:stCondLst>
                                        </p:cTn>
                                        <p:tgtEl>
                                          <p:spTgt spid="14"/>
                                        </p:tgtEl>
                                        <p:attrNameLst>
                                          <p:attrName>style.visibility</p:attrName>
                                        </p:attrNameLst>
                                      </p:cBhvr>
                                      <p:to>
                                        <p:strVal val="hidden"/>
                                      </p:to>
                                    </p:set>
                                  </p:childTnLst>
                                </p:cTn>
                              </p:par>
                              <p:par>
                                <p:cTn id="56" presetID="42" presetClass="exit" presetSubtype="0" fill="hold" nodeType="withEffect">
                                  <p:stCondLst>
                                    <p:cond delay="0"/>
                                  </p:stCondLst>
                                  <p:childTnLst>
                                    <p:animEffect transition="out" filter="fade">
                                      <p:cBhvr>
                                        <p:cTn id="57" dur="1000"/>
                                        <p:tgtEl>
                                          <p:spTgt spid="9"/>
                                        </p:tgtEl>
                                      </p:cBhvr>
                                    </p:animEffect>
                                    <p:anim calcmode="lin" valueType="num">
                                      <p:cBhvr>
                                        <p:cTn id="58" dur="1000"/>
                                        <p:tgtEl>
                                          <p:spTgt spid="9"/>
                                        </p:tgtEl>
                                        <p:attrNameLst>
                                          <p:attrName>ppt_x</p:attrName>
                                        </p:attrNameLst>
                                      </p:cBhvr>
                                      <p:tavLst>
                                        <p:tav tm="0">
                                          <p:val>
                                            <p:strVal val="ppt_x"/>
                                          </p:val>
                                        </p:tav>
                                        <p:tav tm="100000">
                                          <p:val>
                                            <p:strVal val="ppt_x"/>
                                          </p:val>
                                        </p:tav>
                                      </p:tavLst>
                                    </p:anim>
                                    <p:anim calcmode="lin" valueType="num">
                                      <p:cBhvr>
                                        <p:cTn id="59" dur="1000"/>
                                        <p:tgtEl>
                                          <p:spTgt spid="9"/>
                                        </p:tgtEl>
                                        <p:attrNameLst>
                                          <p:attrName>ppt_y</p:attrName>
                                        </p:attrNameLst>
                                      </p:cBhvr>
                                      <p:tavLst>
                                        <p:tav tm="0">
                                          <p:val>
                                            <p:strVal val="ppt_y"/>
                                          </p:val>
                                        </p:tav>
                                        <p:tav tm="100000">
                                          <p:val>
                                            <p:strVal val="ppt_y+.1"/>
                                          </p:val>
                                        </p:tav>
                                      </p:tavLst>
                                    </p:anim>
                                    <p:set>
                                      <p:cBhvr>
                                        <p:cTn id="60" dur="1" fill="hold">
                                          <p:stCondLst>
                                            <p:cond delay="999"/>
                                          </p:stCondLst>
                                        </p:cTn>
                                        <p:tgtEl>
                                          <p:spTgt spid="9"/>
                                        </p:tgtEl>
                                        <p:attrNameLst>
                                          <p:attrName>style.visibility</p:attrName>
                                        </p:attrNameLst>
                                      </p:cBhvr>
                                      <p:to>
                                        <p:strVal val="hidden"/>
                                      </p:to>
                                    </p:set>
                                  </p:childTnLst>
                                </p:cTn>
                              </p:par>
                              <p:par>
                                <p:cTn id="61" presetID="42" presetClass="exit" presetSubtype="0" fill="hold" grpId="1" nodeType="withEffect">
                                  <p:stCondLst>
                                    <p:cond delay="0"/>
                                  </p:stCondLst>
                                  <p:childTnLst>
                                    <p:animEffect transition="out" filter="fade">
                                      <p:cBhvr>
                                        <p:cTn id="62" dur="1000"/>
                                        <p:tgtEl>
                                          <p:spTgt spid="10"/>
                                        </p:tgtEl>
                                      </p:cBhvr>
                                    </p:animEffect>
                                    <p:anim calcmode="lin" valueType="num">
                                      <p:cBhvr>
                                        <p:cTn id="63" dur="1000"/>
                                        <p:tgtEl>
                                          <p:spTgt spid="10"/>
                                        </p:tgtEl>
                                        <p:attrNameLst>
                                          <p:attrName>ppt_x</p:attrName>
                                        </p:attrNameLst>
                                      </p:cBhvr>
                                      <p:tavLst>
                                        <p:tav tm="0">
                                          <p:val>
                                            <p:strVal val="ppt_x"/>
                                          </p:val>
                                        </p:tav>
                                        <p:tav tm="100000">
                                          <p:val>
                                            <p:strVal val="ppt_x"/>
                                          </p:val>
                                        </p:tav>
                                      </p:tavLst>
                                    </p:anim>
                                    <p:anim calcmode="lin" valueType="num">
                                      <p:cBhvr>
                                        <p:cTn id="64" dur="1000"/>
                                        <p:tgtEl>
                                          <p:spTgt spid="10"/>
                                        </p:tgtEl>
                                        <p:attrNameLst>
                                          <p:attrName>ppt_y</p:attrName>
                                        </p:attrNameLst>
                                      </p:cBhvr>
                                      <p:tavLst>
                                        <p:tav tm="0">
                                          <p:val>
                                            <p:strVal val="ppt_y"/>
                                          </p:val>
                                        </p:tav>
                                        <p:tav tm="100000">
                                          <p:val>
                                            <p:strVal val="ppt_y+.1"/>
                                          </p:val>
                                        </p:tav>
                                      </p:tavLst>
                                    </p:anim>
                                    <p:set>
                                      <p:cBhvr>
                                        <p:cTn id="65" dur="1" fill="hold">
                                          <p:stCondLst>
                                            <p:cond delay="999"/>
                                          </p:stCondLst>
                                        </p:cTn>
                                        <p:tgtEl>
                                          <p:spTgt spid="10"/>
                                        </p:tgtEl>
                                        <p:attrNameLst>
                                          <p:attrName>style.visibility</p:attrName>
                                        </p:attrNameLst>
                                      </p:cBhvr>
                                      <p:to>
                                        <p:strVal val="hidden"/>
                                      </p:to>
                                    </p:set>
                                  </p:childTnLst>
                                </p:cTn>
                              </p:par>
                              <p:par>
                                <p:cTn id="66" presetID="42" presetClass="exit" presetSubtype="0" fill="hold" nodeType="withEffect">
                                  <p:stCondLst>
                                    <p:cond delay="0"/>
                                  </p:stCondLst>
                                  <p:childTnLst>
                                    <p:animEffect transition="out" filter="fade">
                                      <p:cBhvr>
                                        <p:cTn id="67" dur="1000"/>
                                        <p:tgtEl>
                                          <p:spTgt spid="5"/>
                                        </p:tgtEl>
                                      </p:cBhvr>
                                    </p:animEffect>
                                    <p:anim calcmode="lin" valueType="num">
                                      <p:cBhvr>
                                        <p:cTn id="68" dur="1000"/>
                                        <p:tgtEl>
                                          <p:spTgt spid="5"/>
                                        </p:tgtEl>
                                        <p:attrNameLst>
                                          <p:attrName>ppt_x</p:attrName>
                                        </p:attrNameLst>
                                      </p:cBhvr>
                                      <p:tavLst>
                                        <p:tav tm="0">
                                          <p:val>
                                            <p:strVal val="ppt_x"/>
                                          </p:val>
                                        </p:tav>
                                        <p:tav tm="100000">
                                          <p:val>
                                            <p:strVal val="ppt_x"/>
                                          </p:val>
                                        </p:tav>
                                      </p:tavLst>
                                    </p:anim>
                                    <p:anim calcmode="lin" valueType="num">
                                      <p:cBhvr>
                                        <p:cTn id="69" dur="1000"/>
                                        <p:tgtEl>
                                          <p:spTgt spid="5"/>
                                        </p:tgtEl>
                                        <p:attrNameLst>
                                          <p:attrName>ppt_y</p:attrName>
                                        </p:attrNameLst>
                                      </p:cBhvr>
                                      <p:tavLst>
                                        <p:tav tm="0">
                                          <p:val>
                                            <p:strVal val="ppt_y"/>
                                          </p:val>
                                        </p:tav>
                                        <p:tav tm="100000">
                                          <p:val>
                                            <p:strVal val="ppt_y+.1"/>
                                          </p:val>
                                        </p:tav>
                                      </p:tavLst>
                                    </p:anim>
                                    <p:set>
                                      <p:cBhvr>
                                        <p:cTn id="70" dur="1" fill="hold">
                                          <p:stCondLst>
                                            <p:cond delay="999"/>
                                          </p:stCondLst>
                                        </p:cTn>
                                        <p:tgtEl>
                                          <p:spTgt spid="5"/>
                                        </p:tgtEl>
                                        <p:attrNameLst>
                                          <p:attrName>style.visibility</p:attrName>
                                        </p:attrNameLst>
                                      </p:cBhvr>
                                      <p:to>
                                        <p:strVal val="hidden"/>
                                      </p:to>
                                    </p:set>
                                  </p:childTnLst>
                                </p:cTn>
                              </p:par>
                              <p:par>
                                <p:cTn id="71" presetID="42" presetClass="exit" presetSubtype="0" fill="hold" grpId="1" nodeType="withEffect">
                                  <p:stCondLst>
                                    <p:cond delay="0"/>
                                  </p:stCondLst>
                                  <p:childTnLst>
                                    <p:animEffect transition="out" filter="fade">
                                      <p:cBhvr>
                                        <p:cTn id="72" dur="1000"/>
                                        <p:tgtEl>
                                          <p:spTgt spid="8"/>
                                        </p:tgtEl>
                                      </p:cBhvr>
                                    </p:animEffect>
                                    <p:anim calcmode="lin" valueType="num">
                                      <p:cBhvr>
                                        <p:cTn id="73" dur="1000"/>
                                        <p:tgtEl>
                                          <p:spTgt spid="8"/>
                                        </p:tgtEl>
                                        <p:attrNameLst>
                                          <p:attrName>ppt_x</p:attrName>
                                        </p:attrNameLst>
                                      </p:cBhvr>
                                      <p:tavLst>
                                        <p:tav tm="0">
                                          <p:val>
                                            <p:strVal val="ppt_x"/>
                                          </p:val>
                                        </p:tav>
                                        <p:tav tm="100000">
                                          <p:val>
                                            <p:strVal val="ppt_x"/>
                                          </p:val>
                                        </p:tav>
                                      </p:tavLst>
                                    </p:anim>
                                    <p:anim calcmode="lin" valueType="num">
                                      <p:cBhvr>
                                        <p:cTn id="74" dur="1000"/>
                                        <p:tgtEl>
                                          <p:spTgt spid="8"/>
                                        </p:tgtEl>
                                        <p:attrNameLst>
                                          <p:attrName>ppt_y</p:attrName>
                                        </p:attrNameLst>
                                      </p:cBhvr>
                                      <p:tavLst>
                                        <p:tav tm="0">
                                          <p:val>
                                            <p:strVal val="ppt_y"/>
                                          </p:val>
                                        </p:tav>
                                        <p:tav tm="100000">
                                          <p:val>
                                            <p:strVal val="ppt_y+.1"/>
                                          </p:val>
                                        </p:tav>
                                      </p:tavLst>
                                    </p:anim>
                                    <p:set>
                                      <p:cBhvr>
                                        <p:cTn id="75" dur="1" fill="hold">
                                          <p:stCondLst>
                                            <p:cond delay="999"/>
                                          </p:stCondLst>
                                        </p:cTn>
                                        <p:tgtEl>
                                          <p:spTgt spid="8"/>
                                        </p:tgtEl>
                                        <p:attrNameLst>
                                          <p:attrName>style.visibility</p:attrName>
                                        </p:attrNameLst>
                                      </p:cBhvr>
                                      <p:to>
                                        <p:strVal val="hidden"/>
                                      </p:to>
                                    </p:set>
                                  </p:childTnLst>
                                </p:cTn>
                              </p:par>
                              <p:par>
                                <p:cTn id="76" presetID="42" presetClass="exit" presetSubtype="0" fill="hold" nodeType="withEffect">
                                  <p:stCondLst>
                                    <p:cond delay="0"/>
                                  </p:stCondLst>
                                  <p:childTnLst>
                                    <p:animEffect transition="out" filter="fade">
                                      <p:cBhvr>
                                        <p:cTn id="77" dur="1000"/>
                                        <p:tgtEl>
                                          <p:spTgt spid="11"/>
                                        </p:tgtEl>
                                      </p:cBhvr>
                                    </p:animEffect>
                                    <p:anim calcmode="lin" valueType="num">
                                      <p:cBhvr>
                                        <p:cTn id="78" dur="1000"/>
                                        <p:tgtEl>
                                          <p:spTgt spid="11"/>
                                        </p:tgtEl>
                                        <p:attrNameLst>
                                          <p:attrName>ppt_x</p:attrName>
                                        </p:attrNameLst>
                                      </p:cBhvr>
                                      <p:tavLst>
                                        <p:tav tm="0">
                                          <p:val>
                                            <p:strVal val="ppt_x"/>
                                          </p:val>
                                        </p:tav>
                                        <p:tav tm="100000">
                                          <p:val>
                                            <p:strVal val="ppt_x"/>
                                          </p:val>
                                        </p:tav>
                                      </p:tavLst>
                                    </p:anim>
                                    <p:anim calcmode="lin" valueType="num">
                                      <p:cBhvr>
                                        <p:cTn id="79" dur="1000"/>
                                        <p:tgtEl>
                                          <p:spTgt spid="11"/>
                                        </p:tgtEl>
                                        <p:attrNameLst>
                                          <p:attrName>ppt_y</p:attrName>
                                        </p:attrNameLst>
                                      </p:cBhvr>
                                      <p:tavLst>
                                        <p:tav tm="0">
                                          <p:val>
                                            <p:strVal val="ppt_y"/>
                                          </p:val>
                                        </p:tav>
                                        <p:tav tm="100000">
                                          <p:val>
                                            <p:strVal val="ppt_y+.1"/>
                                          </p:val>
                                        </p:tav>
                                      </p:tavLst>
                                    </p:anim>
                                    <p:set>
                                      <p:cBhvr>
                                        <p:cTn id="80" dur="1" fill="hold">
                                          <p:stCondLst>
                                            <p:cond delay="999"/>
                                          </p:stCondLst>
                                        </p:cTn>
                                        <p:tgtEl>
                                          <p:spTgt spid="11"/>
                                        </p:tgtEl>
                                        <p:attrNameLst>
                                          <p:attrName>style.visibility</p:attrName>
                                        </p:attrNameLst>
                                      </p:cBhvr>
                                      <p:to>
                                        <p:strVal val="hidden"/>
                                      </p:to>
                                    </p:set>
                                  </p:childTnLst>
                                </p:cTn>
                              </p:par>
                              <p:par>
                                <p:cTn id="81" presetID="42" presetClass="exit" presetSubtype="0" fill="hold" grpId="1" nodeType="withEffect">
                                  <p:stCondLst>
                                    <p:cond delay="0"/>
                                  </p:stCondLst>
                                  <p:childTnLst>
                                    <p:animEffect transition="out" filter="fade">
                                      <p:cBhvr>
                                        <p:cTn id="82" dur="1000"/>
                                        <p:tgtEl>
                                          <p:spTgt spid="12"/>
                                        </p:tgtEl>
                                      </p:cBhvr>
                                    </p:animEffect>
                                    <p:anim calcmode="lin" valueType="num">
                                      <p:cBhvr>
                                        <p:cTn id="83" dur="1000"/>
                                        <p:tgtEl>
                                          <p:spTgt spid="12"/>
                                        </p:tgtEl>
                                        <p:attrNameLst>
                                          <p:attrName>ppt_x</p:attrName>
                                        </p:attrNameLst>
                                      </p:cBhvr>
                                      <p:tavLst>
                                        <p:tav tm="0">
                                          <p:val>
                                            <p:strVal val="ppt_x"/>
                                          </p:val>
                                        </p:tav>
                                        <p:tav tm="100000">
                                          <p:val>
                                            <p:strVal val="ppt_x"/>
                                          </p:val>
                                        </p:tav>
                                      </p:tavLst>
                                    </p:anim>
                                    <p:anim calcmode="lin" valueType="num">
                                      <p:cBhvr>
                                        <p:cTn id="84" dur="1000"/>
                                        <p:tgtEl>
                                          <p:spTgt spid="12"/>
                                        </p:tgtEl>
                                        <p:attrNameLst>
                                          <p:attrName>ppt_y</p:attrName>
                                        </p:attrNameLst>
                                      </p:cBhvr>
                                      <p:tavLst>
                                        <p:tav tm="0">
                                          <p:val>
                                            <p:strVal val="ppt_y"/>
                                          </p:val>
                                        </p:tav>
                                        <p:tav tm="100000">
                                          <p:val>
                                            <p:strVal val="ppt_y+.1"/>
                                          </p:val>
                                        </p:tav>
                                      </p:tavLst>
                                    </p:anim>
                                    <p:set>
                                      <p:cBhvr>
                                        <p:cTn id="85" dur="1" fill="hold">
                                          <p:stCondLst>
                                            <p:cond delay="999"/>
                                          </p:stCondLst>
                                        </p:cTn>
                                        <p:tgtEl>
                                          <p:spTgt spid="12"/>
                                        </p:tgtEl>
                                        <p:attrNameLst>
                                          <p:attrName>style.visibility</p:attrName>
                                        </p:attrNameLst>
                                      </p:cBhvr>
                                      <p:to>
                                        <p:strVal val="hidden"/>
                                      </p:to>
                                    </p:set>
                                  </p:childTnLst>
                                </p:cTn>
                              </p:par>
                              <p:par>
                                <p:cTn id="86" presetID="42" presetClass="exit" presetSubtype="0" fill="hold" grpId="1" nodeType="withEffect">
                                  <p:stCondLst>
                                    <p:cond delay="0"/>
                                  </p:stCondLst>
                                  <p:childTnLst>
                                    <p:animEffect transition="out" filter="fade">
                                      <p:cBhvr>
                                        <p:cTn id="87" dur="1000"/>
                                        <p:tgtEl>
                                          <p:spTgt spid="13"/>
                                        </p:tgtEl>
                                      </p:cBhvr>
                                    </p:animEffect>
                                    <p:anim calcmode="lin" valueType="num">
                                      <p:cBhvr>
                                        <p:cTn id="88" dur="1000"/>
                                        <p:tgtEl>
                                          <p:spTgt spid="13"/>
                                        </p:tgtEl>
                                        <p:attrNameLst>
                                          <p:attrName>ppt_x</p:attrName>
                                        </p:attrNameLst>
                                      </p:cBhvr>
                                      <p:tavLst>
                                        <p:tav tm="0">
                                          <p:val>
                                            <p:strVal val="ppt_x"/>
                                          </p:val>
                                        </p:tav>
                                        <p:tav tm="100000">
                                          <p:val>
                                            <p:strVal val="ppt_x"/>
                                          </p:val>
                                        </p:tav>
                                      </p:tavLst>
                                    </p:anim>
                                    <p:anim calcmode="lin" valueType="num">
                                      <p:cBhvr>
                                        <p:cTn id="89" dur="1000"/>
                                        <p:tgtEl>
                                          <p:spTgt spid="13"/>
                                        </p:tgtEl>
                                        <p:attrNameLst>
                                          <p:attrName>ppt_y</p:attrName>
                                        </p:attrNameLst>
                                      </p:cBhvr>
                                      <p:tavLst>
                                        <p:tav tm="0">
                                          <p:val>
                                            <p:strVal val="ppt_y"/>
                                          </p:val>
                                        </p:tav>
                                        <p:tav tm="100000">
                                          <p:val>
                                            <p:strVal val="ppt_y+.1"/>
                                          </p:val>
                                        </p:tav>
                                      </p:tavLst>
                                    </p:anim>
                                    <p:set>
                                      <p:cBhvr>
                                        <p:cTn id="90"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2" grpId="0" animBg="1"/>
      <p:bldP spid="12" grpId="1" animBg="1"/>
      <p:bldP spid="13" grpId="0" animBg="1"/>
      <p:bldP spid="13" grpId="1" animBg="1"/>
      <p:bldP spid="14" grpId="0" animBg="1"/>
      <p:bldP spid="1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5" name="菱形 4">
            <a:extLst>
              <a:ext uri="{FF2B5EF4-FFF2-40B4-BE49-F238E27FC236}">
                <a16:creationId xmlns:a16="http://schemas.microsoft.com/office/drawing/2014/main" id="{E06DA544-ABC4-43B2-9FC1-01216D7E02E3}"/>
              </a:ext>
            </a:extLst>
          </p:cNvPr>
          <p:cNvSpPr/>
          <p:nvPr/>
        </p:nvSpPr>
        <p:spPr>
          <a:xfrm rot="18958545">
            <a:off x="713516" y="101016"/>
            <a:ext cx="6477597" cy="6477597"/>
          </a:xfrm>
          <a:prstGeom prst="diamond">
            <a:avLst/>
          </a:prstGeom>
          <a:noFill/>
          <a:ln w="57150">
            <a:solidFill>
              <a:srgbClr val="F08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pic>
        <p:nvPicPr>
          <p:cNvPr id="4" name="图片占位符 3">
            <a:extLst>
              <a:ext uri="{FF2B5EF4-FFF2-40B4-BE49-F238E27FC236}">
                <a16:creationId xmlns:a16="http://schemas.microsoft.com/office/drawing/2014/main" id="{8D66F10D-7FD9-4A28-9319-CB539C67E1F2}"/>
              </a:ext>
            </a:extLst>
          </p:cNvPr>
          <p:cNvPicPr>
            <a:picLocks noGrp="1" noChangeAspect="1"/>
          </p:cNvPicPr>
          <p:nvPr>
            <p:ph type="pic" sz="half" idx="13"/>
          </p:nvPr>
        </p:nvPicPr>
        <p:blipFill rotWithShape="1">
          <a:blip r:embed="rId3" cstate="print">
            <a:extLst>
              <a:ext uri="{28A0092B-C50C-407E-A947-70E740481C1C}">
                <a14:useLocalDpi xmlns:a14="http://schemas.microsoft.com/office/drawing/2010/main" val="0"/>
              </a:ext>
            </a:extLst>
          </a:blip>
          <a:srcRect l="21875" r="26355" b="6439"/>
          <a:stretch/>
        </p:blipFill>
        <p:spPr>
          <a:xfrm>
            <a:off x="1014691" y="453166"/>
            <a:ext cx="5679193" cy="5773295"/>
          </a:xfrm>
        </p:spPr>
      </p:pic>
      <p:sp>
        <p:nvSpPr>
          <p:cNvPr id="1272" name="Shape 1272"/>
          <p:cNvSpPr/>
          <p:nvPr/>
        </p:nvSpPr>
        <p:spPr>
          <a:xfrm>
            <a:off x="6895877" y="2673187"/>
            <a:ext cx="5110374" cy="884666"/>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nSpc>
                <a:spcPct val="80000"/>
              </a:lnSpc>
              <a:defRPr sz="8000">
                <a:solidFill>
                  <a:srgbClr val="44474F"/>
                </a:solidFill>
                <a:latin typeface="+mn-lt"/>
                <a:ea typeface="+mn-ea"/>
                <a:cs typeface="+mn-cs"/>
                <a:sym typeface="Ikaros-Regular"/>
              </a:defRPr>
            </a:lvl1pPr>
          </a:lstStyle>
          <a:p>
            <a:r>
              <a:rPr lang="en-US" sz="6600">
                <a:latin typeface="UVN Bai Sau Nang" panose="04030905020802020C03" pitchFamily="82" charset="0"/>
              </a:rPr>
              <a:t>TÌM HIỂU BÀI</a:t>
            </a:r>
            <a:endParaRPr sz="6600" dirty="0">
              <a:latin typeface="UVN Bai Sau Nang" panose="04030905020802020C03" pitchFamily="82" charset="0"/>
            </a:endParaRPr>
          </a:p>
        </p:txBody>
      </p:sp>
    </p:spTree>
    <p:extLst>
      <p:ext uri="{BB962C8B-B14F-4D97-AF65-F5344CB8AC3E}">
        <p14:creationId xmlns:p14="http://schemas.microsoft.com/office/powerpoint/2010/main" val="3165033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272"/>
                                        </p:tgtEl>
                                        <p:attrNameLst>
                                          <p:attrName>style.visibility</p:attrName>
                                        </p:attrNameLst>
                                      </p:cBhvr>
                                      <p:to>
                                        <p:strVal val="visible"/>
                                      </p:to>
                                    </p:set>
                                    <p:anim calcmode="lin" valueType="num">
                                      <p:cBhvr additive="base">
                                        <p:cTn id="13" dur="500" fill="hold"/>
                                        <p:tgtEl>
                                          <p:spTgt spid="1272"/>
                                        </p:tgtEl>
                                        <p:attrNameLst>
                                          <p:attrName>ppt_x</p:attrName>
                                        </p:attrNameLst>
                                      </p:cBhvr>
                                      <p:tavLst>
                                        <p:tav tm="0">
                                          <p:val>
                                            <p:strVal val="1+#ppt_w/2"/>
                                          </p:val>
                                        </p:tav>
                                        <p:tav tm="100000">
                                          <p:val>
                                            <p:strVal val="#ppt_x"/>
                                          </p:val>
                                        </p:tav>
                                      </p:tavLst>
                                    </p:anim>
                                    <p:anim calcmode="lin" valueType="num">
                                      <p:cBhvr additive="base">
                                        <p:cTn id="14" dur="500" fill="hold"/>
                                        <p:tgtEl>
                                          <p:spTgt spid="12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3" name="Rectangle 2"/>
          <p:cNvSpPr/>
          <p:nvPr/>
        </p:nvSpPr>
        <p:spPr>
          <a:xfrm>
            <a:off x="247650" y="134511"/>
            <a:ext cx="11620500" cy="3647152"/>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r>
              <a:rPr lang="vi-VN" sz="2100" b="1">
                <a:solidFill>
                  <a:srgbClr val="002060"/>
                </a:solidFill>
                <a:latin typeface="+mj-lt"/>
              </a:rPr>
              <a:t>Từ ngày phải nghỉ học, Cương đâm ra nhớ cái lò rèn cạnh trường. Một hôm, em ngỏ ý với mẹ:</a:t>
            </a:r>
          </a:p>
          <a:p>
            <a:pPr algn="just"/>
            <a:r>
              <a:rPr lang="en-US" sz="2100" b="1">
                <a:solidFill>
                  <a:srgbClr val="002060"/>
                </a:solidFill>
                <a:latin typeface="+mj-lt"/>
              </a:rPr>
              <a:t>	</a:t>
            </a:r>
            <a:r>
              <a:rPr lang="vi-VN" sz="2100" b="1">
                <a:solidFill>
                  <a:srgbClr val="002060"/>
                </a:solidFill>
                <a:latin typeface="+mj-lt"/>
              </a:rPr>
              <a:t>- Mẹ nói với thầy cho con đi học nghề rèn. </a:t>
            </a:r>
          </a:p>
          <a:p>
            <a:pPr algn="just"/>
            <a:r>
              <a:rPr lang="en-US" sz="2100" b="1">
                <a:solidFill>
                  <a:srgbClr val="002060"/>
                </a:solidFill>
                <a:latin typeface="+mj-lt"/>
              </a:rPr>
              <a:t>	</a:t>
            </a:r>
            <a:r>
              <a:rPr lang="vi-VN" sz="2100" b="1">
                <a:solidFill>
                  <a:srgbClr val="002060"/>
                </a:solidFill>
                <a:latin typeface="+mj-lt"/>
              </a:rPr>
              <a:t>Mẹ Cương đã nghe rõ mồn một lời con, nhưng bà vẫn hỏi lại:</a:t>
            </a:r>
          </a:p>
          <a:p>
            <a:pPr algn="just"/>
            <a:r>
              <a:rPr lang="en-US" sz="2100" b="1">
                <a:solidFill>
                  <a:srgbClr val="002060"/>
                </a:solidFill>
                <a:latin typeface="+mj-lt"/>
              </a:rPr>
              <a:t>	</a:t>
            </a:r>
            <a:r>
              <a:rPr lang="vi-VN" sz="2100" b="1">
                <a:solidFill>
                  <a:srgbClr val="002060"/>
                </a:solidFill>
                <a:latin typeface="+mj-lt"/>
              </a:rPr>
              <a:t>- Con vừa bảo gì?</a:t>
            </a:r>
          </a:p>
          <a:p>
            <a:pPr algn="just"/>
            <a:r>
              <a:rPr lang="en-US" sz="2100" b="1">
                <a:solidFill>
                  <a:srgbClr val="002060"/>
                </a:solidFill>
                <a:latin typeface="+mj-lt"/>
              </a:rPr>
              <a:t>	</a:t>
            </a:r>
            <a:r>
              <a:rPr lang="vi-VN" sz="2100" b="1">
                <a:solidFill>
                  <a:srgbClr val="002060"/>
                </a:solidFill>
                <a:latin typeface="+mj-lt"/>
              </a:rPr>
              <a:t>- Mẹ xin thầy cho con đi làm thợ rèn.</a:t>
            </a:r>
          </a:p>
          <a:p>
            <a:pPr algn="just"/>
            <a:r>
              <a:rPr lang="en-US" sz="2100" b="1">
                <a:solidFill>
                  <a:srgbClr val="002060"/>
                </a:solidFill>
                <a:latin typeface="+mj-lt"/>
              </a:rPr>
              <a:t>	</a:t>
            </a:r>
            <a:r>
              <a:rPr lang="vi-VN" sz="2100" b="1">
                <a:solidFill>
                  <a:srgbClr val="002060"/>
                </a:solidFill>
                <a:latin typeface="+mj-lt"/>
              </a:rPr>
              <a:t>- Ai xui con thế?</a:t>
            </a:r>
          </a:p>
          <a:p>
            <a:pPr algn="just"/>
            <a:r>
              <a:rPr lang="en-US" sz="2100" b="1">
                <a:solidFill>
                  <a:srgbClr val="002060"/>
                </a:solidFill>
                <a:latin typeface="+mj-lt"/>
              </a:rPr>
              <a:t>	</a:t>
            </a:r>
            <a:r>
              <a:rPr lang="vi-VN" sz="2100" b="1">
                <a:solidFill>
                  <a:srgbClr val="002060"/>
                </a:solidFill>
                <a:latin typeface="+mj-lt"/>
              </a:rPr>
              <a:t>Cương cố cắt nghĩa cho mẹ hiểu:</a:t>
            </a:r>
          </a:p>
          <a:p>
            <a:pPr algn="just"/>
            <a:r>
              <a:rPr lang="en-US" sz="2100" b="1">
                <a:solidFill>
                  <a:srgbClr val="002060"/>
                </a:solidFill>
                <a:latin typeface="+mj-lt"/>
              </a:rPr>
              <a:t>	</a:t>
            </a:r>
            <a:r>
              <a:rPr lang="vi-VN" sz="2100" b="1">
                <a:solidFill>
                  <a:srgbClr val="002060"/>
                </a:solidFill>
                <a:latin typeface="+mj-lt"/>
              </a:rPr>
              <a:t>- Thưa mẹ, tự ý con muốn thế. Con thương mẹ vất vả, đã phải nuôi bằng ấy đứa em còn phải nuôi con... Con muốn học một nghề để kiếm sống...</a:t>
            </a:r>
          </a:p>
          <a:p>
            <a:pPr algn="just"/>
            <a:r>
              <a:rPr lang="en-US" sz="2100" b="1">
                <a:solidFill>
                  <a:srgbClr val="002060"/>
                </a:solidFill>
                <a:latin typeface="+mj-lt"/>
              </a:rPr>
              <a:t>	</a:t>
            </a:r>
            <a:endParaRPr lang="vi-VN" sz="2100" b="1">
              <a:solidFill>
                <a:srgbClr val="002060"/>
              </a:solidFill>
              <a:latin typeface="+mj-lt"/>
            </a:endParaRPr>
          </a:p>
        </p:txBody>
      </p:sp>
      <p:sp>
        <p:nvSpPr>
          <p:cNvPr id="2" name="Rectangle 1"/>
          <p:cNvSpPr/>
          <p:nvPr/>
        </p:nvSpPr>
        <p:spPr>
          <a:xfrm>
            <a:off x="921656" y="4266090"/>
            <a:ext cx="8316686" cy="2062103"/>
          </a:xfrm>
          <a:prstGeom prst="rect">
            <a:avLst/>
          </a:prstGeom>
        </p:spPr>
        <p:txBody>
          <a:bodyPr wrap="square">
            <a:spAutoFit/>
          </a:bodyPr>
          <a:lstStyle/>
          <a:p>
            <a:r>
              <a:rPr lang="vi-VN" sz="3200" b="1">
                <a:solidFill>
                  <a:srgbClr val="002060"/>
                </a:solidFill>
                <a:latin typeface="+mj-lt"/>
              </a:rPr>
              <a:t>Câu 1</a:t>
            </a:r>
            <a:r>
              <a:rPr lang="en-US" sz="3200" b="1">
                <a:solidFill>
                  <a:srgbClr val="002060"/>
                </a:solidFill>
                <a:latin typeface="+mj-lt"/>
              </a:rPr>
              <a:t>. </a:t>
            </a:r>
            <a:r>
              <a:rPr lang="vi-VN" sz="3200" b="1">
                <a:solidFill>
                  <a:srgbClr val="002060"/>
                </a:solidFill>
                <a:latin typeface="+mj-lt"/>
              </a:rPr>
              <a:t>Cương xin</a:t>
            </a:r>
            <a:r>
              <a:rPr lang="en-US" sz="3200" b="1">
                <a:solidFill>
                  <a:srgbClr val="002060"/>
                </a:solidFill>
                <a:latin typeface="+mj-lt"/>
              </a:rPr>
              <a:t> </a:t>
            </a:r>
            <a:r>
              <a:rPr lang="en-US" sz="3200" b="1">
                <a:solidFill>
                  <a:srgbClr val="002060"/>
                </a:solidFill>
                <a:latin typeface="Times New Roman" panose="02020603050405020304" pitchFamily="18" charset="0"/>
                <a:cs typeface="Times New Roman" panose="02020603050405020304" pitchFamily="18" charset="0"/>
              </a:rPr>
              <a:t>mẹ</a:t>
            </a:r>
            <a:r>
              <a:rPr lang="vi-VN" sz="3200" b="1">
                <a:solidFill>
                  <a:srgbClr val="002060"/>
                </a:solidFill>
                <a:latin typeface="+mj-lt"/>
              </a:rPr>
              <a:t> học nghề rèn để làm gì?</a:t>
            </a:r>
          </a:p>
          <a:p>
            <a:endParaRPr lang="vi-VN" sz="3200" b="1">
              <a:solidFill>
                <a:srgbClr val="002060"/>
              </a:solidFill>
              <a:latin typeface="+mj-lt"/>
            </a:endParaRPr>
          </a:p>
          <a:p>
            <a:endParaRPr lang="vi-VN" sz="3200" b="1">
              <a:solidFill>
                <a:srgbClr val="002060"/>
              </a:solidFill>
              <a:latin typeface="+mj-lt"/>
            </a:endParaRPr>
          </a:p>
          <a:p>
            <a:endParaRPr lang="vi-VN" sz="3200" b="1">
              <a:solidFill>
                <a:srgbClr val="002060"/>
              </a:solidFill>
              <a:latin typeface="+mj-lt"/>
            </a:endParaRPr>
          </a:p>
        </p:txBody>
      </p:sp>
      <p:sp>
        <p:nvSpPr>
          <p:cNvPr id="4" name="Rectangle 3"/>
          <p:cNvSpPr/>
          <p:nvPr/>
        </p:nvSpPr>
        <p:spPr>
          <a:xfrm>
            <a:off x="247650" y="2743200"/>
            <a:ext cx="11620500" cy="667657"/>
          </a:xfrm>
          <a:prstGeom prst="rect">
            <a:avLst/>
          </a:prstGeom>
          <a:noFill/>
          <a:ln>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7370" y="5050921"/>
            <a:ext cx="9405259" cy="2554545"/>
          </a:xfrm>
          <a:prstGeom prst="rect">
            <a:avLst/>
          </a:prstGeom>
        </p:spPr>
        <p:txBody>
          <a:bodyPr wrap="square">
            <a:spAutoFit/>
          </a:bodyPr>
          <a:lstStyle/>
          <a:p>
            <a:pPr algn="just"/>
            <a:r>
              <a:rPr lang="vi-VN" sz="3200" b="1">
                <a:solidFill>
                  <a:srgbClr val="FF0000"/>
                </a:solidFill>
                <a:latin typeface="+mj-lt"/>
              </a:rPr>
              <a:t>Cương xin mẹ học nghề rèn để kiếm sống cũng là đỡ đần cho mẹ vì thương mẹ quá vất vả.</a:t>
            </a:r>
          </a:p>
          <a:p>
            <a:pPr algn="just"/>
            <a:endParaRPr lang="vi-VN" sz="3200" b="1">
              <a:solidFill>
                <a:srgbClr val="FF0000"/>
              </a:solidFill>
              <a:latin typeface="+mj-lt"/>
            </a:endParaRPr>
          </a:p>
          <a:p>
            <a:pPr algn="just"/>
            <a:endParaRPr lang="vi-VN" sz="3200" b="1">
              <a:solidFill>
                <a:srgbClr val="FF0000"/>
              </a:solidFill>
              <a:latin typeface="+mj-lt"/>
            </a:endParaRPr>
          </a:p>
          <a:p>
            <a:pPr algn="just"/>
            <a:endParaRPr lang="vi-VN" sz="3200" b="1">
              <a:solidFill>
                <a:srgbClr val="FF0000"/>
              </a:solidFill>
              <a:latin typeface="+mj-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9106" y="4298954"/>
            <a:ext cx="2559046" cy="2559046"/>
          </a:xfrm>
          <a:prstGeom prst="rect">
            <a:avLst/>
          </a:prstGeom>
        </p:spPr>
      </p:pic>
    </p:spTree>
    <p:extLst>
      <p:ext uri="{BB962C8B-B14F-4D97-AF65-F5344CB8AC3E}">
        <p14:creationId xmlns:p14="http://schemas.microsoft.com/office/powerpoint/2010/main" val="32664714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3"/>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iterate type="wd">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wd">
                                    <p:tmPct val="10000"/>
                                  </p:iterate>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3" name="Rectangle 2"/>
          <p:cNvSpPr/>
          <p:nvPr/>
        </p:nvSpPr>
        <p:spPr>
          <a:xfrm>
            <a:off x="247650" y="134511"/>
            <a:ext cx="11620500" cy="3647152"/>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p>
          <a:p>
            <a:pPr algn="just"/>
            <a:r>
              <a:rPr lang="en-US" sz="2100" b="1">
                <a:solidFill>
                  <a:srgbClr val="002060"/>
                </a:solidFill>
                <a:latin typeface="+mj-lt"/>
              </a:rPr>
              <a:t>	</a:t>
            </a:r>
            <a:r>
              <a:rPr lang="vi-VN" sz="2100" b="1">
                <a:solidFill>
                  <a:srgbClr val="002060"/>
                </a:solidFill>
                <a:latin typeface="+mj-lt"/>
              </a:rPr>
              <a:t>Mẹ Cương như đã hiểu lòng con. Bà cảm động, xoa đầu Cương và bảo:</a:t>
            </a:r>
          </a:p>
          <a:p>
            <a:pPr algn="just"/>
            <a:r>
              <a:rPr lang="en-US" sz="2100" b="1">
                <a:solidFill>
                  <a:srgbClr val="002060"/>
                </a:solidFill>
                <a:latin typeface="+mj-lt"/>
              </a:rPr>
              <a:t>	</a:t>
            </a:r>
            <a:r>
              <a:rPr lang="vi-VN" sz="2100" b="1">
                <a:solidFill>
                  <a:srgbClr val="002060"/>
                </a:solidFill>
                <a:latin typeface="+mj-lt"/>
              </a:rPr>
              <a:t>- Con muốn giúp mẹ như thế là phải. Nhưng biết thầy có chịu nghe không? Nhà ta tuy nghèo nhưng dòng dõi quan sang. Không lẽ bây giờ mẹ để con phải làm đầy tớ anh thợ rèn.</a:t>
            </a:r>
          </a:p>
          <a:p>
            <a:pPr algn="just"/>
            <a:r>
              <a:rPr lang="en-US" sz="2100" b="1">
                <a:solidFill>
                  <a:srgbClr val="002060"/>
                </a:solidFill>
                <a:latin typeface="+mj-lt"/>
              </a:rPr>
              <a:t>	</a:t>
            </a:r>
            <a:r>
              <a:rPr lang="vi-VN" sz="2100" b="1">
                <a:solidFill>
                  <a:srgbClr val="002060"/>
                </a:solidFill>
                <a:latin typeface="+mj-lt"/>
              </a:rPr>
              <a:t>Cương thấy nghèn nghẹn ở cổ. Em nắm lấy tay mẹ, thiết tha:</a:t>
            </a:r>
          </a:p>
          <a:p>
            <a:pPr algn="just"/>
            <a:r>
              <a:rPr lang="en-US" sz="2100" b="1">
                <a:solidFill>
                  <a:srgbClr val="002060"/>
                </a:solidFill>
                <a:latin typeface="+mj-lt"/>
              </a:rPr>
              <a:t>	</a:t>
            </a:r>
            <a:r>
              <a:rPr lang="vi-VN" sz="2100" b="1">
                <a:solidFill>
                  <a:srgbClr val="002060"/>
                </a:solidFill>
                <a:latin typeface="+mj-lt"/>
              </a:rPr>
              <a:t>- Mẹ ơi! Người ta ai cũng phải có một nghề. Làm ruộng hay buôn bán, làm thầy hay làm thợ đều đáng trọng như nhau. Chỉ những ai trộm cắp hay ăn bám mới đáng bị coi thường.</a:t>
            </a:r>
          </a:p>
          <a:p>
            <a:pPr algn="just"/>
            <a:r>
              <a:rPr lang="en-US" sz="2100" b="1">
                <a:solidFill>
                  <a:srgbClr val="002060"/>
                </a:solidFill>
                <a:latin typeface="+mj-lt"/>
              </a:rPr>
              <a:t>	</a:t>
            </a:r>
            <a:r>
              <a:rPr lang="vi-VN" sz="2100" b="1">
                <a:solidFill>
                  <a:srgbClr val="002060"/>
                </a:solidFill>
                <a:latin typeface="+mj-lt"/>
              </a:rPr>
              <a:t>Bất giác, em lại nhớ đến ba người thợ nhễ nhại mồ hôi mà vui vẻ bên tiếng bễ thổi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phì phào</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tiếng búa con, búa lớn theo nhau đập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cúc cắc</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và những tàn lửa đỏ hồng, bắn tóe lên như khi đốt cây bông.</a:t>
            </a:r>
          </a:p>
        </p:txBody>
      </p:sp>
      <p:sp>
        <p:nvSpPr>
          <p:cNvPr id="4" name="Rectangle 3"/>
          <p:cNvSpPr/>
          <p:nvPr/>
        </p:nvSpPr>
        <p:spPr>
          <a:xfrm>
            <a:off x="247650" y="1117600"/>
            <a:ext cx="11620500" cy="667657"/>
          </a:xfrm>
          <a:prstGeom prst="rect">
            <a:avLst/>
          </a:prstGeom>
          <a:noFill/>
          <a:ln>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08036" y="3781663"/>
            <a:ext cx="9260114" cy="3046988"/>
          </a:xfrm>
          <a:prstGeom prst="rect">
            <a:avLst/>
          </a:prstGeom>
        </p:spPr>
        <p:txBody>
          <a:bodyPr wrap="square">
            <a:spAutoFit/>
          </a:bodyPr>
          <a:lstStyle/>
          <a:p>
            <a:r>
              <a:rPr lang="vi-VN" sz="3200" b="1">
                <a:solidFill>
                  <a:srgbClr val="002060"/>
                </a:solidFill>
                <a:latin typeface="+mj-lt"/>
              </a:rPr>
              <a:t>Câu 2</a:t>
            </a:r>
            <a:r>
              <a:rPr lang="en-US" sz="3200" b="1">
                <a:solidFill>
                  <a:srgbClr val="002060"/>
                </a:solidFill>
                <a:latin typeface="+mj-lt"/>
              </a:rPr>
              <a:t>. </a:t>
            </a:r>
            <a:r>
              <a:rPr lang="vi-VN" sz="3200" b="1">
                <a:solidFill>
                  <a:srgbClr val="002060"/>
                </a:solidFill>
                <a:latin typeface="+mj-lt"/>
              </a:rPr>
              <a:t>Mẹ Cương nêu lí do phản đối như thế nào?</a:t>
            </a:r>
          </a:p>
          <a:p>
            <a:endParaRPr lang="vi-VN" sz="3200" b="1">
              <a:solidFill>
                <a:srgbClr val="002060"/>
              </a:solidFill>
              <a:latin typeface="+mj-lt"/>
            </a:endParaRPr>
          </a:p>
          <a:p>
            <a:endParaRPr lang="vi-VN" sz="3200" b="1">
              <a:solidFill>
                <a:srgbClr val="002060"/>
              </a:solidFill>
              <a:latin typeface="+mj-lt"/>
            </a:endParaRPr>
          </a:p>
          <a:p>
            <a:endParaRPr lang="vi-VN" sz="3200" b="1">
              <a:solidFill>
                <a:srgbClr val="002060"/>
              </a:solidFill>
              <a:latin typeface="+mj-lt"/>
            </a:endParaRPr>
          </a:p>
          <a:p>
            <a:endParaRPr lang="vi-VN" sz="3200" b="1">
              <a:solidFill>
                <a:srgbClr val="002060"/>
              </a:solidFill>
              <a:latin typeface="+mj-lt"/>
            </a:endParaRPr>
          </a:p>
          <a:p>
            <a:endParaRPr lang="vi-VN" sz="3200" b="1">
              <a:solidFill>
                <a:srgbClr val="002060"/>
              </a:solidFill>
              <a:latin typeface="+mj-lt"/>
            </a:endParaRPr>
          </a:p>
        </p:txBody>
      </p:sp>
      <p:sp>
        <p:nvSpPr>
          <p:cNvPr id="6" name="Rectangle 5"/>
          <p:cNvSpPr/>
          <p:nvPr/>
        </p:nvSpPr>
        <p:spPr>
          <a:xfrm>
            <a:off x="2936551" y="4478348"/>
            <a:ext cx="9095791" cy="2554545"/>
          </a:xfrm>
          <a:prstGeom prst="rect">
            <a:avLst/>
          </a:prstGeom>
        </p:spPr>
        <p:txBody>
          <a:bodyPr wrap="square">
            <a:spAutoFit/>
          </a:bodyPr>
          <a:lstStyle/>
          <a:p>
            <a:pPr algn="just"/>
            <a:r>
              <a:rPr lang="vi-VN" sz="3200" b="1">
                <a:solidFill>
                  <a:srgbClr val="FF0000"/>
                </a:solidFill>
                <a:latin typeface="+mj-lt"/>
              </a:rPr>
              <a:t>Mẹ Cương phản đối. Bà cho là Cương bị ai xui. Bà bảo nhà </a:t>
            </a:r>
            <a:r>
              <a:rPr lang="en-US" sz="3200" b="1">
                <a:solidFill>
                  <a:srgbClr val="FF0000"/>
                </a:solidFill>
                <a:latin typeface="Times New Roman" panose="02020603050405020304" pitchFamily="18" charset="0"/>
                <a:cs typeface="Times New Roman" panose="02020603050405020304" pitchFamily="18" charset="0"/>
              </a:rPr>
              <a:t>Cương </a:t>
            </a:r>
            <a:r>
              <a:rPr lang="vi-VN" sz="3200" b="1">
                <a:solidFill>
                  <a:srgbClr val="FF0000"/>
                </a:solidFill>
                <a:latin typeface="+mj-lt"/>
              </a:rPr>
              <a:t>tuy nghèo nhưng dòng dõi quan sang, không thể đi làm thợ rèn được, </a:t>
            </a:r>
            <a:r>
              <a:rPr lang="en-US" sz="3200" b="1">
                <a:solidFill>
                  <a:srgbClr val="FF0000"/>
                </a:solidFill>
                <a:latin typeface="Times New Roman" panose="02020603050405020304" pitchFamily="18" charset="0"/>
                <a:cs typeface="Times New Roman" panose="02020603050405020304" pitchFamily="18" charset="0"/>
              </a:rPr>
              <a:t>sợ</a:t>
            </a:r>
            <a:r>
              <a:rPr lang="vi-VN" sz="3200" b="1">
                <a:solidFill>
                  <a:srgbClr val="FF0000"/>
                </a:solidFill>
                <a:latin typeface="Times New Roman" panose="02020603050405020304" pitchFamily="18" charset="0"/>
                <a:cs typeface="Times New Roman" panose="02020603050405020304" pitchFamily="18" charset="0"/>
              </a:rPr>
              <a:t> </a:t>
            </a:r>
            <a:r>
              <a:rPr lang="vi-VN" sz="3200" b="1">
                <a:solidFill>
                  <a:srgbClr val="FF0000"/>
                </a:solidFill>
                <a:latin typeface="+mj-lt"/>
              </a:rPr>
              <a:t>gia đình mất thể diện.</a:t>
            </a:r>
          </a:p>
          <a:p>
            <a:pPr algn="just"/>
            <a:endParaRPr lang="vi-VN" sz="3200" b="1">
              <a:solidFill>
                <a:srgbClr val="FF0000"/>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05" y="3910908"/>
            <a:ext cx="2563846" cy="2563846"/>
          </a:xfrm>
          <a:prstGeom prst="rect">
            <a:avLst/>
          </a:prstGeom>
        </p:spPr>
      </p:pic>
    </p:spTree>
    <p:extLst>
      <p:ext uri="{BB962C8B-B14F-4D97-AF65-F5344CB8AC3E}">
        <p14:creationId xmlns:p14="http://schemas.microsoft.com/office/powerpoint/2010/main" val="4289786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145">
                                          <p:stCondLst>
                                            <p:cond delay="0"/>
                                          </p:stCondLst>
                                        </p:cTn>
                                        <p:tgtEl>
                                          <p:spTgt spid="2"/>
                                        </p:tgtEl>
                                      </p:cBhvr>
                                    </p:animEffect>
                                    <p:anim calcmode="lin" valueType="num">
                                      <p:cBhvr>
                                        <p:cTn id="8"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3" dur="7">
                                          <p:stCondLst>
                                            <p:cond delay="162"/>
                                          </p:stCondLst>
                                        </p:cTn>
                                        <p:tgtEl>
                                          <p:spTgt spid="2"/>
                                        </p:tgtEl>
                                      </p:cBhvr>
                                      <p:to x="100000" y="60000"/>
                                    </p:animScale>
                                    <p:animScale>
                                      <p:cBhvr>
                                        <p:cTn id="14" dur="41" decel="50000">
                                          <p:stCondLst>
                                            <p:cond delay="169"/>
                                          </p:stCondLst>
                                        </p:cTn>
                                        <p:tgtEl>
                                          <p:spTgt spid="2"/>
                                        </p:tgtEl>
                                      </p:cBhvr>
                                      <p:to x="100000" y="100000"/>
                                    </p:animScale>
                                    <p:animScale>
                                      <p:cBhvr>
                                        <p:cTn id="15" dur="7">
                                          <p:stCondLst>
                                            <p:cond delay="328"/>
                                          </p:stCondLst>
                                        </p:cTn>
                                        <p:tgtEl>
                                          <p:spTgt spid="2"/>
                                        </p:tgtEl>
                                      </p:cBhvr>
                                      <p:to x="100000" y="80000"/>
                                    </p:animScale>
                                    <p:animScale>
                                      <p:cBhvr>
                                        <p:cTn id="16" dur="41" decel="50000">
                                          <p:stCondLst>
                                            <p:cond delay="335"/>
                                          </p:stCondLst>
                                        </p:cTn>
                                        <p:tgtEl>
                                          <p:spTgt spid="2"/>
                                        </p:tgtEl>
                                      </p:cBhvr>
                                      <p:to x="100000" y="100000"/>
                                    </p:animScale>
                                    <p:animScale>
                                      <p:cBhvr>
                                        <p:cTn id="17" dur="7">
                                          <p:stCondLst>
                                            <p:cond delay="410"/>
                                          </p:stCondLst>
                                        </p:cTn>
                                        <p:tgtEl>
                                          <p:spTgt spid="2"/>
                                        </p:tgtEl>
                                      </p:cBhvr>
                                      <p:to x="100000" y="90000"/>
                                    </p:animScale>
                                    <p:animScale>
                                      <p:cBhvr>
                                        <p:cTn id="18" dur="41" decel="50000">
                                          <p:stCondLst>
                                            <p:cond delay="417"/>
                                          </p:stCondLst>
                                        </p:cTn>
                                        <p:tgtEl>
                                          <p:spTgt spid="2"/>
                                        </p:tgtEl>
                                      </p:cBhvr>
                                      <p:to x="100000" y="100000"/>
                                    </p:animScale>
                                    <p:animScale>
                                      <p:cBhvr>
                                        <p:cTn id="19" dur="7">
                                          <p:stCondLst>
                                            <p:cond delay="452"/>
                                          </p:stCondLst>
                                        </p:cTn>
                                        <p:tgtEl>
                                          <p:spTgt spid="2"/>
                                        </p:tgtEl>
                                      </p:cBhvr>
                                      <p:to x="100000" y="95000"/>
                                    </p:animScale>
                                    <p:animScale>
                                      <p:cBhvr>
                                        <p:cTn id="20" dur="41" decel="50000">
                                          <p:stCondLst>
                                            <p:cond delay="459"/>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iterate type="wd">
                                    <p:tmPct val="10000"/>
                                  </p:iterate>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iterate type="wd">
                                    <p:tmPct val="10000"/>
                                  </p:iterate>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iterate type="wd">
                                    <p:tmPct val="10000"/>
                                  </p:iterate>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3" name="Rectangle 2"/>
          <p:cNvSpPr/>
          <p:nvPr/>
        </p:nvSpPr>
        <p:spPr>
          <a:xfrm>
            <a:off x="247650" y="134511"/>
            <a:ext cx="11620500" cy="3647152"/>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p>
          <a:p>
            <a:pPr algn="just"/>
            <a:r>
              <a:rPr lang="en-US" sz="2100" b="1">
                <a:solidFill>
                  <a:srgbClr val="002060"/>
                </a:solidFill>
                <a:latin typeface="+mj-lt"/>
              </a:rPr>
              <a:t>	</a:t>
            </a:r>
            <a:r>
              <a:rPr lang="vi-VN" sz="2100" b="1">
                <a:solidFill>
                  <a:srgbClr val="002060"/>
                </a:solidFill>
                <a:latin typeface="+mj-lt"/>
              </a:rPr>
              <a:t>Mẹ Cương như đã hiểu lòng con. Bà cảm động, xoa đầu Cương và bảo:</a:t>
            </a:r>
          </a:p>
          <a:p>
            <a:pPr algn="just"/>
            <a:r>
              <a:rPr lang="en-US" sz="2100" b="1">
                <a:solidFill>
                  <a:srgbClr val="002060"/>
                </a:solidFill>
                <a:latin typeface="+mj-lt"/>
              </a:rPr>
              <a:t>	</a:t>
            </a:r>
            <a:r>
              <a:rPr lang="vi-VN" sz="2100" b="1">
                <a:solidFill>
                  <a:srgbClr val="002060"/>
                </a:solidFill>
                <a:latin typeface="+mj-lt"/>
              </a:rPr>
              <a:t>- Con muốn giúp mẹ như thế là phải. Nhưng biết thầy có chịu nghe không? Nhà ta tuy nghèo nhưng dòng dõi quan sang. Không lẽ bây giờ mẹ để con phải làm đầy tớ anh thợ rèn.</a:t>
            </a:r>
          </a:p>
          <a:p>
            <a:pPr algn="just"/>
            <a:r>
              <a:rPr lang="en-US" sz="2100" b="1">
                <a:solidFill>
                  <a:srgbClr val="002060"/>
                </a:solidFill>
                <a:latin typeface="+mj-lt"/>
              </a:rPr>
              <a:t>	</a:t>
            </a:r>
            <a:r>
              <a:rPr lang="vi-VN" sz="2100" b="1">
                <a:solidFill>
                  <a:srgbClr val="002060"/>
                </a:solidFill>
                <a:latin typeface="+mj-lt"/>
              </a:rPr>
              <a:t>Cương thấy nghèn nghẹn ở cổ. Em nắm lấy tay mẹ, thiết tha:</a:t>
            </a:r>
          </a:p>
          <a:p>
            <a:pPr algn="just"/>
            <a:r>
              <a:rPr lang="en-US" sz="2100" b="1">
                <a:solidFill>
                  <a:srgbClr val="002060"/>
                </a:solidFill>
                <a:latin typeface="+mj-lt"/>
              </a:rPr>
              <a:t>	</a:t>
            </a:r>
            <a:r>
              <a:rPr lang="vi-VN" sz="2100" b="1">
                <a:solidFill>
                  <a:srgbClr val="002060"/>
                </a:solidFill>
                <a:latin typeface="+mj-lt"/>
              </a:rPr>
              <a:t>- Mẹ ơi! Người ta ai cũng phải có một nghề. Làm ruộng hay buôn bán, làm thầy hay làm thợ đều đáng trọng như nhau. Chỉ những ai trộm cắp hay ăn bám mới đáng bị coi thường.</a:t>
            </a:r>
          </a:p>
          <a:p>
            <a:pPr algn="just"/>
            <a:r>
              <a:rPr lang="en-US" sz="2100" b="1">
                <a:solidFill>
                  <a:srgbClr val="002060"/>
                </a:solidFill>
                <a:latin typeface="+mj-lt"/>
              </a:rPr>
              <a:t>	</a:t>
            </a:r>
            <a:r>
              <a:rPr lang="vi-VN" sz="2100" b="1">
                <a:solidFill>
                  <a:srgbClr val="002060"/>
                </a:solidFill>
                <a:latin typeface="+mj-lt"/>
              </a:rPr>
              <a:t>Bất giác, em lại nhớ đến ba người thợ nhễ nhại mồ hôi mà vui vẻ bên tiếng bễ thổi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phì phào</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tiếng búa con, búa lớn theo nhau đập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cúc cắc</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và những tàn lửa đỏ hồng, bắn tóe lên như khi đốt cây bông.</a:t>
            </a:r>
          </a:p>
        </p:txBody>
      </p:sp>
      <p:sp>
        <p:nvSpPr>
          <p:cNvPr id="5" name="Rectangle 4"/>
          <p:cNvSpPr/>
          <p:nvPr/>
        </p:nvSpPr>
        <p:spPr>
          <a:xfrm>
            <a:off x="798286" y="3767430"/>
            <a:ext cx="9260114" cy="2554545"/>
          </a:xfrm>
          <a:prstGeom prst="rect">
            <a:avLst/>
          </a:prstGeom>
        </p:spPr>
        <p:txBody>
          <a:bodyPr wrap="square">
            <a:spAutoFit/>
          </a:bodyPr>
          <a:lstStyle/>
          <a:p>
            <a:r>
              <a:rPr lang="vi-VN" sz="3200" b="1">
                <a:solidFill>
                  <a:srgbClr val="002060"/>
                </a:solidFill>
                <a:latin typeface="+mj-lt"/>
              </a:rPr>
              <a:t>Câu 3</a:t>
            </a:r>
            <a:r>
              <a:rPr lang="en-US" sz="3200" b="1">
                <a:solidFill>
                  <a:srgbClr val="002060"/>
                </a:solidFill>
                <a:latin typeface="+mj-lt"/>
              </a:rPr>
              <a:t>. </a:t>
            </a:r>
            <a:r>
              <a:rPr lang="vi-VN" sz="3200" b="1">
                <a:solidFill>
                  <a:srgbClr val="002060"/>
                </a:solidFill>
                <a:latin typeface="+mj-lt"/>
              </a:rPr>
              <a:t>Cương thuyết phục mẹ bằng cách nào?</a:t>
            </a:r>
          </a:p>
          <a:p>
            <a:endParaRPr lang="vi-VN" sz="3200" b="1">
              <a:solidFill>
                <a:srgbClr val="002060"/>
              </a:solidFill>
              <a:latin typeface="+mj-lt"/>
            </a:endParaRPr>
          </a:p>
          <a:p>
            <a:endParaRPr lang="vi-VN" sz="3200" b="1">
              <a:solidFill>
                <a:srgbClr val="002060"/>
              </a:solidFill>
              <a:latin typeface="+mj-lt"/>
            </a:endParaRPr>
          </a:p>
          <a:p>
            <a:endParaRPr lang="vi-VN" sz="3200" b="1">
              <a:solidFill>
                <a:srgbClr val="002060"/>
              </a:solidFill>
              <a:latin typeface="+mj-lt"/>
            </a:endParaRPr>
          </a:p>
          <a:p>
            <a:endParaRPr lang="vi-VN" sz="3200" b="1">
              <a:solidFill>
                <a:srgbClr val="002060"/>
              </a:solidFill>
              <a:latin typeface="+mj-lt"/>
            </a:endParaRPr>
          </a:p>
        </p:txBody>
      </p:sp>
      <p:sp>
        <p:nvSpPr>
          <p:cNvPr id="6" name="Rectangle 5"/>
          <p:cNvSpPr/>
          <p:nvPr/>
        </p:nvSpPr>
        <p:spPr>
          <a:xfrm>
            <a:off x="915306" y="4367628"/>
            <a:ext cx="8228694" cy="2062103"/>
          </a:xfrm>
          <a:prstGeom prst="rect">
            <a:avLst/>
          </a:prstGeom>
        </p:spPr>
        <p:txBody>
          <a:bodyPr wrap="square">
            <a:spAutoFit/>
          </a:bodyPr>
          <a:lstStyle/>
          <a:p>
            <a:pPr algn="just"/>
            <a:r>
              <a:rPr lang="vi-VN" sz="3200" b="1">
                <a:solidFill>
                  <a:srgbClr val="FF0000"/>
                </a:solidFill>
                <a:latin typeface="+mj-lt"/>
              </a:rPr>
              <a:t>Cương đã thuyết phục được mẹ. Cương nắm tay mẹ khẩn khoản nói với mẹ những lời tha thiết: nghề nào cũng đáng trọng, chỉ những ai trộm cắp hay ăn bám mới đáng bị coi thường.</a:t>
            </a:r>
          </a:p>
        </p:txBody>
      </p:sp>
      <p:sp>
        <p:nvSpPr>
          <p:cNvPr id="7" name="Rectangle 6"/>
          <p:cNvSpPr/>
          <p:nvPr/>
        </p:nvSpPr>
        <p:spPr>
          <a:xfrm>
            <a:off x="247650" y="2100689"/>
            <a:ext cx="11620500" cy="667657"/>
          </a:xfrm>
          <a:prstGeom prst="rect">
            <a:avLst/>
          </a:prstGeom>
          <a:noFill/>
          <a:ln>
            <a:solidFill>
              <a:srgbClr val="FF0000"/>
            </a:solidFill>
          </a:ln>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3688140"/>
            <a:ext cx="3048000" cy="3048000"/>
          </a:xfrm>
          <a:prstGeom prst="rect">
            <a:avLst/>
          </a:prstGeom>
        </p:spPr>
      </p:pic>
    </p:spTree>
    <p:extLst>
      <p:ext uri="{BB962C8B-B14F-4D97-AF65-F5344CB8AC3E}">
        <p14:creationId xmlns:p14="http://schemas.microsoft.com/office/powerpoint/2010/main" val="3908452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iterate type="wd">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iterate type="wd">
                                    <p:tmPct val="10000"/>
                                  </p:iterate>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3" name="Rectangle 2"/>
          <p:cNvSpPr/>
          <p:nvPr/>
        </p:nvSpPr>
        <p:spPr>
          <a:xfrm>
            <a:off x="247650" y="134511"/>
            <a:ext cx="11620500" cy="6555641"/>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r>
              <a:rPr lang="vi-VN" sz="2100" b="1">
                <a:solidFill>
                  <a:srgbClr val="002060"/>
                </a:solidFill>
                <a:latin typeface="+mj-lt"/>
              </a:rPr>
              <a:t>Từ ngày phải nghỉ học, Cương đâm ra nhớ cái lò rèn cạnh trường. Một hôm, em ngỏ ý với mẹ:</a:t>
            </a:r>
          </a:p>
          <a:p>
            <a:pPr algn="just"/>
            <a:r>
              <a:rPr lang="en-US" sz="2100" b="1">
                <a:solidFill>
                  <a:srgbClr val="002060"/>
                </a:solidFill>
                <a:latin typeface="+mj-lt"/>
              </a:rPr>
              <a:t>	</a:t>
            </a:r>
            <a:r>
              <a:rPr lang="vi-VN" sz="2100" b="1">
                <a:solidFill>
                  <a:srgbClr val="002060"/>
                </a:solidFill>
                <a:latin typeface="+mj-lt"/>
              </a:rPr>
              <a:t>- Mẹ nói với thầy cho con đi học nghề rèn. </a:t>
            </a:r>
          </a:p>
          <a:p>
            <a:pPr algn="just"/>
            <a:r>
              <a:rPr lang="en-US" sz="2100" b="1">
                <a:solidFill>
                  <a:srgbClr val="002060"/>
                </a:solidFill>
                <a:latin typeface="+mj-lt"/>
              </a:rPr>
              <a:t>	</a:t>
            </a:r>
            <a:r>
              <a:rPr lang="vi-VN" sz="2100" b="1">
                <a:solidFill>
                  <a:srgbClr val="002060"/>
                </a:solidFill>
                <a:latin typeface="+mj-lt"/>
              </a:rPr>
              <a:t>Mẹ Cương đã nghe rõ mồn một lời con, nhưng bà vẫn hỏi lại:</a:t>
            </a:r>
          </a:p>
          <a:p>
            <a:pPr algn="just"/>
            <a:r>
              <a:rPr lang="en-US" sz="2100" b="1">
                <a:solidFill>
                  <a:srgbClr val="002060"/>
                </a:solidFill>
                <a:latin typeface="+mj-lt"/>
              </a:rPr>
              <a:t>	</a:t>
            </a:r>
            <a:r>
              <a:rPr lang="vi-VN" sz="2100" b="1">
                <a:solidFill>
                  <a:srgbClr val="002060"/>
                </a:solidFill>
                <a:latin typeface="+mj-lt"/>
              </a:rPr>
              <a:t>- Con vừa bảo gì?</a:t>
            </a:r>
          </a:p>
          <a:p>
            <a:pPr algn="just"/>
            <a:r>
              <a:rPr lang="en-US" sz="2100" b="1">
                <a:solidFill>
                  <a:srgbClr val="002060"/>
                </a:solidFill>
                <a:latin typeface="+mj-lt"/>
              </a:rPr>
              <a:t>	</a:t>
            </a:r>
            <a:r>
              <a:rPr lang="vi-VN" sz="2100" b="1">
                <a:solidFill>
                  <a:srgbClr val="002060"/>
                </a:solidFill>
                <a:latin typeface="+mj-lt"/>
              </a:rPr>
              <a:t>- Mẹ xin thầy cho con đi làm thợ rèn.</a:t>
            </a:r>
          </a:p>
          <a:p>
            <a:pPr algn="just"/>
            <a:r>
              <a:rPr lang="en-US" sz="2100" b="1">
                <a:solidFill>
                  <a:srgbClr val="002060"/>
                </a:solidFill>
                <a:latin typeface="+mj-lt"/>
              </a:rPr>
              <a:t>	</a:t>
            </a:r>
            <a:r>
              <a:rPr lang="vi-VN" sz="2100" b="1">
                <a:solidFill>
                  <a:srgbClr val="002060"/>
                </a:solidFill>
                <a:latin typeface="+mj-lt"/>
              </a:rPr>
              <a:t>- Ai xui con thế?</a:t>
            </a:r>
          </a:p>
          <a:p>
            <a:pPr algn="just"/>
            <a:r>
              <a:rPr lang="en-US" sz="2100" b="1">
                <a:solidFill>
                  <a:srgbClr val="002060"/>
                </a:solidFill>
                <a:latin typeface="+mj-lt"/>
              </a:rPr>
              <a:t>	</a:t>
            </a:r>
            <a:r>
              <a:rPr lang="vi-VN" sz="2100" b="1">
                <a:solidFill>
                  <a:srgbClr val="002060"/>
                </a:solidFill>
                <a:latin typeface="+mj-lt"/>
              </a:rPr>
              <a:t>Cương cố cắt nghĩa cho mẹ hiểu:</a:t>
            </a:r>
          </a:p>
          <a:p>
            <a:pPr algn="just"/>
            <a:r>
              <a:rPr lang="en-US" sz="2100" b="1">
                <a:solidFill>
                  <a:srgbClr val="002060"/>
                </a:solidFill>
                <a:latin typeface="+mj-lt"/>
              </a:rPr>
              <a:t>	</a:t>
            </a:r>
            <a:r>
              <a:rPr lang="vi-VN" sz="2100" b="1">
                <a:solidFill>
                  <a:srgbClr val="002060"/>
                </a:solidFill>
                <a:latin typeface="+mj-lt"/>
              </a:rPr>
              <a:t>- Thưa mẹ, tự ý con muốn thế. Con thương mẹ vất vả, đã phải nuôi bằng ấy đứa em còn phải nuôi con... Con muốn học một nghề để kiếm sống...</a:t>
            </a:r>
          </a:p>
          <a:p>
            <a:pPr algn="just"/>
            <a:r>
              <a:rPr lang="en-US" sz="2100" b="1">
                <a:solidFill>
                  <a:srgbClr val="002060"/>
                </a:solidFill>
                <a:latin typeface="+mj-lt"/>
              </a:rPr>
              <a:t>	</a:t>
            </a:r>
            <a:r>
              <a:rPr lang="vi-VN" sz="2100" b="1">
                <a:solidFill>
                  <a:srgbClr val="002060"/>
                </a:solidFill>
                <a:latin typeface="+mj-lt"/>
              </a:rPr>
              <a:t>Mẹ Cương như đã hiểu lòng con. Bà cảm động, xoa đầu Cương và bảo:</a:t>
            </a:r>
          </a:p>
          <a:p>
            <a:pPr algn="just"/>
            <a:r>
              <a:rPr lang="en-US" sz="2100" b="1">
                <a:solidFill>
                  <a:srgbClr val="002060"/>
                </a:solidFill>
                <a:latin typeface="+mj-lt"/>
              </a:rPr>
              <a:t>	</a:t>
            </a:r>
            <a:r>
              <a:rPr lang="vi-VN" sz="2100" b="1">
                <a:solidFill>
                  <a:srgbClr val="002060"/>
                </a:solidFill>
                <a:latin typeface="+mj-lt"/>
              </a:rPr>
              <a:t>- Con muốn giúp mẹ như thế là phải. Nhưng biết thầy có chịu nghe không? Nhà ta tuy nghèo nhưng dòng dõi quan sang. Không lẽ bây giờ mẹ để con phải làm đầy tớ anh thợ rèn.</a:t>
            </a:r>
          </a:p>
          <a:p>
            <a:pPr algn="just"/>
            <a:r>
              <a:rPr lang="en-US" sz="2100" b="1">
                <a:solidFill>
                  <a:srgbClr val="002060"/>
                </a:solidFill>
                <a:latin typeface="+mj-lt"/>
              </a:rPr>
              <a:t>	</a:t>
            </a:r>
            <a:r>
              <a:rPr lang="vi-VN" sz="2100" b="1">
                <a:solidFill>
                  <a:srgbClr val="002060"/>
                </a:solidFill>
                <a:latin typeface="+mj-lt"/>
              </a:rPr>
              <a:t>Cương thấy nghèn nghẹn ở cổ. Em nắm lấy tay mẹ, thiết tha:</a:t>
            </a:r>
          </a:p>
          <a:p>
            <a:pPr algn="just"/>
            <a:r>
              <a:rPr lang="en-US" sz="2100" b="1">
                <a:solidFill>
                  <a:srgbClr val="002060"/>
                </a:solidFill>
                <a:latin typeface="+mj-lt"/>
              </a:rPr>
              <a:t>	</a:t>
            </a:r>
            <a:r>
              <a:rPr lang="vi-VN" sz="2100" b="1">
                <a:solidFill>
                  <a:srgbClr val="002060"/>
                </a:solidFill>
                <a:latin typeface="+mj-lt"/>
              </a:rPr>
              <a:t>- Mẹ ơi! Người ta ai cũng phải có một nghề. Làm ruộng hay buôn bán, làm thầy hay làm thợ đều đáng trọng như nhau. Chỉ những ai trộm cắp hay ăn bám mới đáng bị coi thường.</a:t>
            </a:r>
          </a:p>
          <a:p>
            <a:pPr algn="just"/>
            <a:r>
              <a:rPr lang="en-US" sz="2100" b="1">
                <a:solidFill>
                  <a:srgbClr val="002060"/>
                </a:solidFill>
                <a:latin typeface="+mj-lt"/>
              </a:rPr>
              <a:t>	</a:t>
            </a:r>
            <a:r>
              <a:rPr lang="vi-VN" sz="2100" b="1">
                <a:solidFill>
                  <a:srgbClr val="002060"/>
                </a:solidFill>
                <a:latin typeface="+mj-lt"/>
              </a:rPr>
              <a:t>Bất giác, em lại nhớ đến ba người thợ nhễ nhại mồ hôi mà vui vẻ bên tiếng bễ thổi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phì phào</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tiếng búa con, búa lớn theo nhau đập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cúc cắc</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và những tàn lửa đỏ hồng, bắn tóe lên như khi đốt cây bông.</a:t>
            </a:r>
          </a:p>
          <a:p>
            <a:pPr algn="r"/>
            <a:r>
              <a:rPr lang="vi-VN" sz="2100" i="1">
                <a:solidFill>
                  <a:srgbClr val="002060"/>
                </a:solidFill>
                <a:latin typeface="+mj-lt"/>
              </a:rPr>
              <a:t>Theo</a:t>
            </a:r>
            <a:r>
              <a:rPr lang="vi-VN" sz="2100" b="1">
                <a:solidFill>
                  <a:srgbClr val="002060"/>
                </a:solidFill>
                <a:latin typeface="+mj-lt"/>
              </a:rPr>
              <a:t> NAM CAO</a:t>
            </a:r>
          </a:p>
        </p:txBody>
      </p:sp>
    </p:spTree>
    <p:extLst>
      <p:ext uri="{BB962C8B-B14F-4D97-AF65-F5344CB8AC3E}">
        <p14:creationId xmlns:p14="http://schemas.microsoft.com/office/powerpoint/2010/main" val="25495766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sp>
        <p:nvSpPr>
          <p:cNvPr id="3" name="Rectangle 2"/>
          <p:cNvSpPr/>
          <p:nvPr/>
        </p:nvSpPr>
        <p:spPr>
          <a:xfrm>
            <a:off x="306614" y="159675"/>
            <a:ext cx="11480800" cy="2862322"/>
          </a:xfrm>
          <a:prstGeom prst="rect">
            <a:avLst/>
          </a:prstGeom>
        </p:spPr>
        <p:txBody>
          <a:bodyPr wrap="square">
            <a:spAutoFit/>
          </a:bodyPr>
          <a:lstStyle/>
          <a:p>
            <a:r>
              <a:rPr lang="en-US" sz="3600" b="1">
                <a:solidFill>
                  <a:srgbClr val="002060"/>
                </a:solidFill>
                <a:latin typeface="Times New Roman" panose="02020603050405020304" pitchFamily="18" charset="0"/>
                <a:cs typeface="Times New Roman" panose="02020603050405020304" pitchFamily="18" charset="0"/>
              </a:rPr>
              <a:t>Câu 4. Nhận xét cách trò chuyện của hai mẹ con.</a:t>
            </a:r>
          </a:p>
          <a:p>
            <a:r>
              <a:rPr lang="vi-VN" sz="3600" b="1">
                <a:solidFill>
                  <a:srgbClr val="002060"/>
                </a:solidFill>
                <a:latin typeface="Times New Roman" panose="02020603050405020304" pitchFamily="18" charset="0"/>
                <a:cs typeface="Times New Roman" panose="02020603050405020304" pitchFamily="18" charset="0"/>
              </a:rPr>
              <a:t>a) Cách xưng hô.</a:t>
            </a:r>
          </a:p>
          <a:p>
            <a:r>
              <a:rPr lang="vi-VN" sz="3600" b="1">
                <a:solidFill>
                  <a:srgbClr val="002060"/>
                </a:solidFill>
                <a:latin typeface="Times New Roman" panose="02020603050405020304" pitchFamily="18" charset="0"/>
                <a:cs typeface="Times New Roman" panose="02020603050405020304" pitchFamily="18" charset="0"/>
              </a:rPr>
              <a:t>b) Cử chỉ trong lúc trò chuyện.</a:t>
            </a:r>
          </a:p>
          <a:p>
            <a:endParaRPr lang="en-US" sz="3600" b="1">
              <a:solidFill>
                <a:srgbClr val="002060"/>
              </a:solidFill>
              <a:latin typeface="Times New Roman" panose="02020603050405020304" pitchFamily="18" charset="0"/>
              <a:cs typeface="Times New Roman" panose="02020603050405020304" pitchFamily="18" charset="0"/>
            </a:endParaRPr>
          </a:p>
          <a:p>
            <a:endParaRPr lang="en-US" sz="3600" b="1">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5144" y="1941799"/>
            <a:ext cx="12599306" cy="5078313"/>
          </a:xfrm>
          <a:prstGeom prst="rect">
            <a:avLst/>
          </a:prstGeom>
        </p:spPr>
        <p:txBody>
          <a:bodyPr wrap="square">
            <a:spAutoFit/>
          </a:bodyPr>
          <a:lstStyle/>
          <a:p>
            <a:pPr algn="ctr"/>
            <a:r>
              <a:rPr lang="vi-VN" sz="3600" b="1">
                <a:solidFill>
                  <a:srgbClr val="FF0000"/>
                </a:solidFill>
                <a:latin typeface="+mj-lt"/>
              </a:rPr>
              <a:t>Nhận xét cách trò chuyện của hai mẹ con</a:t>
            </a:r>
          </a:p>
          <a:p>
            <a:r>
              <a:rPr lang="vi-VN" sz="3600" b="1">
                <a:solidFill>
                  <a:srgbClr val="FF0000"/>
                </a:solidFill>
                <a:latin typeface="+mj-lt"/>
              </a:rPr>
              <a:t>a) Cách xưng hô: đầy tình cảm thân ái.</a:t>
            </a:r>
          </a:p>
          <a:p>
            <a:r>
              <a:rPr lang="vi-VN" sz="3600" b="1">
                <a:solidFill>
                  <a:srgbClr val="FF0000"/>
                </a:solidFill>
                <a:latin typeface="+mj-lt"/>
              </a:rPr>
              <a:t>Cương xưng hô với mẹ lễ phép, kính yêu. Mẹ Cương trao đổi</a:t>
            </a:r>
            <a:r>
              <a:rPr lang="en-US" sz="3600" b="1">
                <a:solidFill>
                  <a:srgbClr val="FF0000"/>
                </a:solidFill>
                <a:latin typeface="+mj-lt"/>
              </a:rPr>
              <a:t> </a:t>
            </a:r>
            <a:r>
              <a:rPr lang="vi-VN" sz="3600" b="1">
                <a:solidFill>
                  <a:srgbClr val="FF0000"/>
                </a:solidFill>
                <a:latin typeface="+mj-lt"/>
              </a:rPr>
              <a:t>chuyện trò với con dịu dàng, âu yếm.</a:t>
            </a:r>
            <a:endParaRPr lang="en-US" sz="3600" b="1">
              <a:solidFill>
                <a:srgbClr val="FF0000"/>
              </a:solidFill>
              <a:latin typeface="+mj-lt"/>
            </a:endParaRPr>
          </a:p>
          <a:p>
            <a:endParaRPr lang="vi-VN" sz="3600" b="1">
              <a:solidFill>
                <a:srgbClr val="FF0000"/>
              </a:solidFill>
              <a:latin typeface="+mj-lt"/>
            </a:endParaRPr>
          </a:p>
          <a:p>
            <a:r>
              <a:rPr lang="vi-VN" sz="3600" b="1">
                <a:solidFill>
                  <a:srgbClr val="FF0000"/>
                </a:solidFill>
                <a:latin typeface="+mj-lt"/>
              </a:rPr>
              <a:t>b) Cử chỉ trong lúc trò chuyện: đầy tình cảm, thân ái.</a:t>
            </a:r>
          </a:p>
          <a:p>
            <a:r>
              <a:rPr lang="vi-VN" sz="3600" b="1">
                <a:solidFill>
                  <a:srgbClr val="FF0000"/>
                </a:solidFill>
                <a:latin typeface="+mj-lt"/>
              </a:rPr>
              <a:t>Cử chỉ của mẹ Cương: Bà cảm động xoa đầu Cương và bảo</a:t>
            </a:r>
            <a:r>
              <a:rPr lang="vi-VN" sz="3600" b="1">
                <a:solidFill>
                  <a:srgbClr val="FF0000"/>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r>
              <a:rPr lang="vi-VN" sz="3600" b="1">
                <a:solidFill>
                  <a:srgbClr val="FF0000"/>
                </a:solidFill>
                <a:latin typeface="Times New Roman" panose="02020603050405020304" pitchFamily="18" charset="0"/>
                <a:cs typeface="Times New Roman" panose="02020603050405020304" pitchFamily="18" charset="0"/>
              </a:rPr>
              <a:t>.</a:t>
            </a:r>
          </a:p>
          <a:p>
            <a:r>
              <a:rPr lang="vi-VN" sz="3600" b="1">
                <a:solidFill>
                  <a:srgbClr val="FF0000"/>
                </a:solidFill>
                <a:latin typeface="+mj-lt"/>
              </a:rPr>
              <a:t>Cử chỉ của Cương: Em nắm lấy tay mẹ thiết tha.</a:t>
            </a:r>
          </a:p>
          <a:p>
            <a:endParaRPr lang="vi-VN" sz="3600" b="1">
              <a:solidFill>
                <a:srgbClr val="FF0000"/>
              </a:solidFill>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0598" y="16594"/>
            <a:ext cx="2068286" cy="2068286"/>
          </a:xfrm>
          <a:prstGeom prst="rect">
            <a:avLst/>
          </a:prstGeom>
        </p:spPr>
      </p:pic>
    </p:spTree>
    <p:extLst>
      <p:ext uri="{BB962C8B-B14F-4D97-AF65-F5344CB8AC3E}">
        <p14:creationId xmlns:p14="http://schemas.microsoft.com/office/powerpoint/2010/main" val="1084997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wd">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iterate type="wd">
                                    <p:tmPct val="10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pic>
        <p:nvPicPr>
          <p:cNvPr id="6" name="图片占位符 7" descr="图片包含 玩偶, 玩具&#10;&#10;描述已自动生成">
            <a:extLst>
              <a:ext uri="{FF2B5EF4-FFF2-40B4-BE49-F238E27FC236}">
                <a16:creationId xmlns:a16="http://schemas.microsoft.com/office/drawing/2014/main" id="{82CEAD5A-6842-4025-870B-5085A43C9F95}"/>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rcRect l="12083" r="12083"/>
          <a:stretch>
            <a:fillRect/>
          </a:stretch>
        </p:blipFill>
        <p:spPr>
          <a:xfrm>
            <a:off x="1162970" y="557240"/>
            <a:ext cx="7953802" cy="5826877"/>
          </a:xfrm>
          <a:prstGeom prst="rect">
            <a:avLst/>
          </a:prstGeom>
          <a:ln>
            <a:noFill/>
          </a:ln>
          <a:effectLst>
            <a:softEdge rad="112500"/>
          </a:effectLst>
        </p:spPr>
      </p:pic>
      <p:sp>
        <p:nvSpPr>
          <p:cNvPr id="4" name="Rectangle 3"/>
          <p:cNvSpPr/>
          <p:nvPr/>
        </p:nvSpPr>
        <p:spPr>
          <a:xfrm>
            <a:off x="6545942" y="557240"/>
            <a:ext cx="4146549" cy="707886"/>
          </a:xfrm>
          <a:prstGeom prst="rect">
            <a:avLst/>
          </a:prstGeom>
        </p:spPr>
        <p:txBody>
          <a:bodyPr wrap="square">
            <a:spAutoFit/>
          </a:bodyPr>
          <a:lstStyle/>
          <a:p>
            <a:pPr algn="ctr"/>
            <a:r>
              <a:rPr lang="en-US" sz="4000" b="1">
                <a:solidFill>
                  <a:srgbClr val="C00000"/>
                </a:solidFill>
                <a:latin typeface="UVN Bai Sau Nang" panose="04030905020802020C03" pitchFamily="82" charset="0"/>
              </a:rPr>
              <a:t>NỘI DUNG</a:t>
            </a:r>
            <a:endParaRPr lang="vi-VN" sz="4000" b="1">
              <a:solidFill>
                <a:srgbClr val="002060"/>
              </a:solidFill>
              <a:latin typeface="+mj-lt"/>
            </a:endParaRPr>
          </a:p>
        </p:txBody>
      </p:sp>
      <p:sp>
        <p:nvSpPr>
          <p:cNvPr id="5" name="Rounded Rectangle 4"/>
          <p:cNvSpPr/>
          <p:nvPr/>
        </p:nvSpPr>
        <p:spPr>
          <a:xfrm>
            <a:off x="5899135" y="1730431"/>
            <a:ext cx="5646058" cy="4188381"/>
          </a:xfrm>
          <a:prstGeom prst="roundRect">
            <a:avLst/>
          </a:prstGeom>
          <a:noFill/>
        </p:spPr>
        <p:txBody>
          <a:bodyPr wrap="square">
            <a:spAutoFit/>
          </a:bodyPr>
          <a:lstStyle/>
          <a:p>
            <a:pPr algn="just"/>
            <a:r>
              <a:rPr lang="vi-VN" sz="4000" b="1">
                <a:solidFill>
                  <a:srgbClr val="C00000"/>
                </a:solidFill>
                <a:latin typeface="+mj-lt"/>
              </a:rPr>
              <a:t>Cương ước trở thành thợ rèn để kiếm sống giúp </a:t>
            </a:r>
            <a:r>
              <a:rPr lang="vi-VN" sz="4000" b="1">
                <a:solidFill>
                  <a:srgbClr val="C00000"/>
                </a:solidFill>
                <a:latin typeface="Times New Roman" panose="02020603050405020304" pitchFamily="18" charset="0"/>
                <a:cs typeface="Times New Roman" panose="02020603050405020304" pitchFamily="18" charset="0"/>
              </a:rPr>
              <a:t>mẹ nên em </a:t>
            </a:r>
            <a:r>
              <a:rPr lang="vi-VN" sz="4000" b="1">
                <a:solidFill>
                  <a:srgbClr val="C00000"/>
                </a:solidFill>
                <a:latin typeface="+mj-lt"/>
              </a:rPr>
              <a:t>đã thuyết phục mẹ </a:t>
            </a:r>
            <a:r>
              <a:rPr lang="en-US" sz="4000" b="1">
                <a:solidFill>
                  <a:srgbClr val="C00000"/>
                </a:solidFill>
                <a:latin typeface="Times New Roman" panose="02020603050405020304" pitchFamily="18" charset="0"/>
                <a:cs typeface="Times New Roman" panose="02020603050405020304" pitchFamily="18" charset="0"/>
              </a:rPr>
              <a:t>để mẹ thấy nghề nghiệp nào </a:t>
            </a:r>
            <a:r>
              <a:rPr lang="vi-VN" sz="4000" b="1">
                <a:solidFill>
                  <a:srgbClr val="C00000"/>
                </a:solidFill>
                <a:latin typeface="+mj-lt"/>
              </a:rPr>
              <a:t>cũng đáng quý.</a:t>
            </a:r>
          </a:p>
        </p:txBody>
      </p:sp>
      <p:pic>
        <p:nvPicPr>
          <p:cNvPr id="8" name="图片占位符 7" descr="图片包含 玩偶, 玩具&#10;&#10;描述已自动生成">
            <a:extLst>
              <a:ext uri="{FF2B5EF4-FFF2-40B4-BE49-F238E27FC236}">
                <a16:creationId xmlns:a16="http://schemas.microsoft.com/office/drawing/2014/main" id="{82CEAD5A-6842-4025-870B-5085A43C9F95}"/>
              </a:ext>
            </a:extLst>
          </p:cNvPr>
          <p:cNvPicPr>
            <a:picLocks noChangeAspect="1"/>
          </p:cNvPicPr>
          <p:nvPr/>
        </p:nvPicPr>
        <p:blipFill>
          <a:blip r:embed="rId3" cstate="print">
            <a:extLst>
              <a:ext uri="{28A0092B-C50C-407E-A947-70E740481C1C}">
                <a14:useLocalDpi xmlns:a14="http://schemas.microsoft.com/office/drawing/2010/main" val="0"/>
              </a:ext>
            </a:extLst>
          </a:blip>
          <a:srcRect l="12083" r="12083"/>
          <a:stretch>
            <a:fillRect/>
          </a:stretch>
        </p:blipFill>
        <p:spPr>
          <a:xfrm>
            <a:off x="845483" y="2442417"/>
            <a:ext cx="4673574" cy="3423814"/>
          </a:xfrm>
          <a:prstGeom prst="rect">
            <a:avLst/>
          </a:prstGeom>
          <a:ln>
            <a:noFill/>
          </a:ln>
          <a:effectLst>
            <a:softEdge rad="112500"/>
          </a:effectLst>
        </p:spPr>
      </p:pic>
    </p:spTree>
    <p:extLst>
      <p:ext uri="{BB962C8B-B14F-4D97-AF65-F5344CB8AC3E}">
        <p14:creationId xmlns:p14="http://schemas.microsoft.com/office/powerpoint/2010/main" val="25027346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iterate type="wd">
                                    <p:tmPct val="10000"/>
                                  </p:iterate>
                                  <p:childTnLst>
                                    <p:set>
                                      <p:cBhvr>
                                        <p:cTn id="22" dur="1" fill="hold">
                                          <p:stCondLst>
                                            <p:cond delay="0"/>
                                          </p:stCondLst>
                                        </p:cTn>
                                        <p:tgtEl>
                                          <p:spTgt spid="5"/>
                                        </p:tgtEl>
                                        <p:attrNameLst>
                                          <p:attrName>style.visibility</p:attrName>
                                        </p:attrNameLst>
                                      </p:cBhvr>
                                      <p:to>
                                        <p:strVal val="visible"/>
                                      </p:to>
                                    </p:set>
                                    <p:animEffect transition="in" filter="wipe(down)">
                                      <p:cBhvr>
                                        <p:cTn id="23" dur="290">
                                          <p:stCondLst>
                                            <p:cond delay="0"/>
                                          </p:stCondLst>
                                        </p:cTn>
                                        <p:tgtEl>
                                          <p:spTgt spid="5"/>
                                        </p:tgtEl>
                                      </p:cBhvr>
                                    </p:animEffect>
                                    <p:anim calcmode="lin" valueType="num">
                                      <p:cBhvr>
                                        <p:cTn id="24"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9" dur="13">
                                          <p:stCondLst>
                                            <p:cond delay="325"/>
                                          </p:stCondLst>
                                        </p:cTn>
                                        <p:tgtEl>
                                          <p:spTgt spid="5"/>
                                        </p:tgtEl>
                                      </p:cBhvr>
                                      <p:to x="100000" y="60000"/>
                                    </p:animScale>
                                    <p:animScale>
                                      <p:cBhvr>
                                        <p:cTn id="30" dur="83" decel="50000">
                                          <p:stCondLst>
                                            <p:cond delay="338"/>
                                          </p:stCondLst>
                                        </p:cTn>
                                        <p:tgtEl>
                                          <p:spTgt spid="5"/>
                                        </p:tgtEl>
                                      </p:cBhvr>
                                      <p:to x="100000" y="100000"/>
                                    </p:animScale>
                                    <p:animScale>
                                      <p:cBhvr>
                                        <p:cTn id="31" dur="13">
                                          <p:stCondLst>
                                            <p:cond delay="656"/>
                                          </p:stCondLst>
                                        </p:cTn>
                                        <p:tgtEl>
                                          <p:spTgt spid="5"/>
                                        </p:tgtEl>
                                      </p:cBhvr>
                                      <p:to x="100000" y="80000"/>
                                    </p:animScale>
                                    <p:animScale>
                                      <p:cBhvr>
                                        <p:cTn id="32" dur="83" decel="50000">
                                          <p:stCondLst>
                                            <p:cond delay="669"/>
                                          </p:stCondLst>
                                        </p:cTn>
                                        <p:tgtEl>
                                          <p:spTgt spid="5"/>
                                        </p:tgtEl>
                                      </p:cBhvr>
                                      <p:to x="100000" y="100000"/>
                                    </p:animScale>
                                    <p:animScale>
                                      <p:cBhvr>
                                        <p:cTn id="33" dur="13">
                                          <p:stCondLst>
                                            <p:cond delay="821"/>
                                          </p:stCondLst>
                                        </p:cTn>
                                        <p:tgtEl>
                                          <p:spTgt spid="5"/>
                                        </p:tgtEl>
                                      </p:cBhvr>
                                      <p:to x="100000" y="90000"/>
                                    </p:animScale>
                                    <p:animScale>
                                      <p:cBhvr>
                                        <p:cTn id="34" dur="83" decel="50000">
                                          <p:stCondLst>
                                            <p:cond delay="834"/>
                                          </p:stCondLst>
                                        </p:cTn>
                                        <p:tgtEl>
                                          <p:spTgt spid="5"/>
                                        </p:tgtEl>
                                      </p:cBhvr>
                                      <p:to x="100000" y="100000"/>
                                    </p:animScale>
                                    <p:animScale>
                                      <p:cBhvr>
                                        <p:cTn id="35" dur="13">
                                          <p:stCondLst>
                                            <p:cond delay="904"/>
                                          </p:stCondLst>
                                        </p:cTn>
                                        <p:tgtEl>
                                          <p:spTgt spid="5"/>
                                        </p:tgtEl>
                                      </p:cBhvr>
                                      <p:to x="100000" y="95000"/>
                                    </p:animScale>
                                    <p:animScale>
                                      <p:cBhvr>
                                        <p:cTn id="36" dur="83" decel="50000">
                                          <p:stCondLst>
                                            <p:cond delay="917"/>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E39E"/>
        </a:solidFill>
        <a:effectLst/>
      </p:bgPr>
    </p:bg>
    <p:spTree>
      <p:nvGrpSpPr>
        <p:cNvPr id="1" name=""/>
        <p:cNvGrpSpPr/>
        <p:nvPr/>
      </p:nvGrpSpPr>
      <p:grpSpPr>
        <a:xfrm>
          <a:off x="0" y="0"/>
          <a:ext cx="0" cy="0"/>
          <a:chOff x="0" y="0"/>
          <a:chExt cx="0" cy="0"/>
        </a:xfrm>
      </p:grpSpPr>
      <p:sp>
        <p:nvSpPr>
          <p:cNvPr id="5" name="菱形 4">
            <a:extLst>
              <a:ext uri="{FF2B5EF4-FFF2-40B4-BE49-F238E27FC236}">
                <a16:creationId xmlns:a16="http://schemas.microsoft.com/office/drawing/2014/main" id="{E06DA544-ABC4-43B2-9FC1-01216D7E02E3}"/>
              </a:ext>
            </a:extLst>
          </p:cNvPr>
          <p:cNvSpPr/>
          <p:nvPr/>
        </p:nvSpPr>
        <p:spPr>
          <a:xfrm rot="18958545">
            <a:off x="-296134" y="101014"/>
            <a:ext cx="6477597" cy="6477597"/>
          </a:xfrm>
          <a:prstGeom prst="diamond">
            <a:avLst/>
          </a:prstGeom>
          <a:noFill/>
          <a:ln w="57150">
            <a:solidFill>
              <a:srgbClr val="F08C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仓耳玄三M W05" panose="02020400000000000000" pitchFamily="18" charset="-122"/>
            </a:endParaRPr>
          </a:p>
        </p:txBody>
      </p:sp>
      <p:pic>
        <p:nvPicPr>
          <p:cNvPr id="4" name="图片占位符 3">
            <a:extLst>
              <a:ext uri="{FF2B5EF4-FFF2-40B4-BE49-F238E27FC236}">
                <a16:creationId xmlns:a16="http://schemas.microsoft.com/office/drawing/2014/main" id="{8D66F10D-7FD9-4A28-9319-CB539C67E1F2}"/>
              </a:ext>
            </a:extLst>
          </p:cNvPr>
          <p:cNvPicPr>
            <a:picLocks noGrp="1" noChangeAspect="1"/>
          </p:cNvPicPr>
          <p:nvPr>
            <p:ph type="pic" sz="half" idx="13"/>
          </p:nvPr>
        </p:nvPicPr>
        <p:blipFill rotWithShape="1">
          <a:blip r:embed="rId2" cstate="print">
            <a:extLst>
              <a:ext uri="{28A0092B-C50C-407E-A947-70E740481C1C}">
                <a14:useLocalDpi xmlns:a14="http://schemas.microsoft.com/office/drawing/2010/main" val="0"/>
              </a:ext>
            </a:extLst>
          </a:blip>
          <a:srcRect l="21875" r="26355" b="6439"/>
          <a:stretch/>
        </p:blipFill>
        <p:spPr>
          <a:xfrm>
            <a:off x="0" y="453164"/>
            <a:ext cx="5679193" cy="5773295"/>
          </a:xfrm>
        </p:spPr>
      </p:pic>
      <p:sp>
        <p:nvSpPr>
          <p:cNvPr id="1272" name="Shape 1272"/>
          <p:cNvSpPr/>
          <p:nvPr/>
        </p:nvSpPr>
        <p:spPr>
          <a:xfrm>
            <a:off x="5913436" y="2763901"/>
            <a:ext cx="5745164" cy="884666"/>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nSpc>
                <a:spcPct val="80000"/>
              </a:lnSpc>
              <a:defRPr sz="8000">
                <a:solidFill>
                  <a:srgbClr val="44474F"/>
                </a:solidFill>
                <a:latin typeface="+mn-lt"/>
                <a:ea typeface="+mn-ea"/>
                <a:cs typeface="+mn-cs"/>
                <a:sym typeface="Ikaros-Regular"/>
              </a:defRPr>
            </a:lvl1pPr>
          </a:lstStyle>
          <a:p>
            <a:r>
              <a:rPr lang="en-US" sz="6600">
                <a:latin typeface="UVN Bai Sau Nang" panose="04030905020802020C03" pitchFamily="82" charset="0"/>
              </a:rPr>
              <a:t>ĐỌC DIỄN CẢM</a:t>
            </a:r>
            <a:endParaRPr sz="6600" dirty="0">
              <a:latin typeface="UVN Bai Sau Nang" panose="04030905020802020C03" pitchFamily="82" charset="0"/>
            </a:endParaRPr>
          </a:p>
        </p:txBody>
      </p:sp>
    </p:spTree>
    <p:extLst>
      <p:ext uri="{BB962C8B-B14F-4D97-AF65-F5344CB8AC3E}">
        <p14:creationId xmlns:p14="http://schemas.microsoft.com/office/powerpoint/2010/main" val="3617427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272"/>
                                        </p:tgtEl>
                                        <p:attrNameLst>
                                          <p:attrName>style.visibility</p:attrName>
                                        </p:attrNameLst>
                                      </p:cBhvr>
                                      <p:to>
                                        <p:strVal val="visible"/>
                                      </p:to>
                                    </p:set>
                                    <p:anim calcmode="lin" valueType="num">
                                      <p:cBhvr additive="base">
                                        <p:cTn id="13" dur="500" fill="hold"/>
                                        <p:tgtEl>
                                          <p:spTgt spid="1272"/>
                                        </p:tgtEl>
                                        <p:attrNameLst>
                                          <p:attrName>ppt_x</p:attrName>
                                        </p:attrNameLst>
                                      </p:cBhvr>
                                      <p:tavLst>
                                        <p:tav tm="0">
                                          <p:val>
                                            <p:strVal val="1+#ppt_w/2"/>
                                          </p:val>
                                        </p:tav>
                                        <p:tav tm="100000">
                                          <p:val>
                                            <p:strVal val="#ppt_x"/>
                                          </p:val>
                                        </p:tav>
                                      </p:tavLst>
                                    </p:anim>
                                    <p:anim calcmode="lin" valueType="num">
                                      <p:cBhvr additive="base">
                                        <p:cTn id="14" dur="500" fill="hold"/>
                                        <p:tgtEl>
                                          <p:spTgt spid="12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E39E"/>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8684" y="-686567"/>
            <a:ext cx="5760732" cy="3240031"/>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59590"/>
          <a:stretch/>
        </p:blipFill>
        <p:spPr>
          <a:xfrm>
            <a:off x="9864084" y="-686567"/>
            <a:ext cx="2327916" cy="3240031"/>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716" y="-686566"/>
            <a:ext cx="5760732" cy="3240031"/>
          </a:xfrm>
          <a:prstGeom prst="rect">
            <a:avLst/>
          </a:prstGeom>
        </p:spPr>
      </p:pic>
      <p:sp>
        <p:nvSpPr>
          <p:cNvPr id="3" name="Rectangle 2"/>
          <p:cNvSpPr/>
          <p:nvPr/>
        </p:nvSpPr>
        <p:spPr>
          <a:xfrm>
            <a:off x="285750" y="856357"/>
            <a:ext cx="11620500" cy="6001643"/>
          </a:xfrm>
          <a:prstGeom prst="rect">
            <a:avLst/>
          </a:prstGeom>
        </p:spPr>
        <p:txBody>
          <a:bodyPr wrap="square">
            <a:spAutoFit/>
          </a:bodyPr>
          <a:lstStyle/>
          <a:p>
            <a:pPr algn="ctr"/>
            <a:endParaRPr lang="en-US" sz="3200" b="1">
              <a:solidFill>
                <a:srgbClr val="A1403A"/>
              </a:solidFill>
              <a:latin typeface="+mj-lt"/>
            </a:endParaRPr>
          </a:p>
          <a:p>
            <a:pPr algn="ctr"/>
            <a:r>
              <a:rPr lang="vi-VN" sz="3200" b="1">
                <a:solidFill>
                  <a:srgbClr val="A1403A"/>
                </a:solidFill>
                <a:latin typeface="+mj-lt"/>
              </a:rPr>
              <a:t>THƯA CHUYỆN VỚI MẸ</a:t>
            </a:r>
          </a:p>
          <a:p>
            <a:pPr algn="just"/>
            <a:r>
              <a:rPr lang="en-US" sz="3200" b="1">
                <a:solidFill>
                  <a:srgbClr val="002060"/>
                </a:solidFill>
                <a:latin typeface="Times New Roman" panose="02020603050405020304" pitchFamily="18" charset="0"/>
                <a:cs typeface="Times New Roman" panose="02020603050405020304" pitchFamily="18" charset="0"/>
              </a:rPr>
              <a:t>	…	</a:t>
            </a:r>
          </a:p>
          <a:p>
            <a:pPr algn="just"/>
            <a:r>
              <a:rPr lang="en-US" sz="3200" b="1">
                <a:solidFill>
                  <a:srgbClr val="002060"/>
                </a:solidFill>
                <a:latin typeface="+mj-lt"/>
              </a:rPr>
              <a:t>	</a:t>
            </a:r>
            <a:r>
              <a:rPr lang="vi-VN" sz="3200" b="1">
                <a:solidFill>
                  <a:srgbClr val="002060"/>
                </a:solidFill>
                <a:latin typeface="+mj-lt"/>
              </a:rPr>
              <a:t>Cương thấy </a:t>
            </a:r>
            <a:r>
              <a:rPr lang="vi-VN" sz="3200" b="1">
                <a:solidFill>
                  <a:srgbClr val="FF0000"/>
                </a:solidFill>
                <a:latin typeface="+mj-lt"/>
              </a:rPr>
              <a:t>nghèn nghẹn </a:t>
            </a:r>
            <a:r>
              <a:rPr lang="vi-VN" sz="3200" b="1">
                <a:solidFill>
                  <a:srgbClr val="002060"/>
                </a:solidFill>
                <a:latin typeface="+mj-lt"/>
              </a:rPr>
              <a:t>ở cổ. Em nắm lấy tay mẹ, </a:t>
            </a:r>
            <a:r>
              <a:rPr lang="vi-VN" sz="3200" b="1">
                <a:solidFill>
                  <a:srgbClr val="FF0000"/>
                </a:solidFill>
                <a:latin typeface="+mj-lt"/>
              </a:rPr>
              <a:t>thiết tha</a:t>
            </a:r>
            <a:r>
              <a:rPr lang="vi-VN" sz="3200" b="1">
                <a:solidFill>
                  <a:srgbClr val="002060"/>
                </a:solidFill>
                <a:latin typeface="+mj-lt"/>
              </a:rPr>
              <a:t>:</a:t>
            </a:r>
          </a:p>
          <a:p>
            <a:pPr algn="just"/>
            <a:r>
              <a:rPr lang="en-US" sz="3200" b="1">
                <a:solidFill>
                  <a:srgbClr val="002060"/>
                </a:solidFill>
                <a:latin typeface="+mj-lt"/>
              </a:rPr>
              <a:t>	</a:t>
            </a:r>
            <a:r>
              <a:rPr lang="vi-VN" sz="3200" b="1">
                <a:solidFill>
                  <a:srgbClr val="002060"/>
                </a:solidFill>
                <a:latin typeface="+mj-lt"/>
              </a:rPr>
              <a:t>- Mẹ ơi! Người ta ai cũng phải có một nghề. Làm ruộng hay buôn bán, làm thầy hay làm thợ đều </a:t>
            </a:r>
            <a:r>
              <a:rPr lang="vi-VN" sz="3200" b="1">
                <a:solidFill>
                  <a:srgbClr val="FF0000"/>
                </a:solidFill>
                <a:latin typeface="+mj-lt"/>
              </a:rPr>
              <a:t>đáng trọng </a:t>
            </a:r>
            <a:r>
              <a:rPr lang="vi-VN" sz="3200" b="1">
                <a:solidFill>
                  <a:srgbClr val="002060"/>
                </a:solidFill>
                <a:latin typeface="+mj-lt"/>
              </a:rPr>
              <a:t>như nhau. Chỉ những ai </a:t>
            </a:r>
            <a:r>
              <a:rPr lang="vi-VN" sz="3200" b="1">
                <a:solidFill>
                  <a:srgbClr val="FF0000"/>
                </a:solidFill>
                <a:latin typeface="+mj-lt"/>
              </a:rPr>
              <a:t>trộm cắp </a:t>
            </a:r>
            <a:r>
              <a:rPr lang="vi-VN" sz="3200" b="1">
                <a:solidFill>
                  <a:srgbClr val="002060"/>
                </a:solidFill>
                <a:latin typeface="+mj-lt"/>
              </a:rPr>
              <a:t>hay </a:t>
            </a:r>
            <a:r>
              <a:rPr lang="vi-VN" sz="3200" b="1">
                <a:solidFill>
                  <a:srgbClr val="FF0000"/>
                </a:solidFill>
                <a:latin typeface="+mj-lt"/>
              </a:rPr>
              <a:t>ăn bám </a:t>
            </a:r>
            <a:r>
              <a:rPr lang="vi-VN" sz="3200" b="1">
                <a:solidFill>
                  <a:srgbClr val="002060"/>
                </a:solidFill>
                <a:latin typeface="+mj-lt"/>
              </a:rPr>
              <a:t>mới đáng bị coi thường.</a:t>
            </a:r>
          </a:p>
          <a:p>
            <a:pPr algn="just"/>
            <a:r>
              <a:rPr lang="en-US" sz="3200" b="1">
                <a:solidFill>
                  <a:srgbClr val="002060"/>
                </a:solidFill>
                <a:latin typeface="+mj-lt"/>
              </a:rPr>
              <a:t>	</a:t>
            </a:r>
            <a:r>
              <a:rPr lang="vi-VN" sz="3200" b="1">
                <a:solidFill>
                  <a:srgbClr val="002060"/>
                </a:solidFill>
                <a:latin typeface="+mj-lt"/>
              </a:rPr>
              <a:t>Bất giác, em lại nhớ đến ba người thợ </a:t>
            </a:r>
            <a:r>
              <a:rPr lang="vi-VN" sz="3200" b="1">
                <a:solidFill>
                  <a:srgbClr val="FF0000"/>
                </a:solidFill>
                <a:latin typeface="+mj-lt"/>
              </a:rPr>
              <a:t>nhễ nhại </a:t>
            </a:r>
            <a:r>
              <a:rPr lang="vi-VN" sz="3200" b="1">
                <a:solidFill>
                  <a:srgbClr val="002060"/>
                </a:solidFill>
                <a:latin typeface="+mj-lt"/>
              </a:rPr>
              <a:t>mồ hôi mà vui vẻ bên tiếng bễ thổi </a:t>
            </a:r>
            <a:r>
              <a:rPr lang="en-US" sz="3200" b="1">
                <a:solidFill>
                  <a:srgbClr val="002060"/>
                </a:solidFill>
                <a:latin typeface="Times New Roman" panose="02020603050405020304" pitchFamily="18" charset="0"/>
                <a:cs typeface="Times New Roman" panose="02020603050405020304" pitchFamily="18" charset="0"/>
              </a:rPr>
              <a:t>“</a:t>
            </a:r>
            <a:r>
              <a:rPr lang="vi-VN" sz="3200" b="1">
                <a:solidFill>
                  <a:srgbClr val="FF0000"/>
                </a:solidFill>
                <a:latin typeface="+mj-lt"/>
              </a:rPr>
              <a:t>phì phào</a:t>
            </a:r>
            <a:r>
              <a:rPr lang="en-US" sz="3200" b="1">
                <a:solidFill>
                  <a:srgbClr val="002060"/>
                </a:solidFill>
                <a:latin typeface="Times New Roman" panose="02020603050405020304" pitchFamily="18" charset="0"/>
                <a:cs typeface="Times New Roman" panose="02020603050405020304" pitchFamily="18" charset="0"/>
              </a:rPr>
              <a:t>”</a:t>
            </a:r>
            <a:r>
              <a:rPr lang="vi-VN" sz="3200" b="1">
                <a:solidFill>
                  <a:srgbClr val="002060"/>
                </a:solidFill>
                <a:latin typeface="+mj-lt"/>
              </a:rPr>
              <a:t>, tiếng búa con, búa lớn theo nhau đập </a:t>
            </a:r>
            <a:r>
              <a:rPr lang="en-US" sz="3200" b="1">
                <a:solidFill>
                  <a:srgbClr val="002060"/>
                </a:solidFill>
                <a:latin typeface="Times New Roman" panose="02020603050405020304" pitchFamily="18" charset="0"/>
                <a:cs typeface="Times New Roman" panose="02020603050405020304" pitchFamily="18" charset="0"/>
              </a:rPr>
              <a:t>“</a:t>
            </a:r>
            <a:r>
              <a:rPr lang="vi-VN" sz="3200" b="1">
                <a:solidFill>
                  <a:srgbClr val="FF0000"/>
                </a:solidFill>
                <a:latin typeface="+mj-lt"/>
              </a:rPr>
              <a:t>cúc cắc</a:t>
            </a:r>
            <a:r>
              <a:rPr lang="en-US" sz="3200" b="1">
                <a:solidFill>
                  <a:srgbClr val="002060"/>
                </a:solidFill>
                <a:latin typeface="Times New Roman" panose="02020603050405020304" pitchFamily="18" charset="0"/>
                <a:cs typeface="Times New Roman" panose="02020603050405020304" pitchFamily="18" charset="0"/>
              </a:rPr>
              <a:t>”</a:t>
            </a:r>
            <a:r>
              <a:rPr lang="vi-VN" sz="3200" b="1">
                <a:solidFill>
                  <a:srgbClr val="002060"/>
                </a:solidFill>
                <a:latin typeface="+mj-lt"/>
              </a:rPr>
              <a:t> và những tàn lửa đỏ hồng, </a:t>
            </a:r>
            <a:r>
              <a:rPr lang="vi-VN" sz="3200" b="1">
                <a:solidFill>
                  <a:srgbClr val="FF0000"/>
                </a:solidFill>
                <a:latin typeface="+mj-lt"/>
              </a:rPr>
              <a:t>bắn tóe </a:t>
            </a:r>
            <a:r>
              <a:rPr lang="vi-VN" sz="3200" b="1">
                <a:solidFill>
                  <a:srgbClr val="002060"/>
                </a:solidFill>
                <a:latin typeface="+mj-lt"/>
              </a:rPr>
              <a:t>lên như khi đốt cây bông.</a:t>
            </a:r>
          </a:p>
          <a:p>
            <a:pPr algn="r"/>
            <a:r>
              <a:rPr lang="vi-VN" sz="3200" i="1">
                <a:solidFill>
                  <a:srgbClr val="002060"/>
                </a:solidFill>
                <a:latin typeface="+mj-lt"/>
              </a:rPr>
              <a:t>Theo</a:t>
            </a:r>
            <a:r>
              <a:rPr lang="vi-VN" sz="3200" b="1">
                <a:solidFill>
                  <a:srgbClr val="002060"/>
                </a:solidFill>
                <a:latin typeface="+mj-lt"/>
              </a:rPr>
              <a:t> NAM CAO</a:t>
            </a:r>
          </a:p>
        </p:txBody>
      </p:sp>
    </p:spTree>
    <p:extLst>
      <p:ext uri="{BB962C8B-B14F-4D97-AF65-F5344CB8AC3E}">
        <p14:creationId xmlns:p14="http://schemas.microsoft.com/office/powerpoint/2010/main" val="859597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977" y="741674"/>
            <a:ext cx="6323138" cy="6323138"/>
          </a:xfrm>
          <a:prstGeom prst="rect">
            <a:avLst/>
          </a:prstGeom>
        </p:spPr>
      </p:pic>
      <p:sp>
        <p:nvSpPr>
          <p:cNvPr id="5" name="Rectangle 4"/>
          <p:cNvSpPr/>
          <p:nvPr/>
        </p:nvSpPr>
        <p:spPr>
          <a:xfrm>
            <a:off x="6966858" y="1667693"/>
            <a:ext cx="6096000" cy="2554545"/>
          </a:xfrm>
          <a:prstGeom prst="rect">
            <a:avLst/>
          </a:prstGeom>
        </p:spPr>
        <p:txBody>
          <a:bodyPr>
            <a:spAutoFit/>
          </a:bodyPr>
          <a:lstStyle/>
          <a:p>
            <a:r>
              <a:rPr lang="vi-VN" sz="4000" b="1" i="1">
                <a:solidFill>
                  <a:srgbClr val="F25074"/>
                </a:solidFill>
                <a:latin typeface="+mj-lt"/>
              </a:rPr>
              <a:t>Ai người đo vải</a:t>
            </a:r>
          </a:p>
          <a:p>
            <a:r>
              <a:rPr lang="vi-VN" sz="4000" b="1" i="1">
                <a:solidFill>
                  <a:srgbClr val="F25074"/>
                </a:solidFill>
                <a:latin typeface="+mj-lt"/>
              </a:rPr>
              <a:t>Rồi lại cắt may</a:t>
            </a:r>
          </a:p>
          <a:p>
            <a:r>
              <a:rPr lang="vi-VN" sz="4000" b="1" i="1">
                <a:solidFill>
                  <a:srgbClr val="F25074"/>
                </a:solidFill>
                <a:latin typeface="+mj-lt"/>
              </a:rPr>
              <a:t>Áo quần mới, đẹp</a:t>
            </a:r>
          </a:p>
          <a:p>
            <a:r>
              <a:rPr lang="vi-VN" sz="4000" b="1" i="1">
                <a:solidFill>
                  <a:srgbClr val="F25074"/>
                </a:solidFill>
                <a:latin typeface="+mj-lt"/>
              </a:rPr>
              <a:t>Nhờ bàn tay ai?</a:t>
            </a:r>
            <a:endParaRPr lang="en-US" sz="4000" b="1" i="1">
              <a:solidFill>
                <a:srgbClr val="F25074"/>
              </a:solidFill>
              <a:latin typeface="+mj-lt"/>
            </a:endParaRPr>
          </a:p>
        </p:txBody>
      </p:sp>
      <p:sp>
        <p:nvSpPr>
          <p:cNvPr id="6" name="Rectangle 5"/>
          <p:cNvSpPr/>
          <p:nvPr/>
        </p:nvSpPr>
        <p:spPr>
          <a:xfrm>
            <a:off x="7186432" y="4588297"/>
            <a:ext cx="3487430" cy="923330"/>
          </a:xfrm>
          <a:prstGeom prst="rect">
            <a:avLst/>
          </a:prstGeom>
          <a:noFill/>
        </p:spPr>
        <p:txBody>
          <a:bodyPr wrap="none" lIns="91440" tIns="45720" rIns="91440" bIns="45720">
            <a:spAutoFit/>
          </a:bodyPr>
          <a:lstStyle/>
          <a:p>
            <a:pPr algn="ctr"/>
            <a:r>
              <a:rPr lang="en-US" sz="5400" b="1" cap="none" spc="0">
                <a:ln w="0"/>
                <a:solidFill>
                  <a:srgbClr val="51997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THỢ MAY</a:t>
            </a:r>
          </a:p>
        </p:txBody>
      </p:sp>
      <p:sp>
        <p:nvSpPr>
          <p:cNvPr id="7" name="Rectangle 6"/>
          <p:cNvSpPr/>
          <p:nvPr/>
        </p:nvSpPr>
        <p:spPr>
          <a:xfrm>
            <a:off x="1803191" y="280009"/>
            <a:ext cx="9040488" cy="923330"/>
          </a:xfrm>
          <a:prstGeom prst="rect">
            <a:avLst/>
          </a:prstGeom>
          <a:noFill/>
        </p:spPr>
        <p:txBody>
          <a:bodyPr wrap="none" lIns="91440" tIns="45720" rIns="91440" bIns="45720">
            <a:spAutoFit/>
          </a:bodyPr>
          <a:lstStyle/>
          <a:p>
            <a:pPr algn="ctr"/>
            <a:r>
              <a:rPr lang="en-US" sz="5400" b="1" spc="300">
                <a:ln w="0"/>
                <a:solidFill>
                  <a:srgbClr val="F15275"/>
                </a:solidFill>
                <a:effectLst>
                  <a:outerShdw blurRad="38100" dist="19050" dir="2700000" algn="tl" rotWithShape="0">
                    <a:schemeClr val="dk1">
                      <a:alpha val="40000"/>
                    </a:schemeClr>
                  </a:outerShdw>
                </a:effectLst>
                <a:latin typeface="UVN Binh Duong" pitchFamily="2" charset="0"/>
              </a:rPr>
              <a:t>ĐỐ VUI VỀ</a:t>
            </a:r>
            <a:r>
              <a:rPr lang="en-US" sz="5400" b="1" cap="none" spc="300">
                <a:ln w="0"/>
                <a:solidFill>
                  <a:srgbClr val="F15275"/>
                </a:solidFill>
                <a:effectLst>
                  <a:outerShdw blurRad="38100" dist="19050" dir="2700000" algn="tl" rotWithShape="0">
                    <a:schemeClr val="dk1">
                      <a:alpha val="40000"/>
                    </a:schemeClr>
                  </a:outerShdw>
                </a:effectLst>
                <a:latin typeface="UVN Binh Duong" pitchFamily="2" charset="0"/>
              </a:rPr>
              <a:t> NGHỀ NGHIỆP</a:t>
            </a:r>
          </a:p>
        </p:txBody>
      </p:sp>
    </p:spTree>
    <p:extLst>
      <p:ext uri="{BB962C8B-B14F-4D97-AF65-F5344CB8AC3E}">
        <p14:creationId xmlns:p14="http://schemas.microsoft.com/office/powerpoint/2010/main" val="3275672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700"/>
                            </p:stCondLst>
                            <p:childTnLst>
                              <p:par>
                                <p:cTn id="12" presetID="14" presetClass="entr" presetSubtype="10"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descr="图片包含 室内, 就坐, 家具&#10;&#10;描述已自动生成">
            <a:extLst>
              <a:ext uri="{FF2B5EF4-FFF2-40B4-BE49-F238E27FC236}">
                <a16:creationId xmlns:a16="http://schemas.microsoft.com/office/drawing/2014/main" id="{39314076-729F-4045-91A2-B1599CD39C3D}"/>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7204" r="17204"/>
          <a:stretch>
            <a:fillRect/>
          </a:stretch>
        </p:blipFill>
        <p:spPr>
          <a:xfrm>
            <a:off x="7660214" y="-1"/>
            <a:ext cx="4531786" cy="3884388"/>
          </a:xfrm>
        </p:spPr>
      </p:pic>
      <p:pic>
        <p:nvPicPr>
          <p:cNvPr id="6" name="图片占位符 5">
            <a:extLst>
              <a:ext uri="{FF2B5EF4-FFF2-40B4-BE49-F238E27FC236}">
                <a16:creationId xmlns:a16="http://schemas.microsoft.com/office/drawing/2014/main" id="{F08F0058-96D8-4C33-91A4-F7324E3EACBF}"/>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7188" r="17188"/>
          <a:stretch>
            <a:fillRect/>
          </a:stretch>
        </p:blipFill>
        <p:spPr>
          <a:xfrm>
            <a:off x="0" y="0"/>
            <a:ext cx="4531786" cy="3884387"/>
          </a:xfrm>
        </p:spPr>
      </p:pic>
      <p:pic>
        <p:nvPicPr>
          <p:cNvPr id="10" name="图片占位符 9" descr="图片包含 玩偶, 玩具&#10;&#10;描述已自动生成">
            <a:extLst>
              <a:ext uri="{FF2B5EF4-FFF2-40B4-BE49-F238E27FC236}">
                <a16:creationId xmlns:a16="http://schemas.microsoft.com/office/drawing/2014/main" id="{DEECB6B9-09CB-497D-868F-D56B16E5341F}"/>
              </a:ext>
            </a:extLst>
          </p:cNvPr>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7595" r="17595"/>
          <a:stretch>
            <a:fillRect/>
          </a:stretch>
        </p:blipFill>
        <p:spPr>
          <a:xfrm>
            <a:off x="4531786" y="2973612"/>
            <a:ext cx="4531786" cy="3884388"/>
          </a:xfrm>
        </p:spPr>
      </p:pic>
      <p:sp>
        <p:nvSpPr>
          <p:cNvPr id="5" name="Rectangle 4"/>
          <p:cNvSpPr/>
          <p:nvPr/>
        </p:nvSpPr>
        <p:spPr>
          <a:xfrm>
            <a:off x="207436" y="4669082"/>
            <a:ext cx="4116914" cy="923330"/>
          </a:xfrm>
          <a:prstGeom prst="rect">
            <a:avLst/>
          </a:prstGeom>
          <a:noFill/>
        </p:spPr>
        <p:txBody>
          <a:bodyPr wrap="square" lIns="91440" tIns="45720" rIns="91440" bIns="45720">
            <a:spAutoFit/>
          </a:bodyPr>
          <a:lstStyle/>
          <a:p>
            <a:pPr algn="ctr"/>
            <a:r>
              <a:rPr lang="en-US" sz="5400" b="1">
                <a:ln w="0"/>
                <a:solidFill>
                  <a:srgbClr val="2817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Xem lại bài</a:t>
            </a:r>
            <a:endParaRPr lang="en-US" sz="5400" b="1" cap="none" spc="0">
              <a:ln w="0"/>
              <a:solidFill>
                <a:srgbClr val="2817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3" name="Rectangle 22"/>
          <p:cNvSpPr/>
          <p:nvPr/>
        </p:nvSpPr>
        <p:spPr>
          <a:xfrm>
            <a:off x="4648200" y="194144"/>
            <a:ext cx="2895600" cy="2585323"/>
          </a:xfrm>
          <a:prstGeom prst="rect">
            <a:avLst/>
          </a:prstGeom>
          <a:noFill/>
        </p:spPr>
        <p:txBody>
          <a:bodyPr wrap="square" lIns="91440" tIns="45720" rIns="91440" bIns="45720">
            <a:spAutoFit/>
          </a:bodyPr>
          <a:lstStyle/>
          <a:p>
            <a:pPr algn="ctr"/>
            <a:r>
              <a:rPr lang="en-US" sz="5400" b="1">
                <a:ln w="0"/>
                <a:solidFill>
                  <a:srgbClr val="925B9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Nêu đúng nội dung</a:t>
            </a:r>
            <a:endParaRPr lang="en-US" sz="5400" b="1" cap="none" spc="0">
              <a:ln w="0"/>
              <a:solidFill>
                <a:srgbClr val="925B9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4" name="Rectangle 23"/>
          <p:cNvSpPr/>
          <p:nvPr/>
        </p:nvSpPr>
        <p:spPr>
          <a:xfrm>
            <a:off x="9174701" y="4078532"/>
            <a:ext cx="2895600" cy="2585323"/>
          </a:xfrm>
          <a:prstGeom prst="rect">
            <a:avLst/>
          </a:prstGeom>
          <a:noFill/>
        </p:spPr>
        <p:txBody>
          <a:bodyPr wrap="square" lIns="91440" tIns="45720" rIns="91440" bIns="45720">
            <a:spAutoFit/>
          </a:bodyPr>
          <a:lstStyle/>
          <a:p>
            <a:pPr algn="ctr"/>
            <a:r>
              <a:rPr lang="en-US" sz="5400" b="1">
                <a:ln w="0"/>
                <a:solidFill>
                  <a:srgbClr val="EE5B04"/>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Chuẩn bị bài sau</a:t>
            </a:r>
            <a:endParaRPr lang="en-US" sz="5400" b="1" cap="none" spc="0">
              <a:ln w="0"/>
              <a:solidFill>
                <a:srgbClr val="EE5B04"/>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900" decel="100000" fill="hold"/>
                                        <p:tgtEl>
                                          <p:spTgt spid="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37"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900" decel="100000" fill="hold"/>
                                        <p:tgtEl>
                                          <p:spTgt spid="2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D95A9F0-8D7D-417A-8311-8EFC16F95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hape 1272">
            <a:extLst>
              <a:ext uri="{FF2B5EF4-FFF2-40B4-BE49-F238E27FC236}">
                <a16:creationId xmlns:a16="http://schemas.microsoft.com/office/drawing/2014/main" id="{91332C6D-E6CD-4E2C-AE86-EDFE738ED44E}"/>
              </a:ext>
            </a:extLst>
          </p:cNvPr>
          <p:cNvSpPr/>
          <p:nvPr/>
        </p:nvSpPr>
        <p:spPr>
          <a:xfrm>
            <a:off x="6685137" y="427650"/>
            <a:ext cx="4926029" cy="1165064"/>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lgn="l">
              <a:lnSpc>
                <a:spcPct val="80000"/>
              </a:lnSpc>
              <a:defRPr sz="8000">
                <a:solidFill>
                  <a:srgbClr val="44474F"/>
                </a:solidFill>
                <a:latin typeface="+mn-lt"/>
                <a:ea typeface="+mn-ea"/>
                <a:cs typeface="+mn-cs"/>
                <a:sym typeface="Ikaros-Regular"/>
              </a:defRPr>
            </a:lvl1pPr>
          </a:lstStyle>
          <a:p>
            <a:r>
              <a:rPr lang="en-US" sz="8800" b="1">
                <a:solidFill>
                  <a:srgbClr val="783C18"/>
                </a:solidFill>
                <a:latin typeface="UVN Bai Sau Nang" panose="04030905020802020C03" pitchFamily="82" charset="0"/>
              </a:rPr>
              <a:t>Tạm biệt!</a:t>
            </a:r>
            <a:endParaRPr sz="8800" b="1" dirty="0">
              <a:solidFill>
                <a:srgbClr val="783C18"/>
              </a:solidFill>
              <a:latin typeface="UVN Bai Sau Nang" panose="04030905020802020C03" pitchFamily="82" charset="0"/>
            </a:endParaRPr>
          </a:p>
        </p:txBody>
      </p:sp>
    </p:spTree>
    <p:extLst>
      <p:ext uri="{BB962C8B-B14F-4D97-AF65-F5344CB8AC3E}">
        <p14:creationId xmlns:p14="http://schemas.microsoft.com/office/powerpoint/2010/main" val="4002855181"/>
      </p:ext>
    </p:extLst>
  </p:cSld>
  <p:clrMapOvr>
    <a:masterClrMapping/>
  </p:clrMapOvr>
  <mc:AlternateContent xmlns:mc="http://schemas.openxmlformats.org/markup-compatibility/2006" xmlns:p14="http://schemas.microsoft.com/office/powerpoint/2010/main">
    <mc:Choice Requires="p14">
      <p:transition spd="slow" p14:dur="8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1+#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39380"/>
            <a:ext cx="6221716" cy="6221716"/>
          </a:xfrm>
          <a:prstGeom prst="rect">
            <a:avLst/>
          </a:prstGeom>
        </p:spPr>
      </p:pic>
      <p:sp>
        <p:nvSpPr>
          <p:cNvPr id="5" name="Rectangle 4"/>
          <p:cNvSpPr/>
          <p:nvPr/>
        </p:nvSpPr>
        <p:spPr>
          <a:xfrm>
            <a:off x="2548709" y="1103400"/>
            <a:ext cx="9521371" cy="1323439"/>
          </a:xfrm>
          <a:prstGeom prst="rect">
            <a:avLst/>
          </a:prstGeom>
        </p:spPr>
        <p:txBody>
          <a:bodyPr wrap="square">
            <a:spAutoFit/>
          </a:bodyPr>
          <a:lstStyle/>
          <a:p>
            <a:pPr algn="ctr"/>
            <a:r>
              <a:rPr lang="vi-VN" sz="4000" b="1" i="1">
                <a:solidFill>
                  <a:srgbClr val="91411D"/>
                </a:solidFill>
                <a:latin typeface="+mj-lt"/>
              </a:rPr>
              <a:t>Thợ gì bạn với gỗ cây</a:t>
            </a:r>
          </a:p>
          <a:p>
            <a:pPr algn="ctr"/>
            <a:r>
              <a:rPr lang="vi-VN" sz="4000" b="1" i="1">
                <a:solidFill>
                  <a:srgbClr val="91411D"/>
                </a:solidFill>
                <a:latin typeface="+mj-lt"/>
              </a:rPr>
              <a:t>Hoa văn rồng phượng đẹp hay lạ thường</a:t>
            </a:r>
            <a:r>
              <a:rPr lang="en-US" sz="4000" b="1" i="1">
                <a:solidFill>
                  <a:srgbClr val="91411D"/>
                </a:solidFill>
                <a:latin typeface="Times New Roman" panose="02020603050405020304" pitchFamily="18" charset="0"/>
                <a:cs typeface="Times New Roman" panose="02020603050405020304" pitchFamily="18" charset="0"/>
              </a:rPr>
              <a:t>?</a:t>
            </a:r>
          </a:p>
        </p:txBody>
      </p:sp>
      <p:sp>
        <p:nvSpPr>
          <p:cNvPr id="6" name="Rectangle 5"/>
          <p:cNvSpPr/>
          <p:nvPr/>
        </p:nvSpPr>
        <p:spPr>
          <a:xfrm>
            <a:off x="7045792" y="3286149"/>
            <a:ext cx="3589444" cy="923330"/>
          </a:xfrm>
          <a:prstGeom prst="rect">
            <a:avLst/>
          </a:prstGeom>
          <a:noFill/>
        </p:spPr>
        <p:txBody>
          <a:bodyPr wrap="none" lIns="91440" tIns="45720" rIns="91440" bIns="45720">
            <a:spAutoFit/>
          </a:bodyPr>
          <a:lstStyle/>
          <a:p>
            <a:pPr algn="ctr"/>
            <a:r>
              <a:rPr lang="en-US" sz="5400" b="1">
                <a:ln w="0"/>
                <a:solidFill>
                  <a:srgbClr val="D126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5400" b="1" cap="none" spc="0">
                <a:ln w="0"/>
                <a:solidFill>
                  <a:srgbClr val="D12626"/>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HỢ MỘC</a:t>
            </a:r>
          </a:p>
        </p:txBody>
      </p:sp>
      <p:sp>
        <p:nvSpPr>
          <p:cNvPr id="7" name="Rectangle 6"/>
          <p:cNvSpPr/>
          <p:nvPr/>
        </p:nvSpPr>
        <p:spPr>
          <a:xfrm>
            <a:off x="1833671" y="116050"/>
            <a:ext cx="9040488" cy="923330"/>
          </a:xfrm>
          <a:prstGeom prst="rect">
            <a:avLst/>
          </a:prstGeom>
          <a:noFill/>
        </p:spPr>
        <p:txBody>
          <a:bodyPr wrap="none" lIns="91440" tIns="45720" rIns="91440" bIns="45720">
            <a:spAutoFit/>
          </a:bodyPr>
          <a:lstStyle/>
          <a:p>
            <a:pPr algn="ctr"/>
            <a:r>
              <a:rPr lang="en-US" sz="5400" b="1" spc="300">
                <a:ln w="0"/>
                <a:solidFill>
                  <a:srgbClr val="8A3C1C"/>
                </a:solidFill>
                <a:effectLst>
                  <a:outerShdw blurRad="38100" dist="19050" dir="2700000" algn="tl" rotWithShape="0">
                    <a:schemeClr val="dk1">
                      <a:alpha val="40000"/>
                    </a:schemeClr>
                  </a:outerShdw>
                </a:effectLst>
                <a:latin typeface="UVN Binh Duong" pitchFamily="2" charset="0"/>
              </a:rPr>
              <a:t>ĐỐ VUI VỀ</a:t>
            </a:r>
            <a:r>
              <a:rPr lang="en-US" sz="5400" b="1" cap="none" spc="300">
                <a:ln w="0"/>
                <a:solidFill>
                  <a:srgbClr val="8A3C1C"/>
                </a:solidFill>
                <a:effectLst>
                  <a:outerShdw blurRad="38100" dist="19050" dir="2700000" algn="tl" rotWithShape="0">
                    <a:schemeClr val="dk1">
                      <a:alpha val="40000"/>
                    </a:schemeClr>
                  </a:outerShdw>
                </a:effectLst>
                <a:latin typeface="UVN Binh Duong" pitchFamily="2" charset="0"/>
              </a:rPr>
              <a:t> NGHỀ NGHIỆP</a:t>
            </a:r>
          </a:p>
        </p:txBody>
      </p:sp>
    </p:spTree>
    <p:extLst>
      <p:ext uri="{BB962C8B-B14F-4D97-AF65-F5344CB8AC3E}">
        <p14:creationId xmlns:p14="http://schemas.microsoft.com/office/powerpoint/2010/main" val="3411012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700"/>
                            </p:stCondLst>
                            <p:childTnLst>
                              <p:par>
                                <p:cTn id="12" presetID="14" presetClass="entr" presetSubtype="10"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0D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859" y="1136124"/>
            <a:ext cx="5406516" cy="5406516"/>
          </a:xfrm>
          <a:prstGeom prst="rect">
            <a:avLst/>
          </a:prstGeom>
        </p:spPr>
      </p:pic>
      <p:sp>
        <p:nvSpPr>
          <p:cNvPr id="6" name="Rectangle 5"/>
          <p:cNvSpPr/>
          <p:nvPr/>
        </p:nvSpPr>
        <p:spPr>
          <a:xfrm>
            <a:off x="5123542" y="1211106"/>
            <a:ext cx="7068457" cy="4616648"/>
          </a:xfrm>
          <a:prstGeom prst="rect">
            <a:avLst/>
          </a:prstGeom>
        </p:spPr>
        <p:txBody>
          <a:bodyPr wrap="square">
            <a:spAutoFit/>
          </a:bodyPr>
          <a:lstStyle/>
          <a:p>
            <a:pPr>
              <a:lnSpc>
                <a:spcPct val="150000"/>
              </a:lnSpc>
            </a:pPr>
            <a:r>
              <a:rPr lang="vi-VN" sz="2800" b="1">
                <a:solidFill>
                  <a:srgbClr val="303434"/>
                </a:solidFill>
                <a:latin typeface="+mj-lt"/>
              </a:rPr>
              <a:t>Than than lửa lửa</a:t>
            </a:r>
            <a:endParaRPr lang="en-US" sz="2800" b="1">
              <a:solidFill>
                <a:srgbClr val="303434"/>
              </a:solidFill>
              <a:latin typeface="+mj-lt"/>
            </a:endParaRPr>
          </a:p>
          <a:p>
            <a:pPr>
              <a:lnSpc>
                <a:spcPct val="150000"/>
              </a:lnSpc>
            </a:pPr>
            <a:r>
              <a:rPr lang="vi-VN" sz="2800" b="1">
                <a:solidFill>
                  <a:srgbClr val="303434"/>
                </a:solidFill>
                <a:latin typeface="+mj-lt"/>
              </a:rPr>
              <a:t>Thằng dưới nằm ngửa</a:t>
            </a:r>
            <a:endParaRPr lang="en-US" sz="2800" b="1">
              <a:solidFill>
                <a:srgbClr val="303434"/>
              </a:solidFill>
              <a:latin typeface="+mj-lt"/>
            </a:endParaRPr>
          </a:p>
          <a:p>
            <a:pPr>
              <a:lnSpc>
                <a:spcPct val="150000"/>
              </a:lnSpc>
            </a:pPr>
            <a:r>
              <a:rPr lang="vi-VN" sz="2800" b="1">
                <a:solidFill>
                  <a:srgbClr val="303434"/>
                </a:solidFill>
                <a:latin typeface="+mj-lt"/>
              </a:rPr>
              <a:t>Thằng giữa chịu đòn</a:t>
            </a:r>
            <a:endParaRPr lang="en-US" sz="2800" b="1">
              <a:solidFill>
                <a:srgbClr val="303434"/>
              </a:solidFill>
              <a:latin typeface="+mj-lt"/>
            </a:endParaRPr>
          </a:p>
          <a:p>
            <a:pPr>
              <a:lnSpc>
                <a:spcPct val="150000"/>
              </a:lnSpc>
            </a:pPr>
            <a:r>
              <a:rPr lang="vi-VN" sz="2800" b="1">
                <a:solidFill>
                  <a:srgbClr val="303434"/>
                </a:solidFill>
                <a:latin typeface="+mj-lt"/>
              </a:rPr>
              <a:t>Thằng trên đánh xuống</a:t>
            </a:r>
            <a:endParaRPr lang="en-US" sz="2800" b="1">
              <a:solidFill>
                <a:srgbClr val="303434"/>
              </a:solidFill>
              <a:latin typeface="+mj-lt"/>
            </a:endParaRPr>
          </a:p>
          <a:p>
            <a:pPr>
              <a:lnSpc>
                <a:spcPct val="150000"/>
              </a:lnSpc>
            </a:pPr>
            <a:r>
              <a:rPr lang="vi-VN" sz="2800" b="1">
                <a:solidFill>
                  <a:srgbClr val="303434"/>
                </a:solidFill>
                <a:latin typeface="+mj-lt"/>
              </a:rPr>
              <a:t>Một thằng vừa khéo vừa khôn</a:t>
            </a:r>
            <a:endParaRPr lang="en-US" sz="2800" b="1">
              <a:solidFill>
                <a:srgbClr val="303434"/>
              </a:solidFill>
              <a:latin typeface="+mj-lt"/>
            </a:endParaRPr>
          </a:p>
          <a:p>
            <a:pPr>
              <a:lnSpc>
                <a:spcPct val="150000"/>
              </a:lnSpc>
            </a:pPr>
            <a:r>
              <a:rPr lang="vi-VN" sz="2800" b="1">
                <a:solidFill>
                  <a:srgbClr val="303434"/>
                </a:solidFill>
                <a:latin typeface="+mj-lt"/>
              </a:rPr>
              <a:t>Uốn cong uốn thẳng sửa tròn sửa vuông</a:t>
            </a:r>
            <a:endParaRPr lang="en-US" sz="2800" b="1">
              <a:solidFill>
                <a:srgbClr val="303434"/>
              </a:solidFill>
              <a:latin typeface="+mj-lt"/>
            </a:endParaRPr>
          </a:p>
          <a:p>
            <a:pPr algn="r">
              <a:lnSpc>
                <a:spcPct val="150000"/>
              </a:lnSpc>
            </a:pPr>
            <a:r>
              <a:rPr lang="en-US" sz="2800" b="1" i="1">
                <a:solidFill>
                  <a:srgbClr val="303434"/>
                </a:solidFill>
                <a:latin typeface="Times New Roman" panose="02020603050405020304" pitchFamily="18" charset="0"/>
                <a:cs typeface="Times New Roman" panose="02020603050405020304" pitchFamily="18" charset="0"/>
              </a:rPr>
              <a:t>Là nghề gì?</a:t>
            </a:r>
          </a:p>
        </p:txBody>
      </p:sp>
      <p:sp>
        <p:nvSpPr>
          <p:cNvPr id="7" name="Rectangle 6"/>
          <p:cNvSpPr/>
          <p:nvPr/>
        </p:nvSpPr>
        <p:spPr>
          <a:xfrm>
            <a:off x="6270921" y="5619310"/>
            <a:ext cx="3358613" cy="923330"/>
          </a:xfrm>
          <a:prstGeom prst="rect">
            <a:avLst/>
          </a:prstGeom>
          <a:noFill/>
        </p:spPr>
        <p:txBody>
          <a:bodyPr wrap="none" lIns="91440" tIns="45720" rIns="91440" bIns="45720">
            <a:spAutoFit/>
          </a:bodyPr>
          <a:lstStyle/>
          <a:p>
            <a:pPr algn="ctr"/>
            <a:r>
              <a:rPr lang="en-US" sz="5400" b="1">
                <a:ln w="0"/>
                <a:solidFill>
                  <a:srgbClr val="E39B38"/>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5400" b="1" cap="none" spc="0">
                <a:ln w="0"/>
                <a:solidFill>
                  <a:srgbClr val="E39B38"/>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HỢ RÈN</a:t>
            </a:r>
          </a:p>
        </p:txBody>
      </p:sp>
      <p:sp>
        <p:nvSpPr>
          <p:cNvPr id="8" name="Rectangle 7"/>
          <p:cNvSpPr/>
          <p:nvPr/>
        </p:nvSpPr>
        <p:spPr>
          <a:xfrm>
            <a:off x="4406995" y="2172978"/>
            <a:ext cx="7447873" cy="1938992"/>
          </a:xfrm>
          <a:prstGeom prst="rect">
            <a:avLst/>
          </a:prstGeom>
          <a:noFill/>
        </p:spPr>
        <p:txBody>
          <a:bodyPr wrap="none" lIns="91440" tIns="45720" rIns="91440" bIns="45720">
            <a:spAutoFit/>
          </a:bodyPr>
          <a:lstStyle/>
          <a:p>
            <a:pPr algn="ctr"/>
            <a:r>
              <a:rPr lang="en-US" sz="6000" b="1">
                <a:ln w="0"/>
                <a:solidFill>
                  <a:srgbClr val="833B30"/>
                </a:solidFill>
                <a:effectLst>
                  <a:outerShdw blurRad="38100" dist="19050" dir="2700000" algn="tl" rotWithShape="0">
                    <a:schemeClr val="dk1">
                      <a:alpha val="40000"/>
                    </a:schemeClr>
                  </a:outerShdw>
                </a:effectLst>
                <a:latin typeface="UTM Beautiful Caps" panose="02040603050506020204" pitchFamily="18" charset="0"/>
              </a:rPr>
              <a:t>Nghề nghiệp lương thiện</a:t>
            </a:r>
          </a:p>
          <a:p>
            <a:pPr algn="ctr"/>
            <a:r>
              <a:rPr lang="en-US" sz="6000" b="1">
                <a:ln w="0"/>
                <a:solidFill>
                  <a:srgbClr val="833B30"/>
                </a:solidFill>
                <a:effectLst>
                  <a:outerShdw blurRad="38100" dist="19050" dir="2700000" algn="tl" rotWithShape="0">
                    <a:schemeClr val="dk1">
                      <a:alpha val="40000"/>
                    </a:schemeClr>
                  </a:outerShdw>
                </a:effectLst>
                <a:latin typeface="UTM Beautiful Caps" panose="02040603050506020204" pitchFamily="18" charset="0"/>
              </a:rPr>
              <a:t>nào cũng đáng quý!</a:t>
            </a:r>
            <a:endParaRPr lang="en-US" sz="6000" b="1" cap="none">
              <a:ln w="0"/>
              <a:solidFill>
                <a:srgbClr val="833B30"/>
              </a:solidFill>
              <a:effectLst>
                <a:outerShdw blurRad="38100" dist="19050" dir="2700000" algn="tl" rotWithShape="0">
                  <a:schemeClr val="dk1">
                    <a:alpha val="40000"/>
                  </a:schemeClr>
                </a:outerShdw>
              </a:effectLst>
              <a:latin typeface="UTM Beautiful Caps" panose="02040603050506020204" pitchFamily="18" charset="0"/>
            </a:endParaRPr>
          </a:p>
        </p:txBody>
      </p:sp>
      <p:sp>
        <p:nvSpPr>
          <p:cNvPr id="9" name="Rectangle 8"/>
          <p:cNvSpPr/>
          <p:nvPr/>
        </p:nvSpPr>
        <p:spPr>
          <a:xfrm>
            <a:off x="1620311" y="250285"/>
            <a:ext cx="9040488" cy="923330"/>
          </a:xfrm>
          <a:prstGeom prst="rect">
            <a:avLst/>
          </a:prstGeom>
          <a:noFill/>
        </p:spPr>
        <p:txBody>
          <a:bodyPr wrap="none" lIns="91440" tIns="45720" rIns="91440" bIns="45720">
            <a:spAutoFit/>
          </a:bodyPr>
          <a:lstStyle/>
          <a:p>
            <a:pPr algn="ctr"/>
            <a:r>
              <a:rPr lang="en-US" sz="5400" b="1" spc="300">
                <a:ln w="0"/>
                <a:solidFill>
                  <a:srgbClr val="303434"/>
                </a:solidFill>
                <a:effectLst>
                  <a:outerShdw blurRad="38100" dist="19050" dir="2700000" algn="tl" rotWithShape="0">
                    <a:schemeClr val="dk1">
                      <a:alpha val="40000"/>
                    </a:schemeClr>
                  </a:outerShdw>
                </a:effectLst>
                <a:latin typeface="UVN Binh Duong" pitchFamily="2" charset="0"/>
              </a:rPr>
              <a:t>ĐỐ VUI VỀ</a:t>
            </a:r>
            <a:r>
              <a:rPr lang="en-US" sz="5400" b="1" cap="none" spc="300">
                <a:ln w="0"/>
                <a:solidFill>
                  <a:srgbClr val="303434"/>
                </a:solidFill>
                <a:effectLst>
                  <a:outerShdw blurRad="38100" dist="19050" dir="2700000" algn="tl" rotWithShape="0">
                    <a:schemeClr val="dk1">
                      <a:alpha val="40000"/>
                    </a:schemeClr>
                  </a:outerShdw>
                </a:effectLst>
                <a:latin typeface="UVN Binh Duong" pitchFamily="2" charset="0"/>
              </a:rPr>
              <a:t> NGHỀ NGHIỆP</a:t>
            </a:r>
          </a:p>
        </p:txBody>
      </p:sp>
    </p:spTree>
    <p:extLst>
      <p:ext uri="{BB962C8B-B14F-4D97-AF65-F5344CB8AC3E}">
        <p14:creationId xmlns:p14="http://schemas.microsoft.com/office/powerpoint/2010/main" val="2378417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700"/>
                            </p:stCondLst>
                            <p:childTnLst>
                              <p:par>
                                <p:cTn id="12" presetID="14" presetClass="entr" presetSubtype="10"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iterate type="wd">
                                    <p:tmPct val="0"/>
                                  </p:iterate>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900" decel="100000" fill="hold"/>
                                        <p:tgtEl>
                                          <p:spTgt spid="7"/>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iterate type="wd">
                                    <p:tmPct val="10000"/>
                                  </p:iterate>
                                  <p:childTnLst>
                                    <p:anim calcmode="lin" valueType="num">
                                      <p:cBhvr>
                                        <p:cTn id="31" dur="500"/>
                                        <p:tgtEl>
                                          <p:spTgt spid="6"/>
                                        </p:tgtEl>
                                        <p:attrNameLst>
                                          <p:attrName>ppt_w</p:attrName>
                                        </p:attrNameLst>
                                      </p:cBhvr>
                                      <p:tavLst>
                                        <p:tav tm="0">
                                          <p:val>
                                            <p:strVal val="ppt_w"/>
                                          </p:val>
                                        </p:tav>
                                        <p:tav tm="100000">
                                          <p:val>
                                            <p:fltVal val="0"/>
                                          </p:val>
                                        </p:tav>
                                      </p:tavLst>
                                    </p:anim>
                                    <p:anim calcmode="lin" valueType="num">
                                      <p:cBhvr>
                                        <p:cTn id="32" dur="500"/>
                                        <p:tgtEl>
                                          <p:spTgt spid="6"/>
                                        </p:tgtEl>
                                        <p:attrNameLst>
                                          <p:attrName>ppt_h</p:attrName>
                                        </p:attrNameLst>
                                      </p:cBhvr>
                                      <p:tavLst>
                                        <p:tav tm="0">
                                          <p:val>
                                            <p:strVal val="ppt_h"/>
                                          </p:val>
                                        </p:tav>
                                        <p:tav tm="100000">
                                          <p:val>
                                            <p:fltVal val="0"/>
                                          </p:val>
                                        </p:tav>
                                      </p:tavLst>
                                    </p:anim>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53" presetClass="exit" presetSubtype="32" fill="hold" grpId="1" nodeType="withEffect">
                                  <p:stCondLst>
                                    <p:cond delay="0"/>
                                  </p:stCondLst>
                                  <p:iterate type="wd">
                                    <p:tmPct val="10000"/>
                                  </p:iterate>
                                  <p:childTnLst>
                                    <p:anim calcmode="lin" valueType="num">
                                      <p:cBhvr>
                                        <p:cTn id="36" dur="500"/>
                                        <p:tgtEl>
                                          <p:spTgt spid="7"/>
                                        </p:tgtEl>
                                        <p:attrNameLst>
                                          <p:attrName>ppt_w</p:attrName>
                                        </p:attrNameLst>
                                      </p:cBhvr>
                                      <p:tavLst>
                                        <p:tav tm="0">
                                          <p:val>
                                            <p:strVal val="ppt_w"/>
                                          </p:val>
                                        </p:tav>
                                        <p:tav tm="100000">
                                          <p:val>
                                            <p:fltVal val="0"/>
                                          </p:val>
                                        </p:tav>
                                      </p:tavLst>
                                    </p:anim>
                                    <p:anim calcmode="lin" valueType="num">
                                      <p:cBhvr>
                                        <p:cTn id="37" dur="500"/>
                                        <p:tgtEl>
                                          <p:spTgt spid="7"/>
                                        </p:tgtEl>
                                        <p:attrNameLst>
                                          <p:attrName>ppt_h</p:attrName>
                                        </p:attrNameLst>
                                      </p:cBhvr>
                                      <p:tavLst>
                                        <p:tav tm="0">
                                          <p:val>
                                            <p:strVal val="ppt_h"/>
                                          </p:val>
                                        </p:tav>
                                        <p:tav tm="100000">
                                          <p:val>
                                            <p:fltVal val="0"/>
                                          </p:val>
                                        </p:tav>
                                      </p:tavLst>
                                    </p:anim>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49" presetClass="entr" presetSubtype="0" decel="100000" fill="hold" grpId="0" nodeType="withEffect">
                                  <p:stCondLst>
                                    <p:cond delay="0"/>
                                  </p:stCondLst>
                                  <p:iterate type="wd">
                                    <p:tmPct val="10000"/>
                                  </p:iterate>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style.rotation</p:attrName>
                                        </p:attrNameLst>
                                      </p:cBhvr>
                                      <p:tavLst>
                                        <p:tav tm="0">
                                          <p:val>
                                            <p:fltVal val="360"/>
                                          </p:val>
                                        </p:tav>
                                        <p:tav tm="100000">
                                          <p:val>
                                            <p:fltVal val="0"/>
                                          </p:val>
                                        </p:tav>
                                      </p:tavLst>
                                    </p:anim>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8" y="15825"/>
            <a:ext cx="12326498" cy="6858000"/>
          </a:xfrm>
          <a:prstGeom prst="rect">
            <a:avLst/>
          </a:prstGeom>
        </p:spPr>
      </p:pic>
      <p:sp>
        <p:nvSpPr>
          <p:cNvPr id="9" name="Rounded Rectangular Callout 17"/>
          <p:cNvSpPr/>
          <p:nvPr/>
        </p:nvSpPr>
        <p:spPr>
          <a:xfrm>
            <a:off x="895350" y="111075"/>
            <a:ext cx="10439400" cy="3678973"/>
          </a:xfrm>
          <a:custGeom>
            <a:avLst/>
            <a:gdLst>
              <a:gd name="connsiteX0" fmla="*/ 0 w 10846920"/>
              <a:gd name="connsiteY0" fmla="*/ 238667 h 1431975"/>
              <a:gd name="connsiteX1" fmla="*/ 238667 w 10846920"/>
              <a:gd name="connsiteY1" fmla="*/ 0 h 1431975"/>
              <a:gd name="connsiteX2" fmla="*/ 1807820 w 10846920"/>
              <a:gd name="connsiteY2" fmla="*/ 0 h 1431975"/>
              <a:gd name="connsiteX3" fmla="*/ 1807820 w 10846920"/>
              <a:gd name="connsiteY3" fmla="*/ 0 h 1431975"/>
              <a:gd name="connsiteX4" fmla="*/ 4519550 w 10846920"/>
              <a:gd name="connsiteY4" fmla="*/ 0 h 1431975"/>
              <a:gd name="connsiteX5" fmla="*/ 10608253 w 10846920"/>
              <a:gd name="connsiteY5" fmla="*/ 0 h 1431975"/>
              <a:gd name="connsiteX6" fmla="*/ 10846920 w 10846920"/>
              <a:gd name="connsiteY6" fmla="*/ 238667 h 1431975"/>
              <a:gd name="connsiteX7" fmla="*/ 10846920 w 10846920"/>
              <a:gd name="connsiteY7" fmla="*/ 835319 h 1431975"/>
              <a:gd name="connsiteX8" fmla="*/ 10846920 w 10846920"/>
              <a:gd name="connsiteY8" fmla="*/ 835319 h 1431975"/>
              <a:gd name="connsiteX9" fmla="*/ 10846920 w 10846920"/>
              <a:gd name="connsiteY9" fmla="*/ 1193313 h 1431975"/>
              <a:gd name="connsiteX10" fmla="*/ 10846920 w 10846920"/>
              <a:gd name="connsiteY10" fmla="*/ 1193308 h 1431975"/>
              <a:gd name="connsiteX11" fmla="*/ 10608253 w 10846920"/>
              <a:gd name="connsiteY11" fmla="*/ 1431975 h 1431975"/>
              <a:gd name="connsiteX12" fmla="*/ 4519550 w 10846920"/>
              <a:gd name="connsiteY12" fmla="*/ 1431975 h 1431975"/>
              <a:gd name="connsiteX13" fmla="*/ 4268588 w 10846920"/>
              <a:gd name="connsiteY13" fmla="*/ 3678973 h 1431975"/>
              <a:gd name="connsiteX14" fmla="*/ 1807820 w 10846920"/>
              <a:gd name="connsiteY14" fmla="*/ 1431975 h 1431975"/>
              <a:gd name="connsiteX15" fmla="*/ 238667 w 10846920"/>
              <a:gd name="connsiteY15" fmla="*/ 1431975 h 1431975"/>
              <a:gd name="connsiteX16" fmla="*/ 0 w 10846920"/>
              <a:gd name="connsiteY16" fmla="*/ 1193308 h 1431975"/>
              <a:gd name="connsiteX17" fmla="*/ 0 w 10846920"/>
              <a:gd name="connsiteY17" fmla="*/ 1193313 h 1431975"/>
              <a:gd name="connsiteX18" fmla="*/ 0 w 10846920"/>
              <a:gd name="connsiteY18" fmla="*/ 835319 h 1431975"/>
              <a:gd name="connsiteX19" fmla="*/ 0 w 10846920"/>
              <a:gd name="connsiteY19" fmla="*/ 835319 h 1431975"/>
              <a:gd name="connsiteX20" fmla="*/ 0 w 10846920"/>
              <a:gd name="connsiteY20" fmla="*/ 238667 h 1431975"/>
              <a:gd name="connsiteX0" fmla="*/ 0 w 10846920"/>
              <a:gd name="connsiteY0" fmla="*/ 238667 h 3678973"/>
              <a:gd name="connsiteX1" fmla="*/ 238667 w 10846920"/>
              <a:gd name="connsiteY1" fmla="*/ 0 h 3678973"/>
              <a:gd name="connsiteX2" fmla="*/ 1807820 w 10846920"/>
              <a:gd name="connsiteY2" fmla="*/ 0 h 3678973"/>
              <a:gd name="connsiteX3" fmla="*/ 1807820 w 10846920"/>
              <a:gd name="connsiteY3" fmla="*/ 0 h 3678973"/>
              <a:gd name="connsiteX4" fmla="*/ 4519550 w 10846920"/>
              <a:gd name="connsiteY4" fmla="*/ 0 h 3678973"/>
              <a:gd name="connsiteX5" fmla="*/ 10608253 w 10846920"/>
              <a:gd name="connsiteY5" fmla="*/ 0 h 3678973"/>
              <a:gd name="connsiteX6" fmla="*/ 10846920 w 10846920"/>
              <a:gd name="connsiteY6" fmla="*/ 238667 h 3678973"/>
              <a:gd name="connsiteX7" fmla="*/ 10846920 w 10846920"/>
              <a:gd name="connsiteY7" fmla="*/ 835319 h 3678973"/>
              <a:gd name="connsiteX8" fmla="*/ 10846920 w 10846920"/>
              <a:gd name="connsiteY8" fmla="*/ 835319 h 3678973"/>
              <a:gd name="connsiteX9" fmla="*/ 10846920 w 10846920"/>
              <a:gd name="connsiteY9" fmla="*/ 1193313 h 3678973"/>
              <a:gd name="connsiteX10" fmla="*/ 10846920 w 10846920"/>
              <a:gd name="connsiteY10" fmla="*/ 1193308 h 3678973"/>
              <a:gd name="connsiteX11" fmla="*/ 10608253 w 10846920"/>
              <a:gd name="connsiteY11" fmla="*/ 1431975 h 3678973"/>
              <a:gd name="connsiteX12" fmla="*/ 4519550 w 10846920"/>
              <a:gd name="connsiteY12" fmla="*/ 1431975 h 3678973"/>
              <a:gd name="connsiteX13" fmla="*/ 4268588 w 10846920"/>
              <a:gd name="connsiteY13" fmla="*/ 3678973 h 3678973"/>
              <a:gd name="connsiteX14" fmla="*/ 3865220 w 10846920"/>
              <a:gd name="connsiteY14" fmla="*/ 1489125 h 3678973"/>
              <a:gd name="connsiteX15" fmla="*/ 238667 w 10846920"/>
              <a:gd name="connsiteY15" fmla="*/ 1431975 h 3678973"/>
              <a:gd name="connsiteX16" fmla="*/ 0 w 10846920"/>
              <a:gd name="connsiteY16" fmla="*/ 1193308 h 3678973"/>
              <a:gd name="connsiteX17" fmla="*/ 0 w 10846920"/>
              <a:gd name="connsiteY17" fmla="*/ 1193313 h 3678973"/>
              <a:gd name="connsiteX18" fmla="*/ 0 w 10846920"/>
              <a:gd name="connsiteY18" fmla="*/ 835319 h 3678973"/>
              <a:gd name="connsiteX19" fmla="*/ 0 w 10846920"/>
              <a:gd name="connsiteY19" fmla="*/ 835319 h 3678973"/>
              <a:gd name="connsiteX20" fmla="*/ 0 w 10846920"/>
              <a:gd name="connsiteY20" fmla="*/ 238667 h 367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46920" h="3678973">
                <a:moveTo>
                  <a:pt x="0" y="238667"/>
                </a:moveTo>
                <a:cubicBezTo>
                  <a:pt x="0" y="106855"/>
                  <a:pt x="106855" y="0"/>
                  <a:pt x="238667" y="0"/>
                </a:cubicBezTo>
                <a:lnTo>
                  <a:pt x="1807820" y="0"/>
                </a:lnTo>
                <a:lnTo>
                  <a:pt x="1807820" y="0"/>
                </a:lnTo>
                <a:lnTo>
                  <a:pt x="4519550" y="0"/>
                </a:lnTo>
                <a:lnTo>
                  <a:pt x="10608253" y="0"/>
                </a:lnTo>
                <a:cubicBezTo>
                  <a:pt x="10740065" y="0"/>
                  <a:pt x="10846920" y="106855"/>
                  <a:pt x="10846920" y="238667"/>
                </a:cubicBezTo>
                <a:lnTo>
                  <a:pt x="10846920" y="835319"/>
                </a:lnTo>
                <a:lnTo>
                  <a:pt x="10846920" y="835319"/>
                </a:lnTo>
                <a:lnTo>
                  <a:pt x="10846920" y="1193313"/>
                </a:lnTo>
                <a:lnTo>
                  <a:pt x="10846920" y="1193308"/>
                </a:lnTo>
                <a:cubicBezTo>
                  <a:pt x="10846920" y="1325120"/>
                  <a:pt x="10740065" y="1431975"/>
                  <a:pt x="10608253" y="1431975"/>
                </a:cubicBezTo>
                <a:lnTo>
                  <a:pt x="4519550" y="1431975"/>
                </a:lnTo>
                <a:lnTo>
                  <a:pt x="4268588" y="3678973"/>
                </a:lnTo>
                <a:lnTo>
                  <a:pt x="3865220" y="1489125"/>
                </a:lnTo>
                <a:cubicBezTo>
                  <a:pt x="3342169" y="1489125"/>
                  <a:pt x="761718" y="1431975"/>
                  <a:pt x="238667" y="1431975"/>
                </a:cubicBezTo>
                <a:cubicBezTo>
                  <a:pt x="106855" y="1431975"/>
                  <a:pt x="0" y="1325120"/>
                  <a:pt x="0" y="1193308"/>
                </a:cubicBezTo>
                <a:lnTo>
                  <a:pt x="0" y="1193313"/>
                </a:lnTo>
                <a:lnTo>
                  <a:pt x="0" y="835319"/>
                </a:lnTo>
                <a:lnTo>
                  <a:pt x="0" y="835319"/>
                </a:lnTo>
                <a:lnTo>
                  <a:pt x="0" y="238667"/>
                </a:lnTo>
                <a:close/>
              </a:path>
            </a:pathLst>
          </a:custGeom>
          <a:solidFill>
            <a:schemeClr val="tx1">
              <a:alpha val="18000"/>
            </a:schemeClr>
          </a:solidFill>
          <a:ln>
            <a:solidFill>
              <a:schemeClr val="accent1">
                <a:lumMod val="20000"/>
                <a:lumOff val="80000"/>
                <a:alpha val="69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84826" y="5144740"/>
            <a:ext cx="2946640" cy="923330"/>
          </a:xfrm>
          <a:prstGeom prst="rect">
            <a:avLst/>
          </a:prstGeom>
          <a:noFill/>
        </p:spPr>
        <p:txBody>
          <a:bodyPr wrap="none" lIns="91440" tIns="45720" rIns="91440" bIns="45720">
            <a:prstTxWarp prst="textArchDown">
              <a:avLst/>
            </a:prstTxWarp>
            <a:spAutoFit/>
            <a:scene3d>
              <a:camera prst="orthographicFront"/>
              <a:lightRig rig="threePt" dir="t"/>
            </a:scene3d>
            <a:sp3d extrusionH="57150">
              <a:bevelT w="69850" h="38100" prst="cross"/>
            </a:sp3d>
          </a:bodyPr>
          <a:lstStyle/>
          <a:p>
            <a:pPr algn="ctr"/>
            <a:r>
              <a:rPr lang="en-US" sz="5400" b="0" cap="none" spc="600">
                <a:ln w="0"/>
                <a:solidFill>
                  <a:srgbClr val="B0D587"/>
                </a:solidFill>
                <a:effectLst>
                  <a:outerShdw blurRad="38100" dist="19050" dir="2700000" algn="tl" rotWithShape="0">
                    <a:schemeClr val="dk1">
                      <a:alpha val="40000"/>
                    </a:schemeClr>
                  </a:outerShdw>
                </a:effectLst>
                <a:latin typeface="UVN Hoa Tay 1" panose="030302020405070D0405" pitchFamily="66" charset="0"/>
              </a:rPr>
              <a:t>Nam Cao</a:t>
            </a:r>
          </a:p>
        </p:txBody>
      </p:sp>
      <p:sp>
        <p:nvSpPr>
          <p:cNvPr id="11" name="Rectangle 10"/>
          <p:cNvSpPr/>
          <p:nvPr/>
        </p:nvSpPr>
        <p:spPr>
          <a:xfrm>
            <a:off x="414478" y="1675259"/>
            <a:ext cx="5208118" cy="1200329"/>
          </a:xfrm>
          <a:prstGeom prst="rect">
            <a:avLst/>
          </a:prstGeom>
          <a:noFill/>
        </p:spPr>
        <p:txBody>
          <a:bodyPr wrap="square" lIns="91440" tIns="45720" rIns="91440" bIns="45720">
            <a:spAutoFit/>
          </a:bodyPr>
          <a:lstStyle/>
          <a:p>
            <a:pPr algn="ctr"/>
            <a:r>
              <a:rPr lang="en-US" sz="7200" b="0" cap="none" spc="0">
                <a:ln w="0"/>
                <a:solidFill>
                  <a:schemeClr val="accent4">
                    <a:lumMod val="20000"/>
                    <a:lumOff val="80000"/>
                  </a:schemeClr>
                </a:solidFill>
                <a:effectLst>
                  <a:outerShdw blurRad="38100" dist="19050" dir="2700000" algn="tl" rotWithShape="0">
                    <a:schemeClr val="dk1">
                      <a:alpha val="40000"/>
                    </a:schemeClr>
                  </a:outerShdw>
                  <a:reflection blurRad="6350" stA="55000" endA="300" endPos="45500" dir="5400000" sy="-100000" algn="bl" rotWithShape="0"/>
                </a:effectLst>
                <a:latin typeface="UTM Yen Tu" panose="02040603050506020204" pitchFamily="18" charset="0"/>
              </a:rPr>
              <a:t>Tập đọc</a:t>
            </a:r>
          </a:p>
        </p:txBody>
      </p:sp>
      <p:sp>
        <p:nvSpPr>
          <p:cNvPr id="12" name="Rectangle 11"/>
          <p:cNvSpPr/>
          <p:nvPr/>
        </p:nvSpPr>
        <p:spPr>
          <a:xfrm>
            <a:off x="1124926" y="318837"/>
            <a:ext cx="9942144" cy="1015663"/>
          </a:xfrm>
          <a:prstGeom prst="rect">
            <a:avLst/>
          </a:prstGeom>
          <a:noFill/>
        </p:spPr>
        <p:txBody>
          <a:bodyPr wrap="none" lIns="91440" tIns="45720" rIns="91440" bIns="45720">
            <a:spAutoFit/>
          </a:bodyPr>
          <a:lstStyle/>
          <a:p>
            <a:pPr algn="ctr"/>
            <a:r>
              <a:rPr lang="en-US" sz="6000" b="0" cap="none" spc="300">
                <a:ln w="0"/>
                <a:gradFill flip="none" rotWithShape="1">
                  <a:gsLst>
                    <a:gs pos="0">
                      <a:srgbClr val="3C33C3">
                        <a:shade val="30000"/>
                        <a:satMod val="115000"/>
                      </a:srgbClr>
                    </a:gs>
                    <a:gs pos="50000">
                      <a:srgbClr val="3C33C3">
                        <a:shade val="67500"/>
                        <a:satMod val="115000"/>
                      </a:srgbClr>
                    </a:gs>
                    <a:gs pos="100000">
                      <a:srgbClr val="3C33C3">
                        <a:shade val="100000"/>
                        <a:satMod val="115000"/>
                      </a:srgbClr>
                    </a:gs>
                  </a:gsLst>
                  <a:lin ang="5400000" scaled="1"/>
                  <a:tileRect/>
                </a:gradFill>
                <a:effectLst>
                  <a:glow rad="241300">
                    <a:schemeClr val="bg1"/>
                  </a:glow>
                </a:effectLst>
                <a:latin typeface="UTM Guanine" panose="02040603050506020204" pitchFamily="18" charset="0"/>
              </a:rPr>
              <a:t>THƯA CHUYỆN VỚI MẸ</a:t>
            </a:r>
          </a:p>
        </p:txBody>
      </p:sp>
      <p:grpSp>
        <p:nvGrpSpPr>
          <p:cNvPr id="13" name="Group 12"/>
          <p:cNvGrpSpPr/>
          <p:nvPr/>
        </p:nvGrpSpPr>
        <p:grpSpPr>
          <a:xfrm>
            <a:off x="0" y="2797999"/>
            <a:ext cx="5741106" cy="4153416"/>
            <a:chOff x="-14184" y="2815659"/>
            <a:chExt cx="5741106" cy="4153416"/>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4" y="2815659"/>
              <a:ext cx="5636780" cy="4153416"/>
            </a:xfrm>
            <a:prstGeom prst="rect">
              <a:avLst/>
            </a:prstGeom>
          </p:spPr>
        </p:pic>
        <p:sp>
          <p:nvSpPr>
            <p:cNvPr id="15" name="Oval 14"/>
            <p:cNvSpPr/>
            <p:nvPr/>
          </p:nvSpPr>
          <p:spPr>
            <a:xfrm>
              <a:off x="5536871" y="4706532"/>
              <a:ext cx="190051" cy="533400"/>
            </a:xfrm>
            <a:prstGeom prst="ellipse">
              <a:avLst/>
            </a:prstGeom>
            <a:solidFill>
              <a:srgbClr val="2717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53872" y="4973232"/>
              <a:ext cx="273050" cy="533400"/>
            </a:xfrm>
            <a:prstGeom prst="ellipse">
              <a:avLst/>
            </a:prstGeom>
            <a:solidFill>
              <a:srgbClr val="291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6865994"/>
      </p:ext>
    </p:extLst>
  </p:cSld>
  <p:clrMapOvr>
    <a:masterClrMapping/>
  </p:clrMapOvr>
  <mc:AlternateContent xmlns:mc="http://schemas.openxmlformats.org/markup-compatibility/2006" xmlns:p14="http://schemas.microsoft.com/office/powerpoint/2010/main">
    <mc:Choice Requires="p14">
      <p:transition spd="slow" p14:dur="8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750"/>
                            </p:stCondLst>
                            <p:childTnLst>
                              <p:par>
                                <p:cTn id="15" presetID="37"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450" decel="100000" fill="hold"/>
                                        <p:tgtEl>
                                          <p:spTgt spid="9"/>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par>
                                <p:cTn id="21" presetID="30" presetClass="entr" presetSubtype="0" fill="hold" grpId="0" nodeType="with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Effect transition="in" filter="fade">
                                      <p:cBhvr>
                                        <p:cTn id="23" dur="400" decel="100000"/>
                                        <p:tgtEl>
                                          <p:spTgt spid="12"/>
                                        </p:tgtEl>
                                      </p:cBhvr>
                                    </p:animEffect>
                                    <p:anim calcmode="lin" valueType="num">
                                      <p:cBhvr>
                                        <p:cTn id="24" dur="400" decel="100000" fill="hold"/>
                                        <p:tgtEl>
                                          <p:spTgt spid="12"/>
                                        </p:tgtEl>
                                        <p:attrNameLst>
                                          <p:attrName>style.rotation</p:attrName>
                                        </p:attrNameLst>
                                      </p:cBhvr>
                                      <p:tavLst>
                                        <p:tav tm="0">
                                          <p:val>
                                            <p:fltVal val="-90"/>
                                          </p:val>
                                        </p:tav>
                                        <p:tav tm="100000">
                                          <p:val>
                                            <p:fltVal val="0"/>
                                          </p:val>
                                        </p:tav>
                                      </p:tavLst>
                                    </p:anim>
                                    <p:anim calcmode="lin" valueType="num">
                                      <p:cBhvr>
                                        <p:cTn id="25" dur="400" decel="100000" fill="hold"/>
                                        <p:tgtEl>
                                          <p:spTgt spid="12"/>
                                        </p:tgtEl>
                                        <p:attrNameLst>
                                          <p:attrName>ppt_x</p:attrName>
                                        </p:attrNameLst>
                                      </p:cBhvr>
                                      <p:tavLst>
                                        <p:tav tm="0">
                                          <p:val>
                                            <p:strVal val="#ppt_x+0.4"/>
                                          </p:val>
                                        </p:tav>
                                        <p:tav tm="100000">
                                          <p:val>
                                            <p:strVal val="#ppt_x-0.05"/>
                                          </p:val>
                                        </p:tav>
                                      </p:tavLst>
                                    </p:anim>
                                    <p:anim calcmode="lin" valueType="num">
                                      <p:cBhvr>
                                        <p:cTn id="26" dur="400" decel="100000" fill="hold"/>
                                        <p:tgtEl>
                                          <p:spTgt spid="12"/>
                                        </p:tgtEl>
                                        <p:attrNameLst>
                                          <p:attrName>ppt_y</p:attrName>
                                        </p:attrNameLst>
                                      </p:cBhvr>
                                      <p:tavLst>
                                        <p:tav tm="0">
                                          <p:val>
                                            <p:strVal val="#ppt_y-0.4"/>
                                          </p:val>
                                        </p:tav>
                                        <p:tav tm="100000">
                                          <p:val>
                                            <p:strVal val="#ppt_y+0.1"/>
                                          </p:val>
                                        </p:tav>
                                      </p:tavLst>
                                    </p:anim>
                                    <p:anim calcmode="lin" valueType="num">
                                      <p:cBhvr>
                                        <p:cTn id="27" dur="100" accel="100000" fill="hold">
                                          <p:stCondLst>
                                            <p:cond delay="400"/>
                                          </p:stCondLst>
                                        </p:cTn>
                                        <p:tgtEl>
                                          <p:spTgt spid="12"/>
                                        </p:tgtEl>
                                        <p:attrNameLst>
                                          <p:attrName>ppt_x</p:attrName>
                                        </p:attrNameLst>
                                      </p:cBhvr>
                                      <p:tavLst>
                                        <p:tav tm="0">
                                          <p:val>
                                            <p:strVal val="#ppt_x-0.05"/>
                                          </p:val>
                                        </p:tav>
                                        <p:tav tm="100000">
                                          <p:val>
                                            <p:strVal val="#ppt_x"/>
                                          </p:val>
                                        </p:tav>
                                      </p:tavLst>
                                    </p:anim>
                                    <p:anim calcmode="lin" valueType="num">
                                      <p:cBhvr>
                                        <p:cTn id="28" dur="100" accel="100000" fill="hold">
                                          <p:stCondLst>
                                            <p:cond delay="400"/>
                                          </p:stCondLst>
                                        </p:cTn>
                                        <p:tgtEl>
                                          <p:spTgt spid="12"/>
                                        </p:tgtEl>
                                        <p:attrNameLst>
                                          <p:attrName>ppt_y</p:attrName>
                                        </p:attrNameLst>
                                      </p:cBhvr>
                                      <p:tavLst>
                                        <p:tav tm="0">
                                          <p:val>
                                            <p:strVal val="#ppt_y+0.1"/>
                                          </p:val>
                                        </p:tav>
                                        <p:tav tm="100000">
                                          <p:val>
                                            <p:strVal val="#ppt_y"/>
                                          </p:val>
                                        </p:tav>
                                      </p:tavLst>
                                    </p:anim>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90"/>
                                          </p:val>
                                        </p:tav>
                                        <p:tav tm="100000">
                                          <p:val>
                                            <p:fltVal val="0"/>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B475D2B-2796-4FBA-A2FF-EAFD33FEE70C}"/>
              </a:ext>
            </a:extLst>
          </p:cNvPr>
          <p:cNvPicPr>
            <a:picLocks noChangeAspect="1"/>
          </p:cNvPicPr>
          <p:nvPr/>
        </p:nvPicPr>
        <p:blipFill>
          <a:blip r:embed="rId2">
            <a:extLst>
              <a:ext uri="{28A0092B-C50C-407E-A947-70E740481C1C}">
                <a14:useLocalDpi xmlns:a14="http://schemas.microsoft.com/office/drawing/2010/main" val="0"/>
              </a:ext>
            </a:extLst>
          </a:blip>
          <a:srcRect l="1817" t="2638" r="2727" b="4439"/>
          <a:stretch>
            <a:fillRect/>
          </a:stretch>
        </p:blipFill>
        <p:spPr bwMode="auto">
          <a:xfrm>
            <a:off x="114300" y="-76200"/>
            <a:ext cx="119634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a:extLst>
              <a:ext uri="{FF2B5EF4-FFF2-40B4-BE49-F238E27FC236}">
                <a16:creationId xmlns:a16="http://schemas.microsoft.com/office/drawing/2014/main" id="{C070D209-BFB6-4044-B371-7FDFC6F7EAED}"/>
              </a:ext>
            </a:extLst>
          </p:cNvPr>
          <p:cNvSpPr txBox="1">
            <a:spLocks noChangeArrowheads="1"/>
          </p:cNvSpPr>
          <p:nvPr/>
        </p:nvSpPr>
        <p:spPr bwMode="auto">
          <a:xfrm>
            <a:off x="1239364" y="780494"/>
            <a:ext cx="9942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000" b="0"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Thứ</a:t>
            </a:r>
            <a:r>
              <a:rPr kumimoji="0" lang="en-US" altLang="en-US" sz="4000" b="0"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altLang="en-US" sz="4000" b="0"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hai</a:t>
            </a:r>
            <a:r>
              <a:rPr kumimoji="0" lang="en-US" altLang="en-US" sz="4000" b="0"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altLang="en-US" sz="4000" b="0"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ngày</a:t>
            </a:r>
            <a:r>
              <a:rPr kumimoji="0" lang="en-US" altLang="en-US" sz="4000" b="0"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1 </a:t>
            </a:r>
            <a:r>
              <a:rPr kumimoji="0" lang="vi-VN" altLang="en-US" sz="4000" b="0"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tháng</a:t>
            </a:r>
            <a:r>
              <a:rPr kumimoji="0" lang="en-US" altLang="en-US" sz="4000" b="0"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11 </a:t>
            </a:r>
            <a:r>
              <a:rPr kumimoji="0" lang="vi-VN" altLang="en-US" sz="4000" b="0"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năm</a:t>
            </a:r>
            <a:r>
              <a:rPr kumimoji="0" lang="en-US" altLang="en-US" sz="4000" b="0"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2021</a:t>
            </a:r>
          </a:p>
        </p:txBody>
      </p:sp>
      <p:sp>
        <p:nvSpPr>
          <p:cNvPr id="6" name="TextBox 5">
            <a:extLst>
              <a:ext uri="{FF2B5EF4-FFF2-40B4-BE49-F238E27FC236}">
                <a16:creationId xmlns:a16="http://schemas.microsoft.com/office/drawing/2014/main" id="{1FBCF6B8-4103-4E72-9CEC-120607ACB937}"/>
              </a:ext>
            </a:extLst>
          </p:cNvPr>
          <p:cNvSpPr txBox="1"/>
          <p:nvPr/>
        </p:nvSpPr>
        <p:spPr>
          <a:xfrm>
            <a:off x="5143819" y="1580862"/>
            <a:ext cx="3962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Tập</a:t>
            </a:r>
            <a:r>
              <a:rPr kumimoji="0" lang="en-US" sz="4000" b="0"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4000" b="0"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đọc</a:t>
            </a:r>
            <a:endParaRPr kumimoji="0" lang="en-US" sz="4000" b="0"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7" name="TextBox 6">
            <a:extLst>
              <a:ext uri="{FF2B5EF4-FFF2-40B4-BE49-F238E27FC236}">
                <a16:creationId xmlns:a16="http://schemas.microsoft.com/office/drawing/2014/main" id="{0164CD80-43E9-4F87-90EE-6492F8FD7CF1}"/>
              </a:ext>
            </a:extLst>
          </p:cNvPr>
          <p:cNvSpPr txBox="1"/>
          <p:nvPr/>
        </p:nvSpPr>
        <p:spPr>
          <a:xfrm>
            <a:off x="3268545" y="2511448"/>
            <a:ext cx="725072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Thưa</a:t>
            </a:r>
            <a:r>
              <a:rPr kumimoji="0" lang="en-US" sz="4000" b="0"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4000" b="0"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chuyện</a:t>
            </a:r>
            <a:r>
              <a:rPr kumimoji="0" lang="en-US" sz="4000" b="0"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4000" b="0"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với</a:t>
            </a:r>
            <a:r>
              <a:rPr kumimoji="0" lang="en-US" sz="4000" b="0"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4000" b="0"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mẹ</a:t>
            </a:r>
            <a:r>
              <a:rPr kumimoji="0" lang="en-US" sz="4000" b="0"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4000" b="0"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trang</a:t>
            </a:r>
            <a:r>
              <a:rPr kumimoji="0" lang="en-US" sz="4000" b="0"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lang="en-US" sz="4000" dirty="0">
                <a:solidFill>
                  <a:srgbClr val="FFFF00"/>
                </a:solidFill>
                <a:latin typeface="HP001 4 hàng" panose="020B0603050302020204" pitchFamily="34" charset="0"/>
              </a:rPr>
              <a:t>85</a:t>
            </a:r>
            <a:r>
              <a:rPr kumimoji="0" lang="en-US" sz="4000" b="0"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a:t>
            </a:r>
          </a:p>
        </p:txBody>
      </p:sp>
    </p:spTree>
    <p:extLst>
      <p:ext uri="{BB962C8B-B14F-4D97-AF65-F5344CB8AC3E}">
        <p14:creationId xmlns:p14="http://schemas.microsoft.com/office/powerpoint/2010/main" val="197356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3974" y="888776"/>
            <a:ext cx="11620500" cy="46291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23472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80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DED7"/>
        </a:solidFill>
        <a:effectLst/>
      </p:bgPr>
    </p:bg>
    <p:spTree>
      <p:nvGrpSpPr>
        <p:cNvPr id="1" name=""/>
        <p:cNvGrpSpPr/>
        <p:nvPr/>
      </p:nvGrpSpPr>
      <p:grpSpPr>
        <a:xfrm>
          <a:off x="0" y="0"/>
          <a:ext cx="0" cy="0"/>
          <a:chOff x="0" y="0"/>
          <a:chExt cx="0" cy="0"/>
        </a:xfrm>
      </p:grpSpPr>
      <p:sp>
        <p:nvSpPr>
          <p:cNvPr id="3" name="Rectangle 2"/>
          <p:cNvSpPr/>
          <p:nvPr/>
        </p:nvSpPr>
        <p:spPr>
          <a:xfrm>
            <a:off x="247650" y="134511"/>
            <a:ext cx="11620500" cy="6555641"/>
          </a:xfrm>
          <a:prstGeom prst="rect">
            <a:avLst/>
          </a:prstGeom>
        </p:spPr>
        <p:txBody>
          <a:bodyPr wrap="square">
            <a:spAutoFit/>
          </a:bodyPr>
          <a:lstStyle/>
          <a:p>
            <a:pPr algn="ctr"/>
            <a:r>
              <a:rPr lang="vi-VN" sz="2100" b="1">
                <a:solidFill>
                  <a:srgbClr val="C00000"/>
                </a:solidFill>
                <a:latin typeface="+mj-lt"/>
              </a:rPr>
              <a:t>THƯA CHUYỆN VỚI MẸ</a:t>
            </a:r>
          </a:p>
          <a:p>
            <a:pPr algn="just"/>
            <a:r>
              <a:rPr lang="en-US" sz="2100" b="1">
                <a:solidFill>
                  <a:srgbClr val="002060"/>
                </a:solidFill>
                <a:latin typeface="+mj-lt"/>
              </a:rPr>
              <a:t>	</a:t>
            </a:r>
            <a:r>
              <a:rPr lang="vi-VN" sz="2100" b="1">
                <a:solidFill>
                  <a:srgbClr val="002060"/>
                </a:solidFill>
                <a:latin typeface="+mj-lt"/>
              </a:rPr>
              <a:t>Từ ngày phải nghỉ học, Cương đâm ra nhớ cái lò rèn cạnh trường. Một hôm, em ngỏ ý với mẹ:</a:t>
            </a:r>
          </a:p>
          <a:p>
            <a:pPr algn="just"/>
            <a:r>
              <a:rPr lang="en-US" sz="2100" b="1">
                <a:solidFill>
                  <a:srgbClr val="002060"/>
                </a:solidFill>
                <a:latin typeface="+mj-lt"/>
              </a:rPr>
              <a:t>	</a:t>
            </a:r>
            <a:r>
              <a:rPr lang="vi-VN" sz="2100" b="1">
                <a:solidFill>
                  <a:srgbClr val="002060"/>
                </a:solidFill>
                <a:latin typeface="+mj-lt"/>
              </a:rPr>
              <a:t>- Mẹ nói với thầy cho con đi học nghề rèn. </a:t>
            </a:r>
          </a:p>
          <a:p>
            <a:pPr algn="just"/>
            <a:r>
              <a:rPr lang="en-US" sz="2100" b="1">
                <a:solidFill>
                  <a:srgbClr val="002060"/>
                </a:solidFill>
                <a:latin typeface="+mj-lt"/>
              </a:rPr>
              <a:t>	</a:t>
            </a:r>
            <a:r>
              <a:rPr lang="vi-VN" sz="2100" b="1">
                <a:solidFill>
                  <a:srgbClr val="002060"/>
                </a:solidFill>
                <a:latin typeface="+mj-lt"/>
              </a:rPr>
              <a:t>Mẹ Cương đã nghe rõ mồn một lời con, nhưng bà vẫn hỏi lại:</a:t>
            </a:r>
          </a:p>
          <a:p>
            <a:pPr algn="just"/>
            <a:r>
              <a:rPr lang="en-US" sz="2100" b="1">
                <a:solidFill>
                  <a:srgbClr val="002060"/>
                </a:solidFill>
                <a:latin typeface="+mj-lt"/>
              </a:rPr>
              <a:t>	</a:t>
            </a:r>
            <a:r>
              <a:rPr lang="vi-VN" sz="2100" b="1">
                <a:solidFill>
                  <a:srgbClr val="002060"/>
                </a:solidFill>
                <a:latin typeface="+mj-lt"/>
              </a:rPr>
              <a:t>- Con vừa bảo gì?</a:t>
            </a:r>
          </a:p>
          <a:p>
            <a:pPr algn="just"/>
            <a:r>
              <a:rPr lang="en-US" sz="2100" b="1">
                <a:solidFill>
                  <a:srgbClr val="002060"/>
                </a:solidFill>
                <a:latin typeface="+mj-lt"/>
              </a:rPr>
              <a:t>	</a:t>
            </a:r>
            <a:r>
              <a:rPr lang="vi-VN" sz="2100" b="1">
                <a:solidFill>
                  <a:srgbClr val="002060"/>
                </a:solidFill>
                <a:latin typeface="+mj-lt"/>
              </a:rPr>
              <a:t>- Mẹ xin thầy cho con đi làm thợ rèn.</a:t>
            </a:r>
          </a:p>
          <a:p>
            <a:pPr algn="just"/>
            <a:r>
              <a:rPr lang="en-US" sz="2100" b="1">
                <a:solidFill>
                  <a:srgbClr val="002060"/>
                </a:solidFill>
                <a:latin typeface="+mj-lt"/>
              </a:rPr>
              <a:t>	</a:t>
            </a:r>
            <a:r>
              <a:rPr lang="vi-VN" sz="2100" b="1">
                <a:solidFill>
                  <a:srgbClr val="002060"/>
                </a:solidFill>
                <a:latin typeface="+mj-lt"/>
              </a:rPr>
              <a:t>- Ai xui con thế?</a:t>
            </a:r>
          </a:p>
          <a:p>
            <a:pPr algn="just"/>
            <a:r>
              <a:rPr lang="en-US" sz="2100" b="1">
                <a:solidFill>
                  <a:srgbClr val="002060"/>
                </a:solidFill>
                <a:latin typeface="+mj-lt"/>
              </a:rPr>
              <a:t>	</a:t>
            </a:r>
            <a:r>
              <a:rPr lang="vi-VN" sz="2100" b="1">
                <a:solidFill>
                  <a:srgbClr val="002060"/>
                </a:solidFill>
                <a:latin typeface="+mj-lt"/>
              </a:rPr>
              <a:t>Cương cố cắt nghĩa cho mẹ hiểu:</a:t>
            </a:r>
          </a:p>
          <a:p>
            <a:pPr algn="just"/>
            <a:r>
              <a:rPr lang="en-US" sz="2100" b="1">
                <a:solidFill>
                  <a:srgbClr val="002060"/>
                </a:solidFill>
                <a:latin typeface="+mj-lt"/>
              </a:rPr>
              <a:t>	</a:t>
            </a:r>
            <a:r>
              <a:rPr lang="vi-VN" sz="2100" b="1">
                <a:solidFill>
                  <a:srgbClr val="002060"/>
                </a:solidFill>
                <a:latin typeface="+mj-lt"/>
              </a:rPr>
              <a:t>- Thưa mẹ, tự ý con muốn thế. Con thương mẹ vất vả, đã phải nuôi bằng ấy đứa em còn phải nuôi con... Con muốn học một nghề để kiếm sống...</a:t>
            </a:r>
          </a:p>
          <a:p>
            <a:pPr algn="just"/>
            <a:r>
              <a:rPr lang="en-US" sz="2100" b="1">
                <a:solidFill>
                  <a:srgbClr val="002060"/>
                </a:solidFill>
                <a:latin typeface="+mj-lt"/>
              </a:rPr>
              <a:t>	</a:t>
            </a:r>
            <a:r>
              <a:rPr lang="vi-VN" sz="2100" b="1">
                <a:solidFill>
                  <a:srgbClr val="002060"/>
                </a:solidFill>
                <a:latin typeface="+mj-lt"/>
              </a:rPr>
              <a:t>Mẹ Cương như đã hiểu lòng con. Bà cảm động, xoa đầu Cương và bảo:</a:t>
            </a:r>
          </a:p>
          <a:p>
            <a:pPr algn="just"/>
            <a:r>
              <a:rPr lang="en-US" sz="2100" b="1">
                <a:solidFill>
                  <a:srgbClr val="002060"/>
                </a:solidFill>
                <a:latin typeface="+mj-lt"/>
              </a:rPr>
              <a:t>	</a:t>
            </a:r>
            <a:r>
              <a:rPr lang="vi-VN" sz="2100" b="1">
                <a:solidFill>
                  <a:srgbClr val="002060"/>
                </a:solidFill>
                <a:latin typeface="+mj-lt"/>
              </a:rPr>
              <a:t>- Con muốn giúp mẹ như thế là phải. Nhưng biết thầy có chịu nghe không? Nhà ta tuy nghèo nhưng dòng dõi quan sang. Không lẽ bây giờ mẹ để con phải làm đầy tớ anh thợ rèn.</a:t>
            </a:r>
          </a:p>
          <a:p>
            <a:pPr algn="just"/>
            <a:r>
              <a:rPr lang="en-US" sz="2100" b="1">
                <a:solidFill>
                  <a:srgbClr val="002060"/>
                </a:solidFill>
                <a:latin typeface="+mj-lt"/>
              </a:rPr>
              <a:t>	</a:t>
            </a:r>
            <a:r>
              <a:rPr lang="vi-VN" sz="2100" b="1">
                <a:solidFill>
                  <a:srgbClr val="002060"/>
                </a:solidFill>
                <a:latin typeface="+mj-lt"/>
              </a:rPr>
              <a:t>Cương thấy nghèn nghẹn ở cổ. Em nắm lấy tay mẹ, thiết tha:</a:t>
            </a:r>
          </a:p>
          <a:p>
            <a:pPr algn="just"/>
            <a:r>
              <a:rPr lang="en-US" sz="2100" b="1">
                <a:solidFill>
                  <a:srgbClr val="002060"/>
                </a:solidFill>
                <a:latin typeface="+mj-lt"/>
              </a:rPr>
              <a:t>	</a:t>
            </a:r>
            <a:r>
              <a:rPr lang="vi-VN" sz="2100" b="1">
                <a:solidFill>
                  <a:srgbClr val="002060"/>
                </a:solidFill>
                <a:latin typeface="+mj-lt"/>
              </a:rPr>
              <a:t>- Mẹ ơi! Người ta ai cũng phải có một nghề. Làm ruộng hay buôn bán, làm thầy hay làm thợ đều đáng trọng như nhau. Chỉ những ai trộm cắp hay ăn bám mới đáng bị coi thường.</a:t>
            </a:r>
          </a:p>
          <a:p>
            <a:pPr algn="just"/>
            <a:r>
              <a:rPr lang="en-US" sz="2100" b="1">
                <a:solidFill>
                  <a:srgbClr val="002060"/>
                </a:solidFill>
                <a:latin typeface="+mj-lt"/>
              </a:rPr>
              <a:t>	</a:t>
            </a:r>
            <a:r>
              <a:rPr lang="vi-VN" sz="2100" b="1">
                <a:solidFill>
                  <a:srgbClr val="002060"/>
                </a:solidFill>
                <a:latin typeface="+mj-lt"/>
              </a:rPr>
              <a:t>Bất giác, em lại nhớ đến ba người thợ nhễ nhại mồ hôi mà vui vẻ bên tiếng bễ thổi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phì phào</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tiếng búa con, búa lớn theo nhau đập </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cúc cắc</a:t>
            </a:r>
            <a:r>
              <a:rPr lang="en-US" sz="2100" b="1">
                <a:solidFill>
                  <a:srgbClr val="002060"/>
                </a:solidFill>
                <a:latin typeface="Times New Roman" panose="02020603050405020304" pitchFamily="18" charset="0"/>
                <a:cs typeface="Times New Roman" panose="02020603050405020304" pitchFamily="18" charset="0"/>
              </a:rPr>
              <a:t>”</a:t>
            </a:r>
            <a:r>
              <a:rPr lang="vi-VN" sz="2100" b="1">
                <a:solidFill>
                  <a:srgbClr val="002060"/>
                </a:solidFill>
                <a:latin typeface="+mj-lt"/>
              </a:rPr>
              <a:t> và những tàn lửa đỏ hồng, bắn tóe lên như khi đốt cây bông.</a:t>
            </a:r>
          </a:p>
          <a:p>
            <a:pPr algn="r"/>
            <a:r>
              <a:rPr lang="vi-VN" sz="2100" i="1">
                <a:solidFill>
                  <a:srgbClr val="002060"/>
                </a:solidFill>
                <a:latin typeface="+mj-lt"/>
              </a:rPr>
              <a:t>Theo</a:t>
            </a:r>
            <a:r>
              <a:rPr lang="vi-VN" sz="2100" b="1">
                <a:solidFill>
                  <a:srgbClr val="002060"/>
                </a:solidFill>
                <a:latin typeface="+mj-lt"/>
              </a:rPr>
              <a:t> NAM CAO</a:t>
            </a:r>
          </a:p>
        </p:txBody>
      </p:sp>
    </p:spTree>
    <p:extLst>
      <p:ext uri="{BB962C8B-B14F-4D97-AF65-F5344CB8AC3E}">
        <p14:creationId xmlns:p14="http://schemas.microsoft.com/office/powerpoint/2010/main" val="16676713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80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Ikaros-Regular"/>
        <a:ea typeface="Ikaros-Regular"/>
        <a:cs typeface="Ikaros-Regular"/>
      </a:majorFont>
      <a:minorFont>
        <a:latin typeface="Ikaros-Regular"/>
        <a:ea typeface="Ikaros-Regular"/>
        <a:cs typeface="Ikaros-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0.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1.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2.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3.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4.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5.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6.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7.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8.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19.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2.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20.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21.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22.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23.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3.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4.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5.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6.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7.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8.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ppt/theme/themeOverride9.xml><?xml version="1.0" encoding="utf-8"?>
<a:themeOverride xmlns:a="http://schemas.openxmlformats.org/drawingml/2006/main">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themeOverride>
</file>

<file path=docProps/app.xml><?xml version="1.0" encoding="utf-8"?>
<Properties xmlns="http://schemas.openxmlformats.org/officeDocument/2006/extended-properties" xmlns:vt="http://schemas.openxmlformats.org/officeDocument/2006/docPropsVTypes">
  <TotalTime>610</TotalTime>
  <Words>2640</Words>
  <Application>Microsoft Office PowerPoint</Application>
  <PresentationFormat>Widescreen</PresentationFormat>
  <Paragraphs>194</Paragraphs>
  <Slides>31</Slides>
  <Notes>0</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31</vt:i4>
      </vt:variant>
    </vt:vector>
  </HeadingPairs>
  <TitlesOfParts>
    <vt:vector size="50" baseType="lpstr">
      <vt:lpstr>HP001 4 hàng</vt:lpstr>
      <vt:lpstr>UVN Bai Sau Nang</vt:lpstr>
      <vt:lpstr>UTM Yen Tu</vt:lpstr>
      <vt:lpstr>UTM Guanine</vt:lpstr>
      <vt:lpstr>Helvetica</vt:lpstr>
      <vt:lpstr>Calibri Light</vt:lpstr>
      <vt:lpstr>UVN Binh Duong</vt:lpstr>
      <vt:lpstr>等线</vt:lpstr>
      <vt:lpstr>Calibri</vt:lpstr>
      <vt:lpstr>Arial</vt:lpstr>
      <vt:lpstr>UTM Beautiful Caps</vt:lpstr>
      <vt:lpstr>Algerian</vt:lpstr>
      <vt:lpstr>UVN Hoa Tay 1</vt:lpstr>
      <vt:lpstr>仓耳玄三M W05</vt:lpstr>
      <vt:lpstr>Helvetica Light</vt:lpstr>
      <vt:lpstr>Times New Roman</vt:lpstr>
      <vt:lpstr>Office Theme</vt:lpstr>
      <vt:lpstr>White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Chia đoạn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Thua chuyen voi me</dc:title>
  <dc:subject>Tap doc 4</dc:subject>
  <dc:creator>KTUTS</dc:creator>
  <cp:keywords>Thy Tho</cp:keywords>
  <cp:lastModifiedBy>Phan Thị Hà Thu</cp:lastModifiedBy>
  <cp:revision>115</cp:revision>
  <dcterms:created xsi:type="dcterms:W3CDTF">2019-03-29T12:24:54Z</dcterms:created>
  <dcterms:modified xsi:type="dcterms:W3CDTF">2021-11-01T03:56:38Z</dcterms:modified>
</cp:coreProperties>
</file>