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0.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8" r:id="rId3"/>
    <p:sldMasterId id="2147483719" r:id="rId4"/>
    <p:sldMasterId id="2147483760" r:id="rId5"/>
    <p:sldMasterId id="2147483772" r:id="rId6"/>
    <p:sldMasterId id="2147483784" r:id="rId7"/>
    <p:sldMasterId id="2147483796" r:id="rId8"/>
    <p:sldMasterId id="2147483808" r:id="rId9"/>
    <p:sldMasterId id="2147483820" r:id="rId10"/>
    <p:sldMasterId id="2147483832" r:id="rId11"/>
    <p:sldMasterId id="2147483845" r:id="rId12"/>
    <p:sldMasterId id="2147483857" r:id="rId13"/>
    <p:sldMasterId id="2147483869" r:id="rId14"/>
    <p:sldMasterId id="2147483886" r:id="rId15"/>
    <p:sldMasterId id="2147483898" r:id="rId16"/>
    <p:sldMasterId id="2147483911" r:id="rId17"/>
    <p:sldMasterId id="2147483924" r:id="rId18"/>
    <p:sldMasterId id="2147483937" r:id="rId19"/>
    <p:sldMasterId id="2147483950" r:id="rId20"/>
    <p:sldMasterId id="2147483963" r:id="rId21"/>
    <p:sldMasterId id="2147483976" r:id="rId22"/>
  </p:sldMasterIdLst>
  <p:notesMasterIdLst>
    <p:notesMasterId r:id="rId54"/>
  </p:notesMasterIdLst>
  <p:sldIdLst>
    <p:sldId id="448" r:id="rId23"/>
    <p:sldId id="290" r:id="rId24"/>
    <p:sldId id="291" r:id="rId25"/>
    <p:sldId id="272" r:id="rId26"/>
    <p:sldId id="306" r:id="rId27"/>
    <p:sldId id="273" r:id="rId28"/>
    <p:sldId id="292" r:id="rId29"/>
    <p:sldId id="305" r:id="rId30"/>
    <p:sldId id="270" r:id="rId31"/>
    <p:sldId id="274" r:id="rId32"/>
    <p:sldId id="275" r:id="rId33"/>
    <p:sldId id="271" r:id="rId34"/>
    <p:sldId id="295" r:id="rId35"/>
    <p:sldId id="296" r:id="rId36"/>
    <p:sldId id="297" r:id="rId37"/>
    <p:sldId id="293" r:id="rId38"/>
    <p:sldId id="298" r:id="rId39"/>
    <p:sldId id="299" r:id="rId40"/>
    <p:sldId id="283" r:id="rId41"/>
    <p:sldId id="287" r:id="rId42"/>
    <p:sldId id="286" r:id="rId43"/>
    <p:sldId id="285" r:id="rId44"/>
    <p:sldId id="284" r:id="rId45"/>
    <p:sldId id="288" r:id="rId46"/>
    <p:sldId id="266" r:id="rId47"/>
    <p:sldId id="267" r:id="rId48"/>
    <p:sldId id="300" r:id="rId49"/>
    <p:sldId id="301" r:id="rId50"/>
    <p:sldId id="302" r:id="rId51"/>
    <p:sldId id="303" r:id="rId52"/>
    <p:sldId id="30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p:cViewPr varScale="1">
        <p:scale>
          <a:sx n="72" d="100"/>
          <a:sy n="72" d="100"/>
        </p:scale>
        <p:origin x="11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D74DF-11F5-4126-A35C-CF19D6966742}" type="datetimeFigureOut">
              <a:rPr lang="en-US" smtClean="0"/>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C3121-836C-4570-A69D-D301F64DD7D0}" type="slidenum">
              <a:rPr lang="en-US" smtClean="0"/>
              <a:t>‹#›</a:t>
            </a:fld>
            <a:endParaRPr lang="en-US"/>
          </a:p>
        </p:txBody>
      </p:sp>
    </p:spTree>
    <p:extLst>
      <p:ext uri="{BB962C8B-B14F-4D97-AF65-F5344CB8AC3E}">
        <p14:creationId xmlns:p14="http://schemas.microsoft.com/office/powerpoint/2010/main" val="408824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0AD9EDB3-2C5D-4C4B-8196-629355672AA6}" type="slidenum">
              <a:rPr lang="en-US">
                <a:solidFill>
                  <a:srgbClr val="000000"/>
                </a:solidFill>
              </a:rPr>
              <a:pPr/>
              <a:t>4</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0AD9EDB3-2C5D-4C4B-8196-629355672AA6}" type="slidenum">
              <a:rPr lang="en-US">
                <a:solidFill>
                  <a:srgbClr val="000000"/>
                </a:solidFill>
              </a:rPr>
              <a:pPr/>
              <a:t>6</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D9EDB3-2C5D-4C4B-8196-629355672AA6}" type="slidenum">
              <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3441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0AD9EDB3-2C5D-4C4B-8196-629355672AA6}" type="slidenum">
              <a:rPr lang="en-US">
                <a:solidFill>
                  <a:srgbClr val="000000"/>
                </a:solidFill>
              </a:rPr>
              <a:pPr/>
              <a:t>11</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D9EDB3-2C5D-4C4B-8196-629355672AA6}" type="slidenum">
              <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9733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ChangeArrowheads="1" noTextEdit="1"/>
          </p:cNvSpPr>
          <p:nvPr>
            <p:ph type="sldImg"/>
          </p:nvPr>
        </p:nvSpPr>
        <p:spPr>
          <a:xfrm>
            <a:off x="1101725" y="1431925"/>
            <a:ext cx="5154613" cy="3865563"/>
          </a:xfrm>
          <a:ln/>
        </p:spPr>
      </p:sp>
      <p:sp>
        <p:nvSpPr>
          <p:cNvPr id="72707"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708"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4D307-6F23-47FA-B828-A13947D2EB6E}" type="slidenum">
              <a:rPr kumimoji="0" lang="zh-CN" altLang="en-US" sz="1200" b="0" i="0" u="none" strike="noStrike" kern="1200" cap="none" spc="0" normalizeH="0" baseline="0" noProof="0">
                <a:ln>
                  <a:noFill/>
                </a:ln>
                <a:solidFill>
                  <a:prstClr val="black"/>
                </a:solidFill>
                <a:effectLst/>
                <a:uLnTx/>
                <a:uFillTx/>
                <a:latin typeface="Arial"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anose="02010600030101010101" pitchFamily="2" charset="-122"/>
              <a:cs typeface="+mn-cs"/>
            </a:endParaRPr>
          </a:p>
        </p:txBody>
      </p:sp>
    </p:spTree>
    <p:extLst>
      <p:ext uri="{BB962C8B-B14F-4D97-AF65-F5344CB8AC3E}">
        <p14:creationId xmlns:p14="http://schemas.microsoft.com/office/powerpoint/2010/main" val="138638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C3121-836C-4570-A69D-D301F64DD7D0}" type="slidenum">
              <a:rPr lang="en-US" smtClean="0"/>
              <a:t>22</a:t>
            </a:fld>
            <a:endParaRPr lang="en-US"/>
          </a:p>
        </p:txBody>
      </p:sp>
    </p:spTree>
    <p:extLst>
      <p:ext uri="{BB962C8B-B14F-4D97-AF65-F5344CB8AC3E}">
        <p14:creationId xmlns:p14="http://schemas.microsoft.com/office/powerpoint/2010/main" val="338550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40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57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742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902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05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21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63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476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3304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2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368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40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579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742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9025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056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21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631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700"/>
            </a:lvl1pPr>
          </a:lstStyle>
          <a:p>
            <a:r>
              <a:rPr lang="en-US"/>
              <a:t>Click to edit Master title style</a:t>
            </a:r>
          </a:p>
        </p:txBody>
      </p:sp>
      <p:sp>
        <p:nvSpPr>
          <p:cNvPr id="3" name="Subtitle 2"/>
          <p:cNvSpPr>
            <a:spLocks noGrp="1"/>
          </p:cNvSpPr>
          <p:nvPr>
            <p:ph type="subTitle" idx="1"/>
          </p:nvPr>
        </p:nvSpPr>
        <p:spPr>
          <a:xfrm>
            <a:off x="1143000" y="3602061"/>
            <a:ext cx="6858000" cy="1655763"/>
          </a:xfrm>
        </p:spPr>
        <p:txBody>
          <a:bodyPr/>
          <a:lstStyle>
            <a:lvl1pPr marL="0" indent="0" algn="ctr">
              <a:buNone/>
              <a:defRPr sz="1900"/>
            </a:lvl1pPr>
            <a:lvl2pPr marL="356363" indent="0" algn="ctr">
              <a:buNone/>
              <a:defRPr sz="1600"/>
            </a:lvl2pPr>
            <a:lvl3pPr marL="712720" indent="0" algn="ctr">
              <a:buNone/>
              <a:defRPr sz="1400"/>
            </a:lvl3pPr>
            <a:lvl4pPr marL="1069080" indent="0" algn="ctr">
              <a:buNone/>
              <a:defRPr sz="1200"/>
            </a:lvl4pPr>
            <a:lvl5pPr marL="1425438" indent="0" algn="ctr">
              <a:buNone/>
              <a:defRPr sz="1200"/>
            </a:lvl5pPr>
            <a:lvl6pPr marL="1781801" indent="0" algn="ctr">
              <a:buNone/>
              <a:defRPr sz="1200"/>
            </a:lvl6pPr>
            <a:lvl7pPr marL="2138163" indent="0" algn="ctr">
              <a:buNone/>
              <a:defRPr sz="1200"/>
            </a:lvl7pPr>
            <a:lvl8pPr marL="2494513" indent="0" algn="ctr">
              <a:buNone/>
              <a:defRPr sz="1200"/>
            </a:lvl8pPr>
            <a:lvl9pPr marL="285087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45F6061B-E980-4F0C-8AF0-8168982109D4}"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D6D04E27-C102-49B3-8C73-CDDFA14DA614}" type="slidenum">
              <a:rPr lang="en-US" altLang="en-US"/>
              <a:pPr/>
              <a:t>‹#›</a:t>
            </a:fld>
            <a:endParaRPr lang="en-US" altLang="en-US"/>
          </a:p>
        </p:txBody>
      </p:sp>
    </p:spTree>
    <p:extLst>
      <p:ext uri="{BB962C8B-B14F-4D97-AF65-F5344CB8AC3E}">
        <p14:creationId xmlns:p14="http://schemas.microsoft.com/office/powerpoint/2010/main" val="1332477588"/>
      </p:ext>
    </p:extLst>
  </p:cSld>
  <p:clrMapOvr>
    <a:masterClrMapping/>
  </p:clrMapOvr>
  <p:transition spd="slow">
    <p:sndAc>
      <p:stSnd>
        <p:snd r:embed="rId1" name="chimes.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972658C-1FB8-46DC-81DF-9F40EF381A7F}"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EDCF0A33-0241-4320-9C8F-DBDD89148025}" type="slidenum">
              <a:rPr lang="en-US" altLang="en-US"/>
              <a:pPr/>
              <a:t>‹#›</a:t>
            </a:fld>
            <a:endParaRPr lang="en-US" altLang="en-US"/>
          </a:p>
        </p:txBody>
      </p:sp>
    </p:spTree>
    <p:extLst>
      <p:ext uri="{BB962C8B-B14F-4D97-AF65-F5344CB8AC3E}">
        <p14:creationId xmlns:p14="http://schemas.microsoft.com/office/powerpoint/2010/main" val="980481328"/>
      </p:ext>
    </p:extLst>
  </p:cSld>
  <p:clrMapOvr>
    <a:masterClrMapping/>
  </p:clrMapOvr>
  <p:transition spd="slow">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700"/>
            </a:lvl1pPr>
          </a:lstStyle>
          <a:p>
            <a:r>
              <a:rPr lang="en-US"/>
              <a:t>Click to edit Master title style</a:t>
            </a:r>
          </a:p>
        </p:txBody>
      </p:sp>
      <p:sp>
        <p:nvSpPr>
          <p:cNvPr id="3" name="Subtitle 2"/>
          <p:cNvSpPr>
            <a:spLocks noGrp="1"/>
          </p:cNvSpPr>
          <p:nvPr>
            <p:ph type="subTitle" idx="1"/>
          </p:nvPr>
        </p:nvSpPr>
        <p:spPr>
          <a:xfrm>
            <a:off x="1143000" y="3602061"/>
            <a:ext cx="6858000" cy="1655763"/>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DEE0F91-90F0-4902-B0F4-9D7E937500B9}"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A278AF9E-6615-461E-84C6-C187C8E79264}" type="slidenum">
              <a:rPr lang="en-US" altLang="en-US"/>
              <a:pPr/>
              <a:t>‹#›</a:t>
            </a:fld>
            <a:endParaRPr lang="en-US" altLang="en-US"/>
          </a:p>
        </p:txBody>
      </p:sp>
    </p:spTree>
    <p:extLst>
      <p:ext uri="{BB962C8B-B14F-4D97-AF65-F5344CB8AC3E}">
        <p14:creationId xmlns:p14="http://schemas.microsoft.com/office/powerpoint/2010/main" val="3029048153"/>
      </p:ext>
    </p:extLst>
  </p:cSld>
  <p:clrMapOvr>
    <a:masterClrMapping/>
  </p:clrMapOvr>
  <p:transition spd="slow">
    <p:sndAc>
      <p:stSnd>
        <p:snd r:embed="rId1" name="chimes.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0"/>
            <a:ext cx="7886700" cy="2852737"/>
          </a:xfrm>
        </p:spPr>
        <p:txBody>
          <a:bodyPr anchor="b"/>
          <a:lstStyle>
            <a:lvl1pPr>
              <a:defRPr sz="4700"/>
            </a:lvl1pPr>
          </a:lstStyle>
          <a:p>
            <a:r>
              <a:rPr lang="en-US"/>
              <a:t>Click to edit Master title style</a:t>
            </a:r>
          </a:p>
        </p:txBody>
      </p:sp>
      <p:sp>
        <p:nvSpPr>
          <p:cNvPr id="3" name="Text Placeholder 2"/>
          <p:cNvSpPr>
            <a:spLocks noGrp="1"/>
          </p:cNvSpPr>
          <p:nvPr>
            <p:ph type="body" idx="1"/>
          </p:nvPr>
        </p:nvSpPr>
        <p:spPr>
          <a:xfrm>
            <a:off x="623888" y="4589493"/>
            <a:ext cx="7886700" cy="1500187"/>
          </a:xfrm>
        </p:spPr>
        <p:txBody>
          <a:bodyPr/>
          <a:lstStyle>
            <a:lvl1pPr marL="0" indent="0">
              <a:buNone/>
              <a:defRPr sz="1900">
                <a:solidFill>
                  <a:schemeClr val="tx1">
                    <a:tint val="75000"/>
                  </a:schemeClr>
                </a:solidFill>
              </a:defRPr>
            </a:lvl1pPr>
            <a:lvl2pPr marL="356363" indent="0">
              <a:buNone/>
              <a:defRPr sz="1600">
                <a:solidFill>
                  <a:schemeClr val="tx1">
                    <a:tint val="75000"/>
                  </a:schemeClr>
                </a:solidFill>
              </a:defRPr>
            </a:lvl2pPr>
            <a:lvl3pPr marL="712720" indent="0">
              <a:buNone/>
              <a:defRPr sz="1400">
                <a:solidFill>
                  <a:schemeClr val="tx1">
                    <a:tint val="75000"/>
                  </a:schemeClr>
                </a:solidFill>
              </a:defRPr>
            </a:lvl3pPr>
            <a:lvl4pPr marL="1069080" indent="0">
              <a:buNone/>
              <a:defRPr sz="1200">
                <a:solidFill>
                  <a:schemeClr val="tx1">
                    <a:tint val="75000"/>
                  </a:schemeClr>
                </a:solidFill>
              </a:defRPr>
            </a:lvl4pPr>
            <a:lvl5pPr marL="1425438" indent="0">
              <a:buNone/>
              <a:defRPr sz="1200">
                <a:solidFill>
                  <a:schemeClr val="tx1">
                    <a:tint val="75000"/>
                  </a:schemeClr>
                </a:solidFill>
              </a:defRPr>
            </a:lvl5pPr>
            <a:lvl6pPr marL="1781801" indent="0">
              <a:buNone/>
              <a:defRPr sz="1200">
                <a:solidFill>
                  <a:schemeClr val="tx1">
                    <a:tint val="75000"/>
                  </a:schemeClr>
                </a:solidFill>
              </a:defRPr>
            </a:lvl6pPr>
            <a:lvl7pPr marL="2138163" indent="0">
              <a:buNone/>
              <a:defRPr sz="1200">
                <a:solidFill>
                  <a:schemeClr val="tx1">
                    <a:tint val="75000"/>
                  </a:schemeClr>
                </a:solidFill>
              </a:defRPr>
            </a:lvl7pPr>
            <a:lvl8pPr marL="2494513" indent="0">
              <a:buNone/>
              <a:defRPr sz="1200">
                <a:solidFill>
                  <a:schemeClr val="tx1">
                    <a:tint val="75000"/>
                  </a:schemeClr>
                </a:solidFill>
              </a:defRPr>
            </a:lvl8pPr>
            <a:lvl9pPr marL="285087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6F355F39-CC62-45DD-A5D0-52CE7F9511B4}"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9351FD56-A6E6-4586-8397-F05C70E10F24}" type="slidenum">
              <a:rPr lang="en-US" altLang="en-US"/>
              <a:pPr/>
              <a:t>‹#›</a:t>
            </a:fld>
            <a:endParaRPr lang="en-US" altLang="en-US"/>
          </a:p>
        </p:txBody>
      </p:sp>
    </p:spTree>
    <p:extLst>
      <p:ext uri="{BB962C8B-B14F-4D97-AF65-F5344CB8AC3E}">
        <p14:creationId xmlns:p14="http://schemas.microsoft.com/office/powerpoint/2010/main" val="3127029849"/>
      </p:ext>
    </p:extLst>
  </p:cSld>
  <p:clrMapOvr>
    <a:masterClrMapping/>
  </p:clrMapOvr>
  <p:transition spd="slow">
    <p:sndAc>
      <p:stSnd>
        <p:snd r:embed="rId1" name="chimes.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2E89669-7054-4F56-AC51-58DA8DD39DCA}"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FE618AB5-90D1-4DA2-B54E-A6D8FF72894C}" type="slidenum">
              <a:rPr lang="en-US" altLang="en-US"/>
              <a:pPr/>
              <a:t>‹#›</a:t>
            </a:fld>
            <a:endParaRPr lang="en-US" altLang="en-US"/>
          </a:p>
        </p:txBody>
      </p:sp>
    </p:spTree>
    <p:extLst>
      <p:ext uri="{BB962C8B-B14F-4D97-AF65-F5344CB8AC3E}">
        <p14:creationId xmlns:p14="http://schemas.microsoft.com/office/powerpoint/2010/main" val="1995536688"/>
      </p:ext>
    </p:extLst>
  </p:cSld>
  <p:clrMapOvr>
    <a:masterClrMapping/>
  </p:clrMapOvr>
  <p:transition spd="slow">
    <p:sndAc>
      <p:stSnd>
        <p:snd r:embed="rId1" name="chimes.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900" b="1"/>
            </a:lvl1pPr>
            <a:lvl2pPr marL="356363" indent="0">
              <a:buNone/>
              <a:defRPr sz="1600" b="1"/>
            </a:lvl2pPr>
            <a:lvl3pPr marL="712720" indent="0">
              <a:buNone/>
              <a:defRPr sz="1400" b="1"/>
            </a:lvl3pPr>
            <a:lvl4pPr marL="1069080" indent="0">
              <a:buNone/>
              <a:defRPr sz="1200" b="1"/>
            </a:lvl4pPr>
            <a:lvl5pPr marL="1425438" indent="0">
              <a:buNone/>
              <a:defRPr sz="1200" b="1"/>
            </a:lvl5pPr>
            <a:lvl6pPr marL="1781801" indent="0">
              <a:buNone/>
              <a:defRPr sz="1200" b="1"/>
            </a:lvl6pPr>
            <a:lvl7pPr marL="2138163" indent="0">
              <a:buNone/>
              <a:defRPr sz="1200" b="1"/>
            </a:lvl7pPr>
            <a:lvl8pPr marL="2494513" indent="0">
              <a:buNone/>
              <a:defRPr sz="1200" b="1"/>
            </a:lvl8pPr>
            <a:lvl9pPr marL="285087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9"/>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900" b="1"/>
            </a:lvl1pPr>
            <a:lvl2pPr marL="356363" indent="0">
              <a:buNone/>
              <a:defRPr sz="1600" b="1"/>
            </a:lvl2pPr>
            <a:lvl3pPr marL="712720" indent="0">
              <a:buNone/>
              <a:defRPr sz="1400" b="1"/>
            </a:lvl3pPr>
            <a:lvl4pPr marL="1069080" indent="0">
              <a:buNone/>
              <a:defRPr sz="1200" b="1"/>
            </a:lvl4pPr>
            <a:lvl5pPr marL="1425438" indent="0">
              <a:buNone/>
              <a:defRPr sz="1200" b="1"/>
            </a:lvl5pPr>
            <a:lvl6pPr marL="1781801" indent="0">
              <a:buNone/>
              <a:defRPr sz="1200" b="1"/>
            </a:lvl6pPr>
            <a:lvl7pPr marL="2138163" indent="0">
              <a:buNone/>
              <a:defRPr sz="1200" b="1"/>
            </a:lvl7pPr>
            <a:lvl8pPr marL="2494513" indent="0">
              <a:buNone/>
              <a:defRPr sz="1200" b="1"/>
            </a:lvl8pPr>
            <a:lvl9pPr marL="285087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2505079"/>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F8EF36E-696D-43A9-ADFE-6674FB32EE73}" type="datetimeFigureOut">
              <a:rPr lang="en-US"/>
              <a:pPr>
                <a:defRPr/>
              </a:pPr>
              <a:t>11/9/2021</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itchFamily="34" charset="0"/>
              </a:defRPr>
            </a:lvl1pPr>
          </a:lstStyle>
          <a:p>
            <a:fld id="{9A7B1616-3BC8-44E5-A0CA-128655F20039}" type="slidenum">
              <a:rPr lang="en-US" altLang="en-US"/>
              <a:pPr/>
              <a:t>‹#›</a:t>
            </a:fld>
            <a:endParaRPr lang="en-US" altLang="en-US"/>
          </a:p>
        </p:txBody>
      </p:sp>
    </p:spTree>
    <p:extLst>
      <p:ext uri="{BB962C8B-B14F-4D97-AF65-F5344CB8AC3E}">
        <p14:creationId xmlns:p14="http://schemas.microsoft.com/office/powerpoint/2010/main" val="3230090480"/>
      </p:ext>
    </p:extLst>
  </p:cSld>
  <p:clrMapOvr>
    <a:masterClrMapping/>
  </p:clrMapOvr>
  <p:transition spd="slow">
    <p:sndAc>
      <p:stSnd>
        <p:snd r:embed="rId1" name="chimes.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27DBFB5C-C730-468C-90EE-72670CF666FA}" type="datetimeFigureOut">
              <a:rPr lang="en-US"/>
              <a:pPr>
                <a:defRPr/>
              </a:pPr>
              <a:t>11/9/2021</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itchFamily="34" charset="0"/>
              </a:defRPr>
            </a:lvl1pPr>
          </a:lstStyle>
          <a:p>
            <a:fld id="{3EDB824F-6AD7-4EB5-A41B-D12FE8A2D5D5}" type="slidenum">
              <a:rPr lang="en-US" altLang="en-US"/>
              <a:pPr/>
              <a:t>‹#›</a:t>
            </a:fld>
            <a:endParaRPr lang="en-US" altLang="en-US"/>
          </a:p>
        </p:txBody>
      </p:sp>
    </p:spTree>
    <p:extLst>
      <p:ext uri="{BB962C8B-B14F-4D97-AF65-F5344CB8AC3E}">
        <p14:creationId xmlns:p14="http://schemas.microsoft.com/office/powerpoint/2010/main" val="1094566666"/>
      </p:ext>
    </p:extLst>
  </p:cSld>
  <p:clrMapOvr>
    <a:masterClrMapping/>
  </p:clrMapOvr>
  <p:transition spd="slow">
    <p:sndAc>
      <p:stSnd>
        <p:snd r:embed="rId1" name="chimes.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41F537B2-DA26-4B31-A994-A6CFF74314A5}" type="datetimeFigureOut">
              <a:rPr lang="en-US"/>
              <a:pPr>
                <a:defRPr/>
              </a:pPr>
              <a:t>11/9/2021</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itchFamily="34" charset="0"/>
              </a:defRPr>
            </a:lvl1pPr>
          </a:lstStyle>
          <a:p>
            <a:fld id="{CFA27E9A-F46F-4069-952F-34160D01282F}" type="slidenum">
              <a:rPr lang="en-US" altLang="en-US"/>
              <a:pPr/>
              <a:t>‹#›</a:t>
            </a:fld>
            <a:endParaRPr lang="en-US" altLang="en-US"/>
          </a:p>
        </p:txBody>
      </p:sp>
    </p:spTree>
    <p:extLst>
      <p:ext uri="{BB962C8B-B14F-4D97-AF65-F5344CB8AC3E}">
        <p14:creationId xmlns:p14="http://schemas.microsoft.com/office/powerpoint/2010/main" val="57110823"/>
      </p:ext>
    </p:extLst>
  </p:cSld>
  <p:clrMapOvr>
    <a:masterClrMapping/>
  </p:clrMapOvr>
  <p:transition spd="slow">
    <p:sndAc>
      <p:stSnd>
        <p:snd r:embed="rId1" name="chimes.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Content Placeholder 2"/>
          <p:cNvSpPr>
            <a:spLocks noGrp="1"/>
          </p:cNvSpPr>
          <p:nvPr>
            <p:ph idx="1"/>
          </p:nvPr>
        </p:nvSpPr>
        <p:spPr>
          <a:xfrm>
            <a:off x="3887391" y="987474"/>
            <a:ext cx="4629150" cy="48736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363" indent="0">
              <a:buNone/>
              <a:defRPr sz="1100"/>
            </a:lvl2pPr>
            <a:lvl3pPr marL="712720" indent="0">
              <a:buNone/>
              <a:defRPr sz="900"/>
            </a:lvl3pPr>
            <a:lvl4pPr marL="1069080" indent="0">
              <a:buNone/>
              <a:defRPr sz="800"/>
            </a:lvl4pPr>
            <a:lvl5pPr marL="1425438" indent="0">
              <a:buNone/>
              <a:defRPr sz="800"/>
            </a:lvl5pPr>
            <a:lvl6pPr marL="1781801" indent="0">
              <a:buNone/>
              <a:defRPr sz="800"/>
            </a:lvl6pPr>
            <a:lvl7pPr marL="2138163" indent="0">
              <a:buNone/>
              <a:defRPr sz="800"/>
            </a:lvl7pPr>
            <a:lvl8pPr marL="2494513" indent="0">
              <a:buNone/>
              <a:defRPr sz="800"/>
            </a:lvl8pPr>
            <a:lvl9pPr marL="285087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C5717532-58C8-49E1-81C8-1FDEE9D4AE08}"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E0265E63-DD2F-435B-940F-5EEFCDE7973B}" type="slidenum">
              <a:rPr lang="en-US" altLang="en-US"/>
              <a:pPr/>
              <a:t>‹#›</a:t>
            </a:fld>
            <a:endParaRPr lang="en-US" altLang="en-US"/>
          </a:p>
        </p:txBody>
      </p:sp>
    </p:spTree>
    <p:extLst>
      <p:ext uri="{BB962C8B-B14F-4D97-AF65-F5344CB8AC3E}">
        <p14:creationId xmlns:p14="http://schemas.microsoft.com/office/powerpoint/2010/main" val="2513565635"/>
      </p:ext>
    </p:extLst>
  </p:cSld>
  <p:clrMapOvr>
    <a:masterClrMapping/>
  </p:clrMapOvr>
  <p:transition spd="slow">
    <p:sndAc>
      <p:stSnd>
        <p:snd r:embed="rId1" name="chimes.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Picture Placeholder 2"/>
          <p:cNvSpPr>
            <a:spLocks noGrp="1"/>
          </p:cNvSpPr>
          <p:nvPr>
            <p:ph type="pic" idx="1"/>
          </p:nvPr>
        </p:nvSpPr>
        <p:spPr>
          <a:xfrm>
            <a:off x="3887391" y="987474"/>
            <a:ext cx="4629150" cy="4873625"/>
          </a:xfrm>
        </p:spPr>
        <p:txBody>
          <a:bodyPr rtlCol="0">
            <a:normAutofit/>
          </a:bodyPr>
          <a:lstStyle>
            <a:lvl1pPr marL="0" indent="0">
              <a:buNone/>
              <a:defRPr sz="2500"/>
            </a:lvl1pPr>
            <a:lvl2pPr marL="356363" indent="0">
              <a:buNone/>
              <a:defRPr sz="2200"/>
            </a:lvl2pPr>
            <a:lvl3pPr marL="712720" indent="0">
              <a:buNone/>
              <a:defRPr sz="1900"/>
            </a:lvl3pPr>
            <a:lvl4pPr marL="1069080" indent="0">
              <a:buNone/>
              <a:defRPr sz="1600"/>
            </a:lvl4pPr>
            <a:lvl5pPr marL="1425438" indent="0">
              <a:buNone/>
              <a:defRPr sz="1600"/>
            </a:lvl5pPr>
            <a:lvl6pPr marL="1781801" indent="0">
              <a:buNone/>
              <a:defRPr sz="1600"/>
            </a:lvl6pPr>
            <a:lvl7pPr marL="2138163" indent="0">
              <a:buNone/>
              <a:defRPr sz="1600"/>
            </a:lvl7pPr>
            <a:lvl8pPr marL="2494513" indent="0">
              <a:buNone/>
              <a:defRPr sz="1600"/>
            </a:lvl8pPr>
            <a:lvl9pPr marL="2850876" indent="0">
              <a:buNone/>
              <a:defRPr sz="1600"/>
            </a:lvl9pPr>
          </a:lstStyle>
          <a:p>
            <a:pPr lvl="0"/>
            <a:endParaRPr lang="en-US" noProof="0"/>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363" indent="0">
              <a:buNone/>
              <a:defRPr sz="1100"/>
            </a:lvl2pPr>
            <a:lvl3pPr marL="712720" indent="0">
              <a:buNone/>
              <a:defRPr sz="900"/>
            </a:lvl3pPr>
            <a:lvl4pPr marL="1069080" indent="0">
              <a:buNone/>
              <a:defRPr sz="800"/>
            </a:lvl4pPr>
            <a:lvl5pPr marL="1425438" indent="0">
              <a:buNone/>
              <a:defRPr sz="800"/>
            </a:lvl5pPr>
            <a:lvl6pPr marL="1781801" indent="0">
              <a:buNone/>
              <a:defRPr sz="800"/>
            </a:lvl6pPr>
            <a:lvl7pPr marL="2138163" indent="0">
              <a:buNone/>
              <a:defRPr sz="800"/>
            </a:lvl7pPr>
            <a:lvl8pPr marL="2494513" indent="0">
              <a:buNone/>
              <a:defRPr sz="800"/>
            </a:lvl8pPr>
            <a:lvl9pPr marL="285087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D42E148E-EF77-4F64-A747-BBFA33B1E1C3}"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BAE02010-8396-48A2-92B9-2CE28889DA48}" type="slidenum">
              <a:rPr lang="en-US" altLang="en-US"/>
              <a:pPr/>
              <a:t>‹#›</a:t>
            </a:fld>
            <a:endParaRPr lang="en-US" altLang="en-US"/>
          </a:p>
        </p:txBody>
      </p:sp>
    </p:spTree>
    <p:extLst>
      <p:ext uri="{BB962C8B-B14F-4D97-AF65-F5344CB8AC3E}">
        <p14:creationId xmlns:p14="http://schemas.microsoft.com/office/powerpoint/2010/main" val="2881185547"/>
      </p:ext>
    </p:extLst>
  </p:cSld>
  <p:clrMapOvr>
    <a:masterClrMapping/>
  </p:clrMapOvr>
  <p:transition spd="slow">
    <p:sndAc>
      <p:stSnd>
        <p:snd r:embed="rId1" name="chimes.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FF0C8A5-78CE-4982-B76E-DACFB8B9EC85}"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DE03E1D4-4BFF-4155-B51E-CB1FCE52ABC2}" type="slidenum">
              <a:rPr lang="en-US" altLang="en-US"/>
              <a:pPr/>
              <a:t>‹#›</a:t>
            </a:fld>
            <a:endParaRPr lang="en-US" altLang="en-US"/>
          </a:p>
        </p:txBody>
      </p:sp>
    </p:spTree>
    <p:extLst>
      <p:ext uri="{BB962C8B-B14F-4D97-AF65-F5344CB8AC3E}">
        <p14:creationId xmlns:p14="http://schemas.microsoft.com/office/powerpoint/2010/main" val="1735323989"/>
      </p:ext>
    </p:extLst>
  </p:cSld>
  <p:clrMapOvr>
    <a:masterClrMapping/>
  </p:clrMapOvr>
  <p:transition spd="slow">
    <p:sndAc>
      <p:stSnd>
        <p:snd r:embed="rId1" name="chimes.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2"/>
            <a:ext cx="1971675"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52"/>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6ABF55A2-E58C-44ED-89D5-59990A950736}"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65B3B026-C868-4650-985D-8A8946405D86}" type="slidenum">
              <a:rPr lang="en-US" altLang="en-US"/>
              <a:pPr/>
              <a:t>‹#›</a:t>
            </a:fld>
            <a:endParaRPr lang="en-US" altLang="en-US"/>
          </a:p>
        </p:txBody>
      </p:sp>
    </p:spTree>
    <p:extLst>
      <p:ext uri="{BB962C8B-B14F-4D97-AF65-F5344CB8AC3E}">
        <p14:creationId xmlns:p14="http://schemas.microsoft.com/office/powerpoint/2010/main" val="1922457322"/>
      </p:ext>
    </p:extLst>
  </p:cSld>
  <p:clrMapOvr>
    <a:masterClrMapping/>
  </p:clrMapOvr>
  <p:transition spd="slow">
    <p:sndAc>
      <p:stSnd>
        <p:snd r:embed="rId1" name="chimes.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8858-866F-41E2-8FFC-384557B7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082CC-30D6-42C0-9CA8-D8809FE06547}"/>
              </a:ext>
            </a:extLst>
          </p:cNvPr>
          <p:cNvSpPr>
            <a:spLocks noGrp="1"/>
          </p:cNvSpPr>
          <p:nvPr>
            <p:ph type="subTitle" idx="1"/>
          </p:nvPr>
        </p:nvSpPr>
        <p:spPr>
          <a:xfrm>
            <a:off x="1143000" y="3602038"/>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EE1933B2-6C86-450F-B177-22A76661FB4F}" type="datetimeFigureOut">
              <a:rPr lang="en-US">
                <a:solidFill>
                  <a:prstClr val="black">
                    <a:tint val="75000"/>
                  </a:prstClr>
                </a:solidFill>
              </a:rPr>
              <a:pPr>
                <a:defRPr/>
              </a:pPr>
              <a:t>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DA2964CD-4767-49D6-B705-AFE460F95983}" type="slidenum">
              <a:rPr lang="en-US"/>
              <a:pPr/>
              <a:t>‹#›</a:t>
            </a:fld>
            <a:endParaRPr lang="en-US"/>
          </a:p>
        </p:txBody>
      </p:sp>
    </p:spTree>
    <p:extLst>
      <p:ext uri="{BB962C8B-B14F-4D97-AF65-F5344CB8AC3E}">
        <p14:creationId xmlns:p14="http://schemas.microsoft.com/office/powerpoint/2010/main" val="243546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DAD49A55-73CC-49FE-AD99-7F1BCB71313D}"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72DE3F3E-A247-48F9-BBB1-0604BB8CB1DD}" type="slidenum">
              <a:rPr lang="en-US" altLang="en-US"/>
              <a:pPr/>
              <a:t>‹#›</a:t>
            </a:fld>
            <a:endParaRPr lang="en-US" altLang="en-US"/>
          </a:p>
        </p:txBody>
      </p:sp>
    </p:spTree>
    <p:extLst>
      <p:ext uri="{BB962C8B-B14F-4D97-AF65-F5344CB8AC3E}">
        <p14:creationId xmlns:p14="http://schemas.microsoft.com/office/powerpoint/2010/main" val="1767483128"/>
      </p:ext>
    </p:extLst>
  </p:cSld>
  <p:clrMapOvr>
    <a:masterClrMapping/>
  </p:clrMapOvr>
  <p:transition spd="slow">
    <p:sndAc>
      <p:stSnd>
        <p:snd r:embed="rId1" name="chimes.wav"/>
      </p:stSnd>
    </p:sndAc>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2DE2-B854-4F76-B616-254A0953C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10FF1-7F12-4037-BB20-96ABE5943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F49865C6-FD31-4A7D-8302-5412444F0710}" type="datetimeFigureOut">
              <a:rPr lang="en-US">
                <a:solidFill>
                  <a:prstClr val="black">
                    <a:tint val="75000"/>
                  </a:prstClr>
                </a:solidFill>
              </a:rPr>
              <a:pPr>
                <a:defRPr/>
              </a:pPr>
              <a:t>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BBBAB17E-2892-402C-9516-092D6B6069A7}" type="slidenum">
              <a:rPr lang="en-US"/>
              <a:pPr/>
              <a:t>‹#›</a:t>
            </a:fld>
            <a:endParaRPr lang="en-US"/>
          </a:p>
        </p:txBody>
      </p:sp>
    </p:spTree>
    <p:extLst>
      <p:ext uri="{BB962C8B-B14F-4D97-AF65-F5344CB8AC3E}">
        <p14:creationId xmlns:p14="http://schemas.microsoft.com/office/powerpoint/2010/main" val="8642029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0236-AC9D-4D2C-A82A-CB4FB77F9671}"/>
              </a:ext>
            </a:extLst>
          </p:cNvPr>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F87E0A-EECD-4F6B-8F5F-5A9816A98210}"/>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F6A3B681-1DE8-44DA-AAA4-20E2BB38857A}" type="datetimeFigureOut">
              <a:rPr lang="en-US">
                <a:solidFill>
                  <a:prstClr val="black">
                    <a:tint val="75000"/>
                  </a:prstClr>
                </a:solidFill>
              </a:rPr>
              <a:pPr>
                <a:defRPr/>
              </a:pPr>
              <a:t>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6BE43BEF-4241-421B-9A22-4B14B53618A3}" type="slidenum">
              <a:rPr lang="en-US"/>
              <a:pPr/>
              <a:t>‹#›</a:t>
            </a:fld>
            <a:endParaRPr lang="en-US"/>
          </a:p>
        </p:txBody>
      </p:sp>
    </p:spTree>
    <p:extLst>
      <p:ext uri="{BB962C8B-B14F-4D97-AF65-F5344CB8AC3E}">
        <p14:creationId xmlns:p14="http://schemas.microsoft.com/office/powerpoint/2010/main" val="33697915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63EA-A781-4342-B708-8434A367F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6EA6C-E0FC-47FD-89D5-710F168965B7}"/>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7EB69-D846-45A9-A684-0174AD31D4F8}"/>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321A84B1-89C9-4FFC-ABFF-57BB01496A43}" type="datetimeFigureOut">
              <a:rPr lang="en-US">
                <a:solidFill>
                  <a:prstClr val="black">
                    <a:tint val="75000"/>
                  </a:prstClr>
                </a:solidFill>
              </a:rPr>
              <a:pPr>
                <a:defRPr/>
              </a:pPr>
              <a:t>11/9/2021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FA94189C-0D14-45AF-AF64-458D9E4B3F46}" type="slidenum">
              <a:rPr lang="en-US"/>
              <a:pPr/>
              <a:t>‹#›</a:t>
            </a:fld>
            <a:endParaRPr lang="en-US"/>
          </a:p>
        </p:txBody>
      </p:sp>
    </p:spTree>
    <p:extLst>
      <p:ext uri="{BB962C8B-B14F-4D97-AF65-F5344CB8AC3E}">
        <p14:creationId xmlns:p14="http://schemas.microsoft.com/office/powerpoint/2010/main" val="28120163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C3FA-1928-457B-BE29-122FF00E32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C2AC1-1F6A-46F8-9E02-63FA6A46F554}"/>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C68F12-01E8-47F2-94EF-1C3CBAA9FF8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75EF4-5394-47F4-90BB-BAB393160FA7}"/>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C4FB9-1050-4EC9-957A-1224E129D88E}"/>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9004AD22-0C6C-4C70-B2DC-5BBCEE271FB4}" type="datetimeFigureOut">
              <a:rPr lang="en-US">
                <a:solidFill>
                  <a:prstClr val="black">
                    <a:tint val="75000"/>
                  </a:prstClr>
                </a:solidFill>
              </a:rPr>
              <a:pPr>
                <a:defRPr/>
              </a:pPr>
              <a:t>11/9/2021</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48048EC4-4EA4-400E-8254-E97D20862320}" type="slidenum">
              <a:rPr lang="en-US"/>
              <a:pPr/>
              <a:t>‹#›</a:t>
            </a:fld>
            <a:endParaRPr lang="en-US"/>
          </a:p>
        </p:txBody>
      </p:sp>
    </p:spTree>
    <p:extLst>
      <p:ext uri="{BB962C8B-B14F-4D97-AF65-F5344CB8AC3E}">
        <p14:creationId xmlns:p14="http://schemas.microsoft.com/office/powerpoint/2010/main" val="10791067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60DA-1E0B-4856-BC02-27F646EC1CB2}"/>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65444496-E653-46C3-B331-85180C08F250}" type="datetimeFigureOut">
              <a:rPr lang="en-US">
                <a:solidFill>
                  <a:prstClr val="black">
                    <a:tint val="75000"/>
                  </a:prstClr>
                </a:solidFill>
              </a:rPr>
              <a:pPr>
                <a:defRPr/>
              </a:pPr>
              <a:t>11/9/2021</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FF170D90-A6C5-4781-A674-4F6B2804CC08}" type="slidenum">
              <a:rPr lang="en-US"/>
              <a:pPr/>
              <a:t>‹#›</a:t>
            </a:fld>
            <a:endParaRPr lang="en-US"/>
          </a:p>
        </p:txBody>
      </p:sp>
    </p:spTree>
    <p:extLst>
      <p:ext uri="{BB962C8B-B14F-4D97-AF65-F5344CB8AC3E}">
        <p14:creationId xmlns:p14="http://schemas.microsoft.com/office/powerpoint/2010/main" val="42900542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017A6417-46D3-4574-8526-55F54D0AC10F}" type="datetimeFigureOut">
              <a:rPr lang="en-US">
                <a:solidFill>
                  <a:prstClr val="black">
                    <a:tint val="75000"/>
                  </a:prstClr>
                </a:solidFill>
              </a:rPr>
              <a:pPr>
                <a:defRPr/>
              </a:pPr>
              <a:t>11/9/2021</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B6918597-F483-4493-BC21-A0C4963B3E70}" type="slidenum">
              <a:rPr lang="en-US"/>
              <a:pPr/>
              <a:t>‹#›</a:t>
            </a:fld>
            <a:endParaRPr lang="en-US"/>
          </a:p>
        </p:txBody>
      </p:sp>
    </p:spTree>
    <p:extLst>
      <p:ext uri="{BB962C8B-B14F-4D97-AF65-F5344CB8AC3E}">
        <p14:creationId xmlns:p14="http://schemas.microsoft.com/office/powerpoint/2010/main" val="42010189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0C42-0DDC-4DBC-B00E-5F8D90F167B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4922DC-F2C1-4B61-9CF7-26B00963936D}"/>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BE0D97-B157-4BC4-A462-1ADFA0A178E3}"/>
              </a:ext>
            </a:extLst>
          </p:cNvPr>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CFBC6408-56C7-45AA-8A3E-E4444E69C5E6}" type="datetimeFigureOut">
              <a:rPr lang="en-US">
                <a:solidFill>
                  <a:prstClr val="black">
                    <a:tint val="75000"/>
                  </a:prstClr>
                </a:solidFill>
              </a:rPr>
              <a:pPr>
                <a:defRPr/>
              </a:pPr>
              <a:t>11/9/2021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19085123-C3D0-410C-9353-D60DCAD3314A}" type="slidenum">
              <a:rPr lang="en-US"/>
              <a:pPr/>
              <a:t>‹#›</a:t>
            </a:fld>
            <a:endParaRPr lang="en-US"/>
          </a:p>
        </p:txBody>
      </p:sp>
    </p:spTree>
    <p:extLst>
      <p:ext uri="{BB962C8B-B14F-4D97-AF65-F5344CB8AC3E}">
        <p14:creationId xmlns:p14="http://schemas.microsoft.com/office/powerpoint/2010/main" val="11128545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91B4-8449-4395-A69C-EADC9AA081E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73D96-0F53-4DD3-A05B-3D0FF8C7F738}"/>
              </a:ext>
            </a:extLst>
          </p:cNvPr>
          <p:cNvSpPr>
            <a:spLocks noGrp="1"/>
          </p:cNvSpPr>
          <p:nvPr>
            <p:ph type="pic" idx="1"/>
          </p:nvPr>
        </p:nvSpPr>
        <p:spPr>
          <a:xfrm>
            <a:off x="3887391" y="987427"/>
            <a:ext cx="462915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a:extLst>
              <a:ext uri="{FF2B5EF4-FFF2-40B4-BE49-F238E27FC236}">
                <a16:creationId xmlns:a16="http://schemas.microsoft.com/office/drawing/2014/main" id="{6481BB7D-5954-47C0-9560-85395C3872CB}"/>
              </a:ext>
            </a:extLst>
          </p:cNvPr>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D4CC6EC6-718A-43BD-9B45-BACA878B84E4}" type="datetimeFigureOut">
              <a:rPr lang="en-US">
                <a:solidFill>
                  <a:prstClr val="black">
                    <a:tint val="75000"/>
                  </a:prstClr>
                </a:solidFill>
              </a:rPr>
              <a:pPr>
                <a:defRPr/>
              </a:pPr>
              <a:t>11/9/2021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BF989F2C-5D1C-42D1-94CC-9109819507B1}" type="slidenum">
              <a:rPr lang="en-US"/>
              <a:pPr/>
              <a:t>‹#›</a:t>
            </a:fld>
            <a:endParaRPr lang="en-US"/>
          </a:p>
        </p:txBody>
      </p:sp>
    </p:spTree>
    <p:extLst>
      <p:ext uri="{BB962C8B-B14F-4D97-AF65-F5344CB8AC3E}">
        <p14:creationId xmlns:p14="http://schemas.microsoft.com/office/powerpoint/2010/main" val="1861463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CFDF-D90B-4619-AFB6-8954AB0A4C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919B7-C962-421F-9281-C6866402DB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8292FF32-C037-44C3-97FD-768203D98EDA}" type="datetimeFigureOut">
              <a:rPr lang="en-US">
                <a:solidFill>
                  <a:prstClr val="black">
                    <a:tint val="75000"/>
                  </a:prstClr>
                </a:solidFill>
              </a:rPr>
              <a:pPr>
                <a:defRPr/>
              </a:pPr>
              <a:t>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2B7877F4-C22D-47C9-8D1A-6F9833BC1F5C}" type="slidenum">
              <a:rPr lang="en-US"/>
              <a:pPr/>
              <a:t>‹#›</a:t>
            </a:fld>
            <a:endParaRPr lang="en-US"/>
          </a:p>
        </p:txBody>
      </p:sp>
    </p:spTree>
    <p:extLst>
      <p:ext uri="{BB962C8B-B14F-4D97-AF65-F5344CB8AC3E}">
        <p14:creationId xmlns:p14="http://schemas.microsoft.com/office/powerpoint/2010/main" val="7274417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0E3D6-7C43-4206-A206-6C6FA17E67AD}"/>
              </a:ext>
            </a:extLst>
          </p:cNvPr>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24B8B8-A4B8-4746-B397-C5F8680F2EF9}"/>
              </a:ext>
            </a:extLst>
          </p:cNvPr>
          <p:cNvSpPr>
            <a:spLocks noGrp="1"/>
          </p:cNvSpPr>
          <p:nvPr>
            <p:ph type="body" orient="vert" idx="1"/>
          </p:nvPr>
        </p:nvSpPr>
        <p:spPr>
          <a:xfrm>
            <a:off x="628651"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10"/>
          </p:nvPr>
        </p:nvSpPr>
        <p:spPr/>
        <p:txBody>
          <a:bodyPr/>
          <a:lstStyle>
            <a:lvl1pPr>
              <a:defRPr/>
            </a:lvl1pPr>
          </a:lstStyle>
          <a:p>
            <a:pPr>
              <a:defRPr/>
            </a:pPr>
            <a:fld id="{2D36598A-1155-43A1-9EF9-5C3247FBAEB2}" type="datetimeFigureOut">
              <a:rPr lang="en-US">
                <a:solidFill>
                  <a:prstClr val="black">
                    <a:tint val="75000"/>
                  </a:prstClr>
                </a:solidFill>
              </a:rPr>
              <a:pPr>
                <a:defRPr/>
              </a:pPr>
              <a:t>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12"/>
          </p:nvPr>
        </p:nvSpPr>
        <p:spPr/>
        <p:txBody>
          <a:bodyPr/>
          <a:lstStyle>
            <a:lvl1pPr>
              <a:defRPr/>
            </a:lvl1pPr>
          </a:lstStyle>
          <a:p>
            <a:fld id="{D62D68A6-6255-4F09-9FEF-3D45CCEB1495}" type="slidenum">
              <a:rPr lang="en-US"/>
              <a:pPr/>
              <a:t>‹#›</a:t>
            </a:fld>
            <a:endParaRPr lang="en-US"/>
          </a:p>
        </p:txBody>
      </p:sp>
    </p:spTree>
    <p:extLst>
      <p:ext uri="{BB962C8B-B14F-4D97-AF65-F5344CB8AC3E}">
        <p14:creationId xmlns:p14="http://schemas.microsoft.com/office/powerpoint/2010/main" val="151056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BDDCC20C-B131-4C9D-92EF-B49175641560}"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9485D0C8-BD77-459B-875E-AEFF9A1F1B9A}" type="slidenum">
              <a:rPr lang="en-US" altLang="en-US"/>
              <a:pPr/>
              <a:t>‹#›</a:t>
            </a:fld>
            <a:endParaRPr lang="en-US" altLang="en-US"/>
          </a:p>
        </p:txBody>
      </p:sp>
    </p:spTree>
    <p:extLst>
      <p:ext uri="{BB962C8B-B14F-4D97-AF65-F5344CB8AC3E}">
        <p14:creationId xmlns:p14="http://schemas.microsoft.com/office/powerpoint/2010/main" val="1156702194"/>
      </p:ext>
    </p:extLst>
  </p:cSld>
  <p:clrMapOvr>
    <a:masterClrMapping/>
  </p:clrMapOvr>
  <p:transition spd="slow">
    <p:sndAc>
      <p:stSnd>
        <p:snd r:embed="rId1" name="chimes.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5"/>
        <p:cNvGrpSpPr/>
        <p:nvPr/>
      </p:nvGrpSpPr>
      <p:grpSpPr>
        <a:xfrm>
          <a:off x="0" y="0"/>
          <a:ext cx="0" cy="0"/>
          <a:chOff x="0" y="0"/>
          <a:chExt cx="0" cy="0"/>
        </a:xfrm>
      </p:grpSpPr>
      <p:sp>
        <p:nvSpPr>
          <p:cNvPr id="3" name="Google Shape;486;p10"/>
          <p:cNvSpPr>
            <a:spLocks/>
          </p:cNvSpPr>
          <p:nvPr/>
        </p:nvSpPr>
        <p:spPr bwMode="auto">
          <a:xfrm>
            <a:off x="7879557" y="322264"/>
            <a:ext cx="260747" cy="300037"/>
          </a:xfrm>
          <a:custGeom>
            <a:avLst/>
            <a:gdLst>
              <a:gd name="T0" fmla="*/ 2553 w 5733"/>
              <a:gd name="T1" fmla="*/ 0 h 5077"/>
              <a:gd name="T2" fmla="*/ 370 w 5733"/>
              <a:gd name="T3" fmla="*/ 2553 h 5077"/>
              <a:gd name="T4" fmla="*/ 408 w 5733"/>
              <a:gd name="T5" fmla="*/ 2593 h 5077"/>
              <a:gd name="T6" fmla="*/ 447 w 5733"/>
              <a:gd name="T7" fmla="*/ 2536 h 5077"/>
              <a:gd name="T8" fmla="*/ 2648 w 5733"/>
              <a:gd name="T9" fmla="*/ 323 h 5077"/>
              <a:gd name="T10" fmla="*/ 4563 w 5733"/>
              <a:gd name="T11" fmla="*/ 1233 h 5077"/>
              <a:gd name="T12" fmla="*/ 3380 w 5733"/>
              <a:gd name="T13" fmla="*/ 4640 h 5077"/>
              <a:gd name="T14" fmla="*/ 3064 w 5733"/>
              <a:gd name="T15" fmla="*/ 4673 h 5077"/>
              <a:gd name="T16" fmla="*/ 1658 w 5733"/>
              <a:gd name="T17" fmla="*/ 3519 h 5077"/>
              <a:gd name="T18" fmla="*/ 1781 w 5733"/>
              <a:gd name="T19" fmla="*/ 2606 h 5077"/>
              <a:gd name="T20" fmla="*/ 2600 w 5733"/>
              <a:gd name="T21" fmla="*/ 2170 h 5077"/>
              <a:gd name="T22" fmla="*/ 3008 w 5733"/>
              <a:gd name="T23" fmla="*/ 2227 h 5077"/>
              <a:gd name="T24" fmla="*/ 2942 w 5733"/>
              <a:gd name="T25" fmla="*/ 3292 h 5077"/>
              <a:gd name="T26" fmla="*/ 2311 w 5733"/>
              <a:gd name="T27" fmla="*/ 3231 h 5077"/>
              <a:gd name="T28" fmla="*/ 2267 w 5733"/>
              <a:gd name="T29" fmla="*/ 3213 h 5077"/>
              <a:gd name="T30" fmla="*/ 2248 w 5733"/>
              <a:gd name="T31" fmla="*/ 3388 h 5077"/>
              <a:gd name="T32" fmla="*/ 2949 w 5733"/>
              <a:gd name="T33" fmla="*/ 3750 h 5077"/>
              <a:gd name="T34" fmla="*/ 3141 w 5733"/>
              <a:gd name="T35" fmla="*/ 1914 h 5077"/>
              <a:gd name="T36" fmla="*/ 2497 w 5733"/>
              <a:gd name="T37" fmla="*/ 1773 h 5077"/>
              <a:gd name="T38" fmla="*/ 1701 w 5733"/>
              <a:gd name="T39" fmla="*/ 4479 h 5077"/>
              <a:gd name="T40" fmla="*/ 3048 w 5733"/>
              <a:gd name="T41" fmla="*/ 5077 h 5077"/>
              <a:gd name="T42" fmla="*/ 5355 w 5733"/>
              <a:gd name="T43" fmla="*/ 3201 h 5077"/>
              <a:gd name="T44" fmla="*/ 3103 w 5733"/>
              <a:gd name="T45" fmla="*/ 47 h 5077"/>
              <a:gd name="T46" fmla="*/ 2553 w 5733"/>
              <a:gd name="T47" fmla="*/ 0 h 5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4" name="Google Shape;487;p10"/>
          <p:cNvSpPr>
            <a:spLocks/>
          </p:cNvSpPr>
          <p:nvPr/>
        </p:nvSpPr>
        <p:spPr bwMode="auto">
          <a:xfrm>
            <a:off x="1023937" y="6013451"/>
            <a:ext cx="271463" cy="525463"/>
          </a:xfrm>
          <a:custGeom>
            <a:avLst/>
            <a:gdLst>
              <a:gd name="T0" fmla="*/ 972 w 3973"/>
              <a:gd name="T1" fmla="*/ 0 h 5922"/>
              <a:gd name="T2" fmla="*/ 972 w 3973"/>
              <a:gd name="T3" fmla="*/ 0 h 5922"/>
              <a:gd name="T4" fmla="*/ 1 w 3973"/>
              <a:gd name="T5" fmla="*/ 3666 h 5922"/>
              <a:gd name="T6" fmla="*/ 618 w 3973"/>
              <a:gd name="T7" fmla="*/ 3559 h 5922"/>
              <a:gd name="T8" fmla="*/ 2989 w 3973"/>
              <a:gd name="T9" fmla="*/ 5922 h 5922"/>
              <a:gd name="T10" fmla="*/ 3972 w 3973"/>
              <a:gd name="T11" fmla="*/ 2411 h 5922"/>
              <a:gd name="T12" fmla="*/ 3972 w 3973"/>
              <a:gd name="T13" fmla="*/ 2411 h 5922"/>
              <a:gd name="T14" fmla="*/ 3395 w 3973"/>
              <a:gd name="T15" fmla="*/ 2498 h 5922"/>
              <a:gd name="T16" fmla="*/ 972 w 3973"/>
              <a:gd name="T17"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5" name="Google Shape;488;p10"/>
          <p:cNvSpPr>
            <a:spLocks/>
          </p:cNvSpPr>
          <p:nvPr/>
        </p:nvSpPr>
        <p:spPr bwMode="auto">
          <a:xfrm>
            <a:off x="311944" y="5722939"/>
            <a:ext cx="509588" cy="585787"/>
          </a:xfrm>
          <a:custGeom>
            <a:avLst/>
            <a:gdLst>
              <a:gd name="T0" fmla="*/ 2554 w 5734"/>
              <a:gd name="T1" fmla="*/ 0 h 5078"/>
              <a:gd name="T2" fmla="*/ 370 w 5734"/>
              <a:gd name="T3" fmla="*/ 2554 h 5078"/>
              <a:gd name="T4" fmla="*/ 408 w 5734"/>
              <a:gd name="T5" fmla="*/ 2593 h 5078"/>
              <a:gd name="T6" fmla="*/ 447 w 5734"/>
              <a:gd name="T7" fmla="*/ 2536 h 5078"/>
              <a:gd name="T8" fmla="*/ 2648 w 5734"/>
              <a:gd name="T9" fmla="*/ 323 h 5078"/>
              <a:gd name="T10" fmla="*/ 4563 w 5734"/>
              <a:gd name="T11" fmla="*/ 1233 h 5078"/>
              <a:gd name="T12" fmla="*/ 3381 w 5734"/>
              <a:gd name="T13" fmla="*/ 4641 h 5078"/>
              <a:gd name="T14" fmla="*/ 3065 w 5734"/>
              <a:gd name="T15" fmla="*/ 4673 h 5078"/>
              <a:gd name="T16" fmla="*/ 1659 w 5734"/>
              <a:gd name="T17" fmla="*/ 3521 h 5078"/>
              <a:gd name="T18" fmla="*/ 1781 w 5734"/>
              <a:gd name="T19" fmla="*/ 2606 h 5078"/>
              <a:gd name="T20" fmla="*/ 2601 w 5734"/>
              <a:gd name="T21" fmla="*/ 2170 h 5078"/>
              <a:gd name="T22" fmla="*/ 3009 w 5734"/>
              <a:gd name="T23" fmla="*/ 2227 h 5078"/>
              <a:gd name="T24" fmla="*/ 2944 w 5734"/>
              <a:gd name="T25" fmla="*/ 3292 h 5078"/>
              <a:gd name="T26" fmla="*/ 2312 w 5734"/>
              <a:gd name="T27" fmla="*/ 3231 h 5078"/>
              <a:gd name="T28" fmla="*/ 2268 w 5734"/>
              <a:gd name="T29" fmla="*/ 3213 h 5078"/>
              <a:gd name="T30" fmla="*/ 2247 w 5734"/>
              <a:gd name="T31" fmla="*/ 3389 h 5078"/>
              <a:gd name="T32" fmla="*/ 2949 w 5734"/>
              <a:gd name="T33" fmla="*/ 3750 h 5078"/>
              <a:gd name="T34" fmla="*/ 3141 w 5734"/>
              <a:gd name="T35" fmla="*/ 1914 h 5078"/>
              <a:gd name="T36" fmla="*/ 2497 w 5734"/>
              <a:gd name="T37" fmla="*/ 1773 h 5078"/>
              <a:gd name="T38" fmla="*/ 1701 w 5734"/>
              <a:gd name="T39" fmla="*/ 4480 h 5078"/>
              <a:gd name="T40" fmla="*/ 3048 w 5734"/>
              <a:gd name="T41" fmla="*/ 5077 h 5078"/>
              <a:gd name="T42" fmla="*/ 5355 w 5734"/>
              <a:gd name="T43" fmla="*/ 3201 h 5078"/>
              <a:gd name="T44" fmla="*/ 3104 w 5734"/>
              <a:gd name="T45" fmla="*/ 48 h 5078"/>
              <a:gd name="T46" fmla="*/ 2554 w 5734"/>
              <a:gd name="T47" fmla="*/ 0 h 5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6" name="Google Shape;489;p10">
            <a:extLst>
              <a:ext uri="{FF2B5EF4-FFF2-40B4-BE49-F238E27FC236}">
                <a16:creationId xmlns:a16="http://schemas.microsoft.com/office/drawing/2014/main" id="{7FF720A3-BDF3-48AD-9986-4158C04294F5}"/>
              </a:ext>
            </a:extLst>
          </p:cNvPr>
          <p:cNvSpPr/>
          <p:nvPr/>
        </p:nvSpPr>
        <p:spPr>
          <a:xfrm>
            <a:off x="280987" y="4991100"/>
            <a:ext cx="309563" cy="368300"/>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121900" tIns="121900" rIns="121900" bIns="121900" anchor="ctr"/>
          <a:lstStyle/>
          <a:p>
            <a:pPr eaLnBrk="0" fontAlgn="base" hangingPunct="0">
              <a:defRPr/>
            </a:pPr>
            <a:endParaRPr sz="2400">
              <a:solidFill>
                <a:prstClr val="black"/>
              </a:solidFill>
              <a:latin typeface="Segoe Print" pitchFamily="2" charset="0"/>
            </a:endParaRPr>
          </a:p>
        </p:txBody>
      </p:sp>
      <p:sp>
        <p:nvSpPr>
          <p:cNvPr id="7" name="Google Shape;490;p10"/>
          <p:cNvSpPr>
            <a:spLocks/>
          </p:cNvSpPr>
          <p:nvPr/>
        </p:nvSpPr>
        <p:spPr bwMode="auto">
          <a:xfrm>
            <a:off x="8206978" y="5741988"/>
            <a:ext cx="317897" cy="419100"/>
          </a:xfrm>
          <a:custGeom>
            <a:avLst/>
            <a:gdLst>
              <a:gd name="T0" fmla="*/ 2639 w 6432"/>
              <a:gd name="T1" fmla="*/ 368 h 6358"/>
              <a:gd name="T2" fmla="*/ 2639 w 6432"/>
              <a:gd name="T3" fmla="*/ 368 h 6358"/>
              <a:gd name="T4" fmla="*/ 3927 w 6432"/>
              <a:gd name="T5" fmla="*/ 1821 h 6358"/>
              <a:gd name="T6" fmla="*/ 2625 w 6432"/>
              <a:gd name="T7" fmla="*/ 2253 h 6358"/>
              <a:gd name="T8" fmla="*/ 2639 w 6432"/>
              <a:gd name="T9" fmla="*/ 368 h 6358"/>
              <a:gd name="T10" fmla="*/ 5677 w 6432"/>
              <a:gd name="T11" fmla="*/ 1509 h 6358"/>
              <a:gd name="T12" fmla="*/ 5677 w 6432"/>
              <a:gd name="T13" fmla="*/ 1509 h 6358"/>
              <a:gd name="T14" fmla="*/ 4866 w 6432"/>
              <a:gd name="T15" fmla="*/ 2612 h 6358"/>
              <a:gd name="T16" fmla="*/ 4342 w 6432"/>
              <a:gd name="T17" fmla="*/ 1956 h 6358"/>
              <a:gd name="T18" fmla="*/ 5677 w 6432"/>
              <a:gd name="T19" fmla="*/ 1509 h 6358"/>
              <a:gd name="T20" fmla="*/ 2301 w 6432"/>
              <a:gd name="T21" fmla="*/ 2642 h 6358"/>
              <a:gd name="T22" fmla="*/ 2264 w 6432"/>
              <a:gd name="T23" fmla="*/ 3561 h 6358"/>
              <a:gd name="T24" fmla="*/ 652 w 6432"/>
              <a:gd name="T25" fmla="*/ 3189 h 6358"/>
              <a:gd name="T26" fmla="*/ 2301 w 6432"/>
              <a:gd name="T27" fmla="*/ 2642 h 6358"/>
              <a:gd name="T28" fmla="*/ 4102 w 6432"/>
              <a:gd name="T29" fmla="*/ 2037 h 6358"/>
              <a:gd name="T30" fmla="*/ 4487 w 6432"/>
              <a:gd name="T31" fmla="*/ 2517 h 6358"/>
              <a:gd name="T32" fmla="*/ 4718 w 6432"/>
              <a:gd name="T33" fmla="*/ 2814 h 6358"/>
              <a:gd name="T34" fmla="*/ 3896 w 6432"/>
              <a:gd name="T35" fmla="*/ 3919 h 6358"/>
              <a:gd name="T36" fmla="*/ 2984 w 6432"/>
              <a:gd name="T37" fmla="*/ 3727 h 6358"/>
              <a:gd name="T38" fmla="*/ 2548 w 6432"/>
              <a:gd name="T39" fmla="*/ 3625 h 6358"/>
              <a:gd name="T40" fmla="*/ 2612 w 6432"/>
              <a:gd name="T41" fmla="*/ 2537 h 6358"/>
              <a:gd name="T42" fmla="*/ 4102 w 6432"/>
              <a:gd name="T43" fmla="*/ 2037 h 6358"/>
              <a:gd name="T44" fmla="*/ 4863 w 6432"/>
              <a:gd name="T45" fmla="*/ 3000 h 6358"/>
              <a:gd name="T46" fmla="*/ 6022 w 6432"/>
              <a:gd name="T47" fmla="*/ 4419 h 6358"/>
              <a:gd name="T48" fmla="*/ 5748 w 6432"/>
              <a:gd name="T49" fmla="*/ 4351 h 6358"/>
              <a:gd name="T50" fmla="*/ 4650 w 6432"/>
              <a:gd name="T51" fmla="*/ 4085 h 6358"/>
              <a:gd name="T52" fmla="*/ 4140 w 6432"/>
              <a:gd name="T53" fmla="*/ 3973 h 6358"/>
              <a:gd name="T54" fmla="*/ 4863 w 6432"/>
              <a:gd name="T55" fmla="*/ 3000 h 6358"/>
              <a:gd name="T56" fmla="*/ 2531 w 6432"/>
              <a:gd name="T57" fmla="*/ 3844 h 6358"/>
              <a:gd name="T58" fmla="*/ 3748 w 6432"/>
              <a:gd name="T59" fmla="*/ 4115 h 6358"/>
              <a:gd name="T60" fmla="*/ 2372 w 6432"/>
              <a:gd name="T61" fmla="*/ 5886 h 6358"/>
              <a:gd name="T62" fmla="*/ 2531 w 6432"/>
              <a:gd name="T63" fmla="*/ 3844 h 6358"/>
              <a:gd name="T64" fmla="*/ 2601 w 6432"/>
              <a:gd name="T65" fmla="*/ 1 h 6358"/>
              <a:gd name="T66" fmla="*/ 2572 w 6432"/>
              <a:gd name="T67" fmla="*/ 29 h 6358"/>
              <a:gd name="T68" fmla="*/ 2565 w 6432"/>
              <a:gd name="T69" fmla="*/ 77 h 6358"/>
              <a:gd name="T70" fmla="*/ 2538 w 6432"/>
              <a:gd name="T71" fmla="*/ 263 h 6358"/>
              <a:gd name="T72" fmla="*/ 2318 w 6432"/>
              <a:gd name="T73" fmla="*/ 2355 h 6358"/>
              <a:gd name="T74" fmla="*/ 125 w 6432"/>
              <a:gd name="T75" fmla="*/ 3085 h 6358"/>
              <a:gd name="T76" fmla="*/ 189 w 6432"/>
              <a:gd name="T77" fmla="*/ 3325 h 6358"/>
              <a:gd name="T78" fmla="*/ 2254 w 6432"/>
              <a:gd name="T79" fmla="*/ 3788 h 6358"/>
              <a:gd name="T80" fmla="*/ 2146 w 6432"/>
              <a:gd name="T81" fmla="*/ 6200 h 6358"/>
              <a:gd name="T82" fmla="*/ 2271 w 6432"/>
              <a:gd name="T83" fmla="*/ 6358 h 6358"/>
              <a:gd name="T84" fmla="*/ 2325 w 6432"/>
              <a:gd name="T85" fmla="*/ 6329 h 6358"/>
              <a:gd name="T86" fmla="*/ 3991 w 6432"/>
              <a:gd name="T87" fmla="*/ 4169 h 6358"/>
              <a:gd name="T88" fmla="*/ 6295 w 6432"/>
              <a:gd name="T89" fmla="*/ 4720 h 6358"/>
              <a:gd name="T90" fmla="*/ 6324 w 6432"/>
              <a:gd name="T91" fmla="*/ 4724 h 6358"/>
              <a:gd name="T92" fmla="*/ 6376 w 6432"/>
              <a:gd name="T93" fmla="*/ 4554 h 6358"/>
              <a:gd name="T94" fmla="*/ 5011 w 6432"/>
              <a:gd name="T95" fmla="*/ 2797 h 6358"/>
              <a:gd name="T96" fmla="*/ 6086 w 6432"/>
              <a:gd name="T97" fmla="*/ 1358 h 6358"/>
              <a:gd name="T98" fmla="*/ 5982 w 6432"/>
              <a:gd name="T99" fmla="*/ 1151 h 6358"/>
              <a:gd name="T100" fmla="*/ 5958 w 6432"/>
              <a:gd name="T101" fmla="*/ 1155 h 6358"/>
              <a:gd name="T102" fmla="*/ 4170 w 6432"/>
              <a:gd name="T103" fmla="*/ 1743 h 6358"/>
              <a:gd name="T104" fmla="*/ 2656 w 6432"/>
              <a:gd name="T105" fmla="*/ 114 h 6358"/>
              <a:gd name="T106" fmla="*/ 2633 w 6432"/>
              <a:gd name="T107" fmla="*/ 97 h 6358"/>
              <a:gd name="T108" fmla="*/ 2629 w 6432"/>
              <a:gd name="T109" fmla="*/ 33 h 6358"/>
              <a:gd name="T110" fmla="*/ 2601 w 6432"/>
              <a:gd name="T111" fmla="*/ 1 h 6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8" name="Google Shape;491;p10"/>
          <p:cNvSpPr>
            <a:spLocks/>
          </p:cNvSpPr>
          <p:nvPr/>
        </p:nvSpPr>
        <p:spPr bwMode="auto">
          <a:xfrm>
            <a:off x="8206979" y="704851"/>
            <a:ext cx="628650" cy="828675"/>
          </a:xfrm>
          <a:custGeom>
            <a:avLst/>
            <a:gdLst>
              <a:gd name="T0" fmla="*/ 2639 w 6432"/>
              <a:gd name="T1" fmla="*/ 368 h 6358"/>
              <a:gd name="T2" fmla="*/ 2639 w 6432"/>
              <a:gd name="T3" fmla="*/ 368 h 6358"/>
              <a:gd name="T4" fmla="*/ 3927 w 6432"/>
              <a:gd name="T5" fmla="*/ 1821 h 6358"/>
              <a:gd name="T6" fmla="*/ 2625 w 6432"/>
              <a:gd name="T7" fmla="*/ 2253 h 6358"/>
              <a:gd name="T8" fmla="*/ 2639 w 6432"/>
              <a:gd name="T9" fmla="*/ 368 h 6358"/>
              <a:gd name="T10" fmla="*/ 5677 w 6432"/>
              <a:gd name="T11" fmla="*/ 1509 h 6358"/>
              <a:gd name="T12" fmla="*/ 5677 w 6432"/>
              <a:gd name="T13" fmla="*/ 1509 h 6358"/>
              <a:gd name="T14" fmla="*/ 4866 w 6432"/>
              <a:gd name="T15" fmla="*/ 2612 h 6358"/>
              <a:gd name="T16" fmla="*/ 4342 w 6432"/>
              <a:gd name="T17" fmla="*/ 1956 h 6358"/>
              <a:gd name="T18" fmla="*/ 5677 w 6432"/>
              <a:gd name="T19" fmla="*/ 1509 h 6358"/>
              <a:gd name="T20" fmla="*/ 2301 w 6432"/>
              <a:gd name="T21" fmla="*/ 2642 h 6358"/>
              <a:gd name="T22" fmla="*/ 2264 w 6432"/>
              <a:gd name="T23" fmla="*/ 3561 h 6358"/>
              <a:gd name="T24" fmla="*/ 652 w 6432"/>
              <a:gd name="T25" fmla="*/ 3189 h 6358"/>
              <a:gd name="T26" fmla="*/ 2301 w 6432"/>
              <a:gd name="T27" fmla="*/ 2642 h 6358"/>
              <a:gd name="T28" fmla="*/ 4102 w 6432"/>
              <a:gd name="T29" fmla="*/ 2037 h 6358"/>
              <a:gd name="T30" fmla="*/ 4487 w 6432"/>
              <a:gd name="T31" fmla="*/ 2517 h 6358"/>
              <a:gd name="T32" fmla="*/ 4718 w 6432"/>
              <a:gd name="T33" fmla="*/ 2814 h 6358"/>
              <a:gd name="T34" fmla="*/ 3896 w 6432"/>
              <a:gd name="T35" fmla="*/ 3919 h 6358"/>
              <a:gd name="T36" fmla="*/ 2984 w 6432"/>
              <a:gd name="T37" fmla="*/ 3727 h 6358"/>
              <a:gd name="T38" fmla="*/ 2548 w 6432"/>
              <a:gd name="T39" fmla="*/ 3625 h 6358"/>
              <a:gd name="T40" fmla="*/ 2612 w 6432"/>
              <a:gd name="T41" fmla="*/ 2537 h 6358"/>
              <a:gd name="T42" fmla="*/ 4102 w 6432"/>
              <a:gd name="T43" fmla="*/ 2037 h 6358"/>
              <a:gd name="T44" fmla="*/ 4863 w 6432"/>
              <a:gd name="T45" fmla="*/ 3000 h 6358"/>
              <a:gd name="T46" fmla="*/ 6022 w 6432"/>
              <a:gd name="T47" fmla="*/ 4419 h 6358"/>
              <a:gd name="T48" fmla="*/ 5748 w 6432"/>
              <a:gd name="T49" fmla="*/ 4351 h 6358"/>
              <a:gd name="T50" fmla="*/ 4650 w 6432"/>
              <a:gd name="T51" fmla="*/ 4085 h 6358"/>
              <a:gd name="T52" fmla="*/ 4140 w 6432"/>
              <a:gd name="T53" fmla="*/ 3973 h 6358"/>
              <a:gd name="T54" fmla="*/ 4863 w 6432"/>
              <a:gd name="T55" fmla="*/ 3000 h 6358"/>
              <a:gd name="T56" fmla="*/ 2531 w 6432"/>
              <a:gd name="T57" fmla="*/ 3844 h 6358"/>
              <a:gd name="T58" fmla="*/ 3748 w 6432"/>
              <a:gd name="T59" fmla="*/ 4115 h 6358"/>
              <a:gd name="T60" fmla="*/ 2372 w 6432"/>
              <a:gd name="T61" fmla="*/ 5886 h 6358"/>
              <a:gd name="T62" fmla="*/ 2531 w 6432"/>
              <a:gd name="T63" fmla="*/ 3844 h 6358"/>
              <a:gd name="T64" fmla="*/ 2601 w 6432"/>
              <a:gd name="T65" fmla="*/ 1 h 6358"/>
              <a:gd name="T66" fmla="*/ 2572 w 6432"/>
              <a:gd name="T67" fmla="*/ 29 h 6358"/>
              <a:gd name="T68" fmla="*/ 2565 w 6432"/>
              <a:gd name="T69" fmla="*/ 77 h 6358"/>
              <a:gd name="T70" fmla="*/ 2538 w 6432"/>
              <a:gd name="T71" fmla="*/ 263 h 6358"/>
              <a:gd name="T72" fmla="*/ 2318 w 6432"/>
              <a:gd name="T73" fmla="*/ 2355 h 6358"/>
              <a:gd name="T74" fmla="*/ 125 w 6432"/>
              <a:gd name="T75" fmla="*/ 3085 h 6358"/>
              <a:gd name="T76" fmla="*/ 189 w 6432"/>
              <a:gd name="T77" fmla="*/ 3325 h 6358"/>
              <a:gd name="T78" fmla="*/ 2254 w 6432"/>
              <a:gd name="T79" fmla="*/ 3788 h 6358"/>
              <a:gd name="T80" fmla="*/ 2146 w 6432"/>
              <a:gd name="T81" fmla="*/ 6200 h 6358"/>
              <a:gd name="T82" fmla="*/ 2271 w 6432"/>
              <a:gd name="T83" fmla="*/ 6358 h 6358"/>
              <a:gd name="T84" fmla="*/ 2325 w 6432"/>
              <a:gd name="T85" fmla="*/ 6329 h 6358"/>
              <a:gd name="T86" fmla="*/ 3991 w 6432"/>
              <a:gd name="T87" fmla="*/ 4169 h 6358"/>
              <a:gd name="T88" fmla="*/ 6295 w 6432"/>
              <a:gd name="T89" fmla="*/ 4720 h 6358"/>
              <a:gd name="T90" fmla="*/ 6324 w 6432"/>
              <a:gd name="T91" fmla="*/ 4724 h 6358"/>
              <a:gd name="T92" fmla="*/ 6376 w 6432"/>
              <a:gd name="T93" fmla="*/ 4554 h 6358"/>
              <a:gd name="T94" fmla="*/ 5011 w 6432"/>
              <a:gd name="T95" fmla="*/ 2797 h 6358"/>
              <a:gd name="T96" fmla="*/ 6086 w 6432"/>
              <a:gd name="T97" fmla="*/ 1358 h 6358"/>
              <a:gd name="T98" fmla="*/ 5982 w 6432"/>
              <a:gd name="T99" fmla="*/ 1151 h 6358"/>
              <a:gd name="T100" fmla="*/ 5958 w 6432"/>
              <a:gd name="T101" fmla="*/ 1155 h 6358"/>
              <a:gd name="T102" fmla="*/ 4170 w 6432"/>
              <a:gd name="T103" fmla="*/ 1743 h 6358"/>
              <a:gd name="T104" fmla="*/ 2656 w 6432"/>
              <a:gd name="T105" fmla="*/ 114 h 6358"/>
              <a:gd name="T106" fmla="*/ 2633 w 6432"/>
              <a:gd name="T107" fmla="*/ 97 h 6358"/>
              <a:gd name="T108" fmla="*/ 2629 w 6432"/>
              <a:gd name="T109" fmla="*/ 33 h 6358"/>
              <a:gd name="T110" fmla="*/ 2601 w 6432"/>
              <a:gd name="T111" fmla="*/ 1 h 6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9" name="Google Shape;492;p10"/>
          <p:cNvSpPr>
            <a:spLocks/>
          </p:cNvSpPr>
          <p:nvPr/>
        </p:nvSpPr>
        <p:spPr bwMode="auto">
          <a:xfrm>
            <a:off x="7746206" y="1030288"/>
            <a:ext cx="390525" cy="755650"/>
          </a:xfrm>
          <a:custGeom>
            <a:avLst/>
            <a:gdLst>
              <a:gd name="T0" fmla="*/ 972 w 3973"/>
              <a:gd name="T1" fmla="*/ 0 h 5922"/>
              <a:gd name="T2" fmla="*/ 972 w 3973"/>
              <a:gd name="T3" fmla="*/ 0 h 5922"/>
              <a:gd name="T4" fmla="*/ 1 w 3973"/>
              <a:gd name="T5" fmla="*/ 3666 h 5922"/>
              <a:gd name="T6" fmla="*/ 618 w 3973"/>
              <a:gd name="T7" fmla="*/ 3559 h 5922"/>
              <a:gd name="T8" fmla="*/ 2989 w 3973"/>
              <a:gd name="T9" fmla="*/ 5922 h 5922"/>
              <a:gd name="T10" fmla="*/ 3972 w 3973"/>
              <a:gd name="T11" fmla="*/ 2411 h 5922"/>
              <a:gd name="T12" fmla="*/ 3972 w 3973"/>
              <a:gd name="T13" fmla="*/ 2411 h 5922"/>
              <a:gd name="T14" fmla="*/ 3395 w 3973"/>
              <a:gd name="T15" fmla="*/ 2498 h 5922"/>
              <a:gd name="T16" fmla="*/ 972 w 3973"/>
              <a:gd name="T17"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eaLnBrk="0" fontAlgn="base" hangingPunct="0">
              <a:spcBef>
                <a:spcPct val="0"/>
              </a:spcBef>
              <a:spcAft>
                <a:spcPct val="0"/>
              </a:spcAft>
            </a:pPr>
            <a:endParaRPr lang="en-US">
              <a:solidFill>
                <a:prstClr val="black"/>
              </a:solidFill>
              <a:latin typeface="Segoe Print" pitchFamily="2" charset="0"/>
            </a:endParaRPr>
          </a:p>
        </p:txBody>
      </p:sp>
      <p:sp>
        <p:nvSpPr>
          <p:cNvPr id="493" name="Google Shape;493;p10"/>
          <p:cNvSpPr txBox="1">
            <a:spLocks noGrp="1"/>
          </p:cNvSpPr>
          <p:nvPr>
            <p:ph type="body" idx="1"/>
          </p:nvPr>
        </p:nvSpPr>
        <p:spPr>
          <a:xfrm>
            <a:off x="1072450" y="693867"/>
            <a:ext cx="3042300" cy="4240000"/>
          </a:xfrm>
          <a:prstGeom prst="rect">
            <a:avLst/>
          </a:prstGeom>
        </p:spPr>
        <p:txBody>
          <a:bodyPr spcFirstLastPara="1" lIns="91425" tIns="91425" rIns="91425" bIns="91425">
            <a:noAutofit/>
          </a:bodyPr>
          <a:lstStyle>
            <a:lvl1pPr marL="609570" lvl="0" indent="-304784">
              <a:lnSpc>
                <a:spcPct val="100000"/>
              </a:lnSpc>
              <a:spcBef>
                <a:spcPts val="0"/>
              </a:spcBef>
              <a:spcAft>
                <a:spcPts val="0"/>
              </a:spcAft>
              <a:buClr>
                <a:schemeClr val="dk1"/>
              </a:buClr>
              <a:buSzPts val="5000"/>
              <a:buFont typeface="Amatic SC"/>
              <a:buNone/>
              <a:defRPr sz="6667">
                <a:solidFill>
                  <a:schemeClr val="lt1"/>
                </a:solidFill>
                <a:latin typeface="Amatic SC"/>
                <a:ea typeface="Amatic SC"/>
                <a:cs typeface="Amatic SC"/>
                <a:sym typeface="Amatic SC"/>
              </a:defRPr>
            </a:lvl1pPr>
          </a:lstStyle>
          <a:p>
            <a:endParaRPr/>
          </a:p>
        </p:txBody>
      </p:sp>
    </p:spTree>
    <p:extLst>
      <p:ext uri="{BB962C8B-B14F-4D97-AF65-F5344CB8AC3E}">
        <p14:creationId xmlns:p14="http://schemas.microsoft.com/office/powerpoint/2010/main" val="21103771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90442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2812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72634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5083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59669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20999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68787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7621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423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ACF4F6E-643A-4A0C-AEE7-2609670DA00E}"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C63397C8-146D-466D-B641-1551155A62B6}" type="slidenum">
              <a:rPr lang="en-US" altLang="en-US"/>
              <a:pPr/>
              <a:t>‹#›</a:t>
            </a:fld>
            <a:endParaRPr lang="en-US" altLang="en-US"/>
          </a:p>
        </p:txBody>
      </p:sp>
    </p:spTree>
    <p:extLst>
      <p:ext uri="{BB962C8B-B14F-4D97-AF65-F5344CB8AC3E}">
        <p14:creationId xmlns:p14="http://schemas.microsoft.com/office/powerpoint/2010/main" val="4098914701"/>
      </p:ext>
    </p:extLst>
  </p:cSld>
  <p:clrMapOvr>
    <a:masterClrMapping/>
  </p:clrMapOvr>
  <p:transition spd="slow">
    <p:sndAc>
      <p:stSnd>
        <p:snd r:embed="rId1" name="chimes.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00576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28046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87671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81791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09423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5331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5577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49919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0791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583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D24B66C-521F-4233-86BB-EAD853EF373A}"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38006D06-01F2-454C-BCA2-FBFFB53484A6}" type="slidenum">
              <a:rPr lang="en-US" altLang="en-US"/>
              <a:pPr/>
              <a:t>‹#›</a:t>
            </a:fld>
            <a:endParaRPr lang="en-US" altLang="en-US"/>
          </a:p>
        </p:txBody>
      </p:sp>
    </p:spTree>
    <p:extLst>
      <p:ext uri="{BB962C8B-B14F-4D97-AF65-F5344CB8AC3E}">
        <p14:creationId xmlns:p14="http://schemas.microsoft.com/office/powerpoint/2010/main" val="4263021434"/>
      </p:ext>
    </p:extLst>
  </p:cSld>
  <p:clrMapOvr>
    <a:masterClrMapping/>
  </p:clrMapOvr>
  <p:transition spd="slow">
    <p:sndAc>
      <p:stSnd>
        <p:snd r:embed="rId1" name="chimes.wav"/>
      </p:st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33845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37492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74968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3"/>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7DB4B1-6A69-4B14-A3BF-AFBD367B9BC2}"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8008490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0BFCDE-65AF-4ED2-858C-A2521DA9F2E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4238880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E5FA42-D092-45AF-9DFF-D8C75CE5C6C7}"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42018766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5D11D2-B676-4A11-9740-2EE1C5803472}"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6685905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D24B80-4A4A-4E83-9B1C-D0D755E51188}"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5232070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1E52EA-6F91-4489-9ED0-FF422B43B1F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108779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6E29B6-8238-4874-B8B9-4FD5B52DB2CB}"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79158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23D37EF8-18D7-43EB-BE4A-4C35AD25CA0A}"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4407BEC1-3F4D-4AD5-BAEB-F7CDA030F4D8}" type="slidenum">
              <a:rPr lang="en-US" altLang="en-US"/>
              <a:pPr/>
              <a:t>‹#›</a:t>
            </a:fld>
            <a:endParaRPr lang="en-US" altLang="en-US"/>
          </a:p>
        </p:txBody>
      </p:sp>
    </p:spTree>
    <p:extLst>
      <p:ext uri="{BB962C8B-B14F-4D97-AF65-F5344CB8AC3E}">
        <p14:creationId xmlns:p14="http://schemas.microsoft.com/office/powerpoint/2010/main" val="2018110119"/>
      </p:ext>
    </p:extLst>
  </p:cSld>
  <p:clrMapOvr>
    <a:masterClrMapping/>
  </p:clrMapOvr>
  <p:transition spd="slow">
    <p:sndAc>
      <p:stSnd>
        <p:snd r:embed="rId1" name="chimes.wav"/>
      </p:stSnd>
    </p:sndAc>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423E76-5EFB-46B0-9461-2D80E7B2F188}"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3864829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D233AA-BDCC-478D-9EEE-7F8DB7213215}"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3873332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9226C8-1C28-4A23-9C05-7C862BE24C1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2500560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AD5EC-458B-4C8E-8B44-00377A68554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291869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DB5A01-0C49-4C4D-93C9-CD2A1C9CEA3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8067244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6E2618-4E85-4A6A-BF59-8675E3D09368}"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27711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42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C079C8-3BBB-4E2E-A45F-C539CE513BF8}"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344436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E3812E-83A2-4C8D-8E2B-CBED924797E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9201945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1FA1E-A6E1-4408-B51A-E4E5B71F8EE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5939314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89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697D54F9-7E5F-437D-AA59-996C3D505932}"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97ED1785-0F2A-407F-983A-F19F7390DD80}" type="slidenum">
              <a:rPr lang="en-US" altLang="en-US"/>
              <a:pPr/>
              <a:t>‹#›</a:t>
            </a:fld>
            <a:endParaRPr lang="en-US" altLang="en-US"/>
          </a:p>
        </p:txBody>
      </p:sp>
    </p:spTree>
    <p:extLst>
      <p:ext uri="{BB962C8B-B14F-4D97-AF65-F5344CB8AC3E}">
        <p14:creationId xmlns:p14="http://schemas.microsoft.com/office/powerpoint/2010/main" val="2422905279"/>
      </p:ext>
    </p:extLst>
  </p:cSld>
  <p:clrMapOvr>
    <a:masterClrMapping/>
  </p:clrMapOvr>
  <p:transition spd="slow">
    <p:sndAc>
      <p:stSnd>
        <p:snd r:embed="rId1" name="chimes.wav"/>
      </p:stSnd>
    </p:sndAc>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987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10033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71944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65046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90735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14651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75178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1968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55749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4234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15C06AEE-EC82-47D4-AA23-B94E1328EECA}"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6AA7A544-C85A-4352-A568-8E5831BC748B}" type="slidenum">
              <a:rPr lang="en-US" altLang="en-US"/>
              <a:pPr/>
              <a:t>‹#›</a:t>
            </a:fld>
            <a:endParaRPr lang="en-US" altLang="en-US"/>
          </a:p>
        </p:txBody>
      </p:sp>
    </p:spTree>
    <p:extLst>
      <p:ext uri="{BB962C8B-B14F-4D97-AF65-F5344CB8AC3E}">
        <p14:creationId xmlns:p14="http://schemas.microsoft.com/office/powerpoint/2010/main" val="3149737666"/>
      </p:ext>
    </p:extLst>
  </p:cSld>
  <p:clrMapOvr>
    <a:masterClrMapping/>
  </p:clrMapOvr>
  <p:transition spd="slow">
    <p:sndAc>
      <p:stSnd>
        <p:snd r:embed="rId1" name="chimes.wav"/>
      </p:stSnd>
    </p:sndAc>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5E4D0-B8EC-4634-9513-A5211343DD2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9743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234A1F-DB54-4041-B17E-7C3D6BCD076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84927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55074-50C1-486A-AAB7-BEDBCB0B46D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121310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DF7287-BF32-4781-AB47-251043DC22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075114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D963A-A7D1-45D4-8672-15D90DF077B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19397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1A823-EBA8-44E5-A61D-0210AF2DB5B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78394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E1B2A5-26DC-4EC2-A989-649BBDCB54D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296983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6F9AF-FD6B-4E6C-9E10-03938E53380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58077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CA2FF-C0EA-40F0-9D05-A6290CE4413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807706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3AEBD9-A807-4A3C-85E1-945756D586B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404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3"/>
            <a:ext cx="7886700" cy="2852737"/>
          </a:xfrm>
        </p:spPr>
        <p:txBody>
          <a:bodyPr anchor="b"/>
          <a:lstStyle>
            <a:lvl1pPr>
              <a:defRPr sz="4700"/>
            </a:lvl1pPr>
          </a:lstStyle>
          <a:p>
            <a:r>
              <a:rPr lang="en-US"/>
              <a:t>Click to edit Master title style</a:t>
            </a:r>
          </a:p>
        </p:txBody>
      </p:sp>
      <p:sp>
        <p:nvSpPr>
          <p:cNvPr id="3" name="Text Placeholder 2"/>
          <p:cNvSpPr>
            <a:spLocks noGrp="1"/>
          </p:cNvSpPr>
          <p:nvPr>
            <p:ph type="body" idx="1"/>
          </p:nvPr>
        </p:nvSpPr>
        <p:spPr>
          <a:xfrm>
            <a:off x="623888" y="4589489"/>
            <a:ext cx="7886700" cy="1500187"/>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0F146207-5BF8-43AD-A50A-6D892D0DBD3C}"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7381F572-B619-4C8B-93CC-D5DE46B94347}" type="slidenum">
              <a:rPr lang="en-US" altLang="en-US"/>
              <a:pPr/>
              <a:t>‹#›</a:t>
            </a:fld>
            <a:endParaRPr lang="en-US" altLang="en-US"/>
          </a:p>
        </p:txBody>
      </p:sp>
    </p:spTree>
    <p:extLst>
      <p:ext uri="{BB962C8B-B14F-4D97-AF65-F5344CB8AC3E}">
        <p14:creationId xmlns:p14="http://schemas.microsoft.com/office/powerpoint/2010/main" val="328781719"/>
      </p:ext>
    </p:extLst>
  </p:cSld>
  <p:clrMapOvr>
    <a:masterClrMapping/>
  </p:clrMapOvr>
  <p:transition spd="slow">
    <p:sndAc>
      <p:stSnd>
        <p:snd r:embed="rId1" name="chimes.wav"/>
      </p:stSnd>
    </p:sndAc>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120065-AC91-4276-AD39-D6560F1CF5F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19722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51B84B-EB5E-483C-ABD6-0FD905508B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44061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B31AA3-3748-4087-A2CA-96A020D3CA3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97339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46A4A4-B45F-4B39-AF20-93DD6FC6136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26565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D6F71-7DBA-4862-AB5E-62737037C84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05057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87CBBB-7CEC-45F3-AF34-C267925D073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42082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9779C3-CBC3-4FD1-8B97-0E0D07BBF9D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81499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A41F74-EDB3-406E-AFA9-B4F33A77CEC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50500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D533FA-602B-4FFE-B12A-00A3A26CE39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04788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7679AB-C634-4E11-9450-EC0FC8D467F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0853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6487717B-9E5F-4E7A-BFB5-2C5651B983AA}"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FAABDF87-7DAE-463F-AA34-413E5D4BBEE8}" type="slidenum">
              <a:rPr lang="en-US" altLang="en-US"/>
              <a:pPr/>
              <a:t>‹#›</a:t>
            </a:fld>
            <a:endParaRPr lang="en-US" altLang="en-US"/>
          </a:p>
        </p:txBody>
      </p:sp>
    </p:spTree>
    <p:extLst>
      <p:ext uri="{BB962C8B-B14F-4D97-AF65-F5344CB8AC3E}">
        <p14:creationId xmlns:p14="http://schemas.microsoft.com/office/powerpoint/2010/main" val="2662457392"/>
      </p:ext>
    </p:extLst>
  </p:cSld>
  <p:clrMapOvr>
    <a:masterClrMapping/>
  </p:clrMapOvr>
  <p:transition spd="slow">
    <p:sndAc>
      <p:stSnd>
        <p:snd r:embed="rId1" name="chimes.wav"/>
      </p:stSnd>
    </p:sndAc>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38B2F3-B14C-45F5-B6AB-0D2486466A5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50631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51A49C-6CE9-48A0-9E6B-E24EF92A608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982082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AC827A-AA5A-46E8-B757-98258888ECF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455000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0CB097-61B6-44F4-A236-D4B181AB8EC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04433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5E4D0-B8EC-4634-9513-A5211343DD2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82092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234A1F-DB54-4041-B17E-7C3D6BCD076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36936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55074-50C1-486A-AAB7-BEDBCB0B46D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17288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DF7287-BF32-4781-AB47-251043DC22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50655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D963A-A7D1-45D4-8672-15D90DF077B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74321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1A823-EBA8-44E5-A61D-0210AF2DB5B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470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9"/>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2505079"/>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65D3789-EB38-4A3C-97A8-4B82B5BF82F5}" type="datetimeFigureOut">
              <a:rPr lang="en-US"/>
              <a:pPr>
                <a:defRPr/>
              </a:pPr>
              <a:t>11/9/2021</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itchFamily="34" charset="0"/>
              </a:defRPr>
            </a:lvl1pPr>
          </a:lstStyle>
          <a:p>
            <a:fld id="{DB5721AF-17B3-4CCA-961F-D3DF7A13D0FF}" type="slidenum">
              <a:rPr lang="en-US" altLang="en-US"/>
              <a:pPr/>
              <a:t>‹#›</a:t>
            </a:fld>
            <a:endParaRPr lang="en-US" altLang="en-US"/>
          </a:p>
        </p:txBody>
      </p:sp>
    </p:spTree>
    <p:extLst>
      <p:ext uri="{BB962C8B-B14F-4D97-AF65-F5344CB8AC3E}">
        <p14:creationId xmlns:p14="http://schemas.microsoft.com/office/powerpoint/2010/main" val="637255602"/>
      </p:ext>
    </p:extLst>
  </p:cSld>
  <p:clrMapOvr>
    <a:masterClrMapping/>
  </p:clrMapOvr>
  <p:transition spd="slow">
    <p:sndAc>
      <p:stSnd>
        <p:snd r:embed="rId1" name="chimes.wav"/>
      </p:stSnd>
    </p:sndAc>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E1B2A5-26DC-4EC2-A989-649BBDCB54D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89435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6F9AF-FD6B-4E6C-9E10-03938E53380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772330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CA2FF-C0EA-40F0-9D05-A6290CE4413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23035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3AEBD9-A807-4A3C-85E1-945756D586B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60718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120065-AC91-4276-AD39-D6560F1CF5F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60141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51B84B-EB5E-483C-ABD6-0FD905508B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56163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5E4D0-B8EC-4634-9513-A5211343DD2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13290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234A1F-DB54-4041-B17E-7C3D6BCD076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66669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55074-50C1-486A-AAB7-BEDBCB0B46D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21850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DF7287-BF32-4781-AB47-251043DC22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592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BF3C5C56-9C93-4F74-B6BC-CCA7E9A4F3BD}" type="datetimeFigureOut">
              <a:rPr lang="en-US"/>
              <a:pPr>
                <a:defRPr/>
              </a:pPr>
              <a:t>11/9/2021</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itchFamily="34" charset="0"/>
              </a:defRPr>
            </a:lvl1pPr>
          </a:lstStyle>
          <a:p>
            <a:fld id="{F6512482-FB9D-41B1-856E-0E3E7DE88262}" type="slidenum">
              <a:rPr lang="en-US" altLang="en-US"/>
              <a:pPr/>
              <a:t>‹#›</a:t>
            </a:fld>
            <a:endParaRPr lang="en-US" altLang="en-US"/>
          </a:p>
        </p:txBody>
      </p:sp>
    </p:spTree>
    <p:extLst>
      <p:ext uri="{BB962C8B-B14F-4D97-AF65-F5344CB8AC3E}">
        <p14:creationId xmlns:p14="http://schemas.microsoft.com/office/powerpoint/2010/main" val="274907650"/>
      </p:ext>
    </p:extLst>
  </p:cSld>
  <p:clrMapOvr>
    <a:masterClrMapping/>
  </p:clrMapOvr>
  <p:transition spd="slow">
    <p:sndAc>
      <p:stSnd>
        <p:snd r:embed="rId1" name="chimes.wav"/>
      </p:stSnd>
    </p:sndAc>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D963A-A7D1-45D4-8672-15D90DF077B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16456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1A823-EBA8-44E5-A61D-0210AF2DB5B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69306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E1B2A5-26DC-4EC2-A989-649BBDCB54D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70176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6F9AF-FD6B-4E6C-9E10-03938E53380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13531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CA2FF-C0EA-40F0-9D05-A6290CE4413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56481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3AEBD9-A807-4A3C-85E1-945756D586B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8980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120065-AC91-4276-AD39-D6560F1CF5F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34231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51B84B-EB5E-483C-ABD6-0FD905508B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16100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5E4D0-B8EC-4634-9513-A5211343DD2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74179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234A1F-DB54-4041-B17E-7C3D6BCD076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931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C5108AC1-CB1F-426F-AED7-0B4C49841736}" type="datetimeFigureOut">
              <a:rPr lang="en-US"/>
              <a:pPr>
                <a:defRPr/>
              </a:pPr>
              <a:t>11/9/2021</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itchFamily="34" charset="0"/>
              </a:defRPr>
            </a:lvl1pPr>
          </a:lstStyle>
          <a:p>
            <a:fld id="{61D09E48-E101-40DD-9859-65F514BD9035}" type="slidenum">
              <a:rPr lang="en-US" altLang="en-US"/>
              <a:pPr/>
              <a:t>‹#›</a:t>
            </a:fld>
            <a:endParaRPr lang="en-US" altLang="en-US"/>
          </a:p>
        </p:txBody>
      </p:sp>
    </p:spTree>
    <p:extLst>
      <p:ext uri="{BB962C8B-B14F-4D97-AF65-F5344CB8AC3E}">
        <p14:creationId xmlns:p14="http://schemas.microsoft.com/office/powerpoint/2010/main" val="3016416642"/>
      </p:ext>
    </p:extLst>
  </p:cSld>
  <p:clrMapOvr>
    <a:masterClrMapping/>
  </p:clrMapOvr>
  <p:transition spd="slow">
    <p:sndAc>
      <p:stSnd>
        <p:snd r:embed="rId1" name="chimes.wav"/>
      </p:stSnd>
    </p:sndAc>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55074-50C1-486A-AAB7-BEDBCB0B46D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8174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DF7287-BF32-4781-AB47-251043DC22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79270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D963A-A7D1-45D4-8672-15D90DF077B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330167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1A823-EBA8-44E5-A61D-0210AF2DB5B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05055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E1B2A5-26DC-4EC2-A989-649BBDCB54D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061797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6F9AF-FD6B-4E6C-9E10-03938E53380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3384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CA2FF-C0EA-40F0-9D05-A6290CE4413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35030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3AEBD9-A807-4A3C-85E1-945756D586B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16436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120065-AC91-4276-AD39-D6560F1CF5F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09581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51B84B-EB5E-483C-ABD6-0FD905508B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3306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Content Placeholder 2"/>
          <p:cNvSpPr>
            <a:spLocks noGrp="1"/>
          </p:cNvSpPr>
          <p:nvPr>
            <p:ph idx="1"/>
          </p:nvPr>
        </p:nvSpPr>
        <p:spPr>
          <a:xfrm>
            <a:off x="3887391" y="987528"/>
            <a:ext cx="4629150" cy="48736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0FD0358-00F0-4A14-A4C8-5E841901684A}"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D14C8F1D-3EA7-4481-A82A-3CB98AC837E5}" type="slidenum">
              <a:rPr lang="en-US" altLang="en-US"/>
              <a:pPr/>
              <a:t>‹#›</a:t>
            </a:fld>
            <a:endParaRPr lang="en-US" altLang="en-US"/>
          </a:p>
        </p:txBody>
      </p:sp>
    </p:spTree>
    <p:extLst>
      <p:ext uri="{BB962C8B-B14F-4D97-AF65-F5344CB8AC3E}">
        <p14:creationId xmlns:p14="http://schemas.microsoft.com/office/powerpoint/2010/main" val="1022913792"/>
      </p:ext>
    </p:extLst>
  </p:cSld>
  <p:clrMapOvr>
    <a:masterClrMapping/>
  </p:clrMapOvr>
  <p:transition spd="slow">
    <p:sndAc>
      <p:stSnd>
        <p:snd r:embed="rId1" name="chimes.wav"/>
      </p:stSnd>
    </p:sndAc>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5E4D0-B8EC-4634-9513-A5211343DD2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784602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234A1F-DB54-4041-B17E-7C3D6BCD076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18656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55074-50C1-486A-AAB7-BEDBCB0B46D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011725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DF7287-BF32-4781-AB47-251043DC22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18269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1D963A-A7D1-45D4-8672-15D90DF077B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18445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1A823-EBA8-44E5-A61D-0210AF2DB5B2}"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107266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E1B2A5-26DC-4EC2-A989-649BBDCB54D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26160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6F9AF-FD6B-4E6C-9E10-03938E53380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82934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CA2FF-C0EA-40F0-9D05-A6290CE4413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40281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3AEBD9-A807-4A3C-85E1-945756D586B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300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Picture Placeholder 2"/>
          <p:cNvSpPr>
            <a:spLocks noGrp="1"/>
          </p:cNvSpPr>
          <p:nvPr>
            <p:ph type="pic" idx="1"/>
          </p:nvPr>
        </p:nvSpPr>
        <p:spPr>
          <a:xfrm>
            <a:off x="3887391" y="987528"/>
            <a:ext cx="4629150" cy="4873625"/>
          </a:xfrm>
        </p:spPr>
        <p:txBody>
          <a:bodyPr rtlCol="0">
            <a:normAutofit/>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pPr lvl="0"/>
            <a:endParaRPr lang="en-US" noProof="0"/>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5367569-BA82-4875-ABDE-846A82F8044C}"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87F50CDF-D06A-4F42-A0F7-D33FFB862E3C}" type="slidenum">
              <a:rPr lang="en-US" altLang="en-US"/>
              <a:pPr/>
              <a:t>‹#›</a:t>
            </a:fld>
            <a:endParaRPr lang="en-US" altLang="en-US"/>
          </a:p>
        </p:txBody>
      </p:sp>
    </p:spTree>
    <p:extLst>
      <p:ext uri="{BB962C8B-B14F-4D97-AF65-F5344CB8AC3E}">
        <p14:creationId xmlns:p14="http://schemas.microsoft.com/office/powerpoint/2010/main" val="2894496837"/>
      </p:ext>
    </p:extLst>
  </p:cSld>
  <p:clrMapOvr>
    <a:masterClrMapping/>
  </p:clrMapOvr>
  <p:transition spd="slow">
    <p:sndAc>
      <p:stSnd>
        <p:snd r:embed="rId1" name="chimes.wav"/>
      </p:stSnd>
    </p:sndAc>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120065-AC91-4276-AD39-D6560F1CF5F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53595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51B84B-EB5E-483C-ABD6-0FD905508B5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987430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905610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9849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82760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71259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04637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1811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35927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0535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4CF5BF4-879C-4141-925A-1FDFE62B2AD1}"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72DFB386-725C-4288-BDDB-67722C86D0DC}" type="slidenum">
              <a:rPr lang="en-US" altLang="en-US"/>
              <a:pPr/>
              <a:t>‹#›</a:t>
            </a:fld>
            <a:endParaRPr lang="en-US" altLang="en-US"/>
          </a:p>
        </p:txBody>
      </p:sp>
    </p:spTree>
    <p:extLst>
      <p:ext uri="{BB962C8B-B14F-4D97-AF65-F5344CB8AC3E}">
        <p14:creationId xmlns:p14="http://schemas.microsoft.com/office/powerpoint/2010/main" val="2585093575"/>
      </p:ext>
    </p:extLst>
  </p:cSld>
  <p:clrMapOvr>
    <a:masterClrMapping/>
  </p:clrMapOvr>
  <p:transition spd="slow">
    <p:sndAc>
      <p:stSnd>
        <p:snd r:embed="rId1" name="chimes.wav"/>
      </p:stSnd>
    </p:sndAc>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8097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25217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8693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2"/>
            <a:ext cx="1971675"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52"/>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445A854-98BF-46B0-819E-32128ED0270F}"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0E80E458-AF57-4E0A-ADB4-21C18D688B26}" type="slidenum">
              <a:rPr lang="en-US" altLang="en-US"/>
              <a:pPr/>
              <a:t>‹#›</a:t>
            </a:fld>
            <a:endParaRPr lang="en-US" altLang="en-US"/>
          </a:p>
        </p:txBody>
      </p:sp>
    </p:spTree>
    <p:extLst>
      <p:ext uri="{BB962C8B-B14F-4D97-AF65-F5344CB8AC3E}">
        <p14:creationId xmlns:p14="http://schemas.microsoft.com/office/powerpoint/2010/main" val="3287356673"/>
      </p:ext>
    </p:extLst>
  </p:cSld>
  <p:clrMapOvr>
    <a:masterClrMapping/>
  </p:clrMapOvr>
  <p:transition spd="slow">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F677F861-752D-4FFF-93D9-7D9A0FE2AFA5}" type="slidenum">
              <a:rPr lang="en-US" altLang="en-US"/>
              <a:pPr/>
              <a:t>‹#›</a:t>
            </a:fld>
            <a:endParaRPr lang="en-US" altLang="en-US"/>
          </a:p>
        </p:txBody>
      </p:sp>
    </p:spTree>
    <p:extLst>
      <p:ext uri="{BB962C8B-B14F-4D97-AF65-F5344CB8AC3E}">
        <p14:creationId xmlns:p14="http://schemas.microsoft.com/office/powerpoint/2010/main" val="58471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1D932138-4459-4359-9C4A-E68D9E2050D0}" type="slidenum">
              <a:rPr lang="en-US" altLang="en-US"/>
              <a:pPr/>
              <a:t>‹#›</a:t>
            </a:fld>
            <a:endParaRPr lang="en-US" altLang="en-US"/>
          </a:p>
        </p:txBody>
      </p:sp>
    </p:spTree>
    <p:extLst>
      <p:ext uri="{BB962C8B-B14F-4D97-AF65-F5344CB8AC3E}">
        <p14:creationId xmlns:p14="http://schemas.microsoft.com/office/powerpoint/2010/main" val="2935169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00E4BE0E-0B90-4F3C-85FB-F34273878D73}" type="slidenum">
              <a:rPr lang="en-US" altLang="en-US"/>
              <a:pPr/>
              <a:t>‹#›</a:t>
            </a:fld>
            <a:endParaRPr lang="en-US" altLang="en-US"/>
          </a:p>
        </p:txBody>
      </p:sp>
    </p:spTree>
    <p:extLst>
      <p:ext uri="{BB962C8B-B14F-4D97-AF65-F5344CB8AC3E}">
        <p14:creationId xmlns:p14="http://schemas.microsoft.com/office/powerpoint/2010/main" val="40109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700"/>
            </a:lvl1pPr>
          </a:lstStyle>
          <a:p>
            <a:r>
              <a:rPr lang="en-US"/>
              <a:t>Click to edit Master title style</a:t>
            </a:r>
          </a:p>
        </p:txBody>
      </p:sp>
      <p:sp>
        <p:nvSpPr>
          <p:cNvPr id="3" name="Subtitle 2"/>
          <p:cNvSpPr>
            <a:spLocks noGrp="1"/>
          </p:cNvSpPr>
          <p:nvPr>
            <p:ph type="subTitle" idx="1"/>
          </p:nvPr>
        </p:nvSpPr>
        <p:spPr>
          <a:xfrm>
            <a:off x="1143000" y="3602061"/>
            <a:ext cx="6858000" cy="1655763"/>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1F861D7-18CA-4E6F-991F-63B466F97833}"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ED5429C0-5643-414B-9181-6E9000540AB7}" type="slidenum">
              <a:rPr lang="en-US" altLang="en-US"/>
              <a:pPr/>
              <a:t>‹#›</a:t>
            </a:fld>
            <a:endParaRPr lang="en-US" altLang="en-US"/>
          </a:p>
        </p:txBody>
      </p:sp>
    </p:spTree>
    <p:extLst>
      <p:ext uri="{BB962C8B-B14F-4D97-AF65-F5344CB8AC3E}">
        <p14:creationId xmlns:p14="http://schemas.microsoft.com/office/powerpoint/2010/main" val="3304655311"/>
      </p:ext>
    </p:extLst>
  </p:cSld>
  <p:clrMapOvr>
    <a:masterClrMapping/>
  </p:clrMapOvr>
  <p:transition spd="slow">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0D9B3411-3909-4CCE-BFD3-326F7A6F4B19}"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F9A6A5A3-6DF3-44A1-9CFE-371ABFEDD5BD}" type="slidenum">
              <a:rPr lang="en-US" altLang="en-US"/>
              <a:pPr/>
              <a:t>‹#›</a:t>
            </a:fld>
            <a:endParaRPr lang="en-US" altLang="en-US"/>
          </a:p>
        </p:txBody>
      </p:sp>
    </p:spTree>
    <p:extLst>
      <p:ext uri="{BB962C8B-B14F-4D97-AF65-F5344CB8AC3E}">
        <p14:creationId xmlns:p14="http://schemas.microsoft.com/office/powerpoint/2010/main" val="2594460287"/>
      </p:ext>
    </p:extLst>
  </p:cSld>
  <p:clrMapOvr>
    <a:masterClrMapping/>
  </p:clrMapOvr>
  <p:transition spd="slow">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D30E3847-6691-4D61-A848-47CEFC9F902F}"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A60B9369-6E4D-4B12-BC7E-2B8B3AADABA6}" type="slidenum">
              <a:rPr lang="en-US" altLang="en-US"/>
              <a:pPr/>
              <a:t>‹#›</a:t>
            </a:fld>
            <a:endParaRPr lang="en-US" altLang="en-US"/>
          </a:p>
        </p:txBody>
      </p:sp>
    </p:spTree>
    <p:extLst>
      <p:ext uri="{BB962C8B-B14F-4D97-AF65-F5344CB8AC3E}">
        <p14:creationId xmlns:p14="http://schemas.microsoft.com/office/powerpoint/2010/main" val="867328474"/>
      </p:ext>
    </p:extLst>
  </p:cSld>
  <p:clrMapOvr>
    <a:masterClrMapping/>
  </p:clrMapOvr>
  <p:transition spd="slow">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835BD48-6892-473A-AC4B-A5D552F8966D}"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9AE422D2-D0EA-40E6-8061-A60D8E29FDA8}" type="slidenum">
              <a:rPr lang="en-US" altLang="en-US"/>
              <a:pPr/>
              <a:t>‹#›</a:t>
            </a:fld>
            <a:endParaRPr lang="en-US" altLang="en-US"/>
          </a:p>
        </p:txBody>
      </p:sp>
    </p:spTree>
    <p:extLst>
      <p:ext uri="{BB962C8B-B14F-4D97-AF65-F5344CB8AC3E}">
        <p14:creationId xmlns:p14="http://schemas.microsoft.com/office/powerpoint/2010/main" val="2597894726"/>
      </p:ext>
    </p:extLst>
  </p:cSld>
  <p:clrMapOvr>
    <a:masterClrMapping/>
  </p:clrMapOvr>
  <p:transition spd="slow">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47E68EF4-868D-4B41-8ACE-5CA774919E9F}"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8DD6DB91-1835-4A88-9B0A-B55274603A7F}" type="slidenum">
              <a:rPr lang="en-US" altLang="en-US"/>
              <a:pPr/>
              <a:t>‹#›</a:t>
            </a:fld>
            <a:endParaRPr lang="en-US" altLang="en-US"/>
          </a:p>
        </p:txBody>
      </p:sp>
    </p:spTree>
    <p:extLst>
      <p:ext uri="{BB962C8B-B14F-4D97-AF65-F5344CB8AC3E}">
        <p14:creationId xmlns:p14="http://schemas.microsoft.com/office/powerpoint/2010/main" val="1441212221"/>
      </p:ext>
    </p:extLst>
  </p:cSld>
  <p:clrMapOvr>
    <a:masterClrMapping/>
  </p:clrMapOvr>
  <p:transition spd="slow">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09065FA7-DD3D-44DC-B9BE-3F5A7DCA48A2}"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D4314176-26D6-426C-9019-9FB32CAE9DA6}" type="slidenum">
              <a:rPr lang="en-US" altLang="en-US"/>
              <a:pPr/>
              <a:t>‹#›</a:t>
            </a:fld>
            <a:endParaRPr lang="en-US" altLang="en-US"/>
          </a:p>
        </p:txBody>
      </p:sp>
    </p:spTree>
    <p:extLst>
      <p:ext uri="{BB962C8B-B14F-4D97-AF65-F5344CB8AC3E}">
        <p14:creationId xmlns:p14="http://schemas.microsoft.com/office/powerpoint/2010/main" val="3349248055"/>
      </p:ext>
    </p:extLst>
  </p:cSld>
  <p:clrMapOvr>
    <a:masterClrMapping/>
  </p:clrMapOvr>
  <p:transition spd="slow">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9F4C9AB-777B-49BE-BAE1-A17F3C1D562C}"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6E9780F8-C256-4BE5-9E17-6727ABAB2755}" type="slidenum">
              <a:rPr lang="en-US" altLang="en-US"/>
              <a:pPr/>
              <a:t>‹#›</a:t>
            </a:fld>
            <a:endParaRPr lang="en-US" altLang="en-US"/>
          </a:p>
        </p:txBody>
      </p:sp>
    </p:spTree>
    <p:extLst>
      <p:ext uri="{BB962C8B-B14F-4D97-AF65-F5344CB8AC3E}">
        <p14:creationId xmlns:p14="http://schemas.microsoft.com/office/powerpoint/2010/main" val="3320470295"/>
      </p:ext>
    </p:extLst>
  </p:cSld>
  <p:clrMapOvr>
    <a:masterClrMapping/>
  </p:clrMapOvr>
  <p:transition spd="slow">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0CE922BB-287F-460C-9DFE-D932613D3A7F}"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32C97351-55DF-47BA-8452-7F5FE2C8576A}" type="slidenum">
              <a:rPr lang="en-US" altLang="en-US"/>
              <a:pPr/>
              <a:t>‹#›</a:t>
            </a:fld>
            <a:endParaRPr lang="en-US" altLang="en-US"/>
          </a:p>
        </p:txBody>
      </p:sp>
    </p:spTree>
    <p:extLst>
      <p:ext uri="{BB962C8B-B14F-4D97-AF65-F5344CB8AC3E}">
        <p14:creationId xmlns:p14="http://schemas.microsoft.com/office/powerpoint/2010/main" val="1666365568"/>
      </p:ext>
    </p:extLst>
  </p:cSld>
  <p:clrMapOvr>
    <a:masterClrMapping/>
  </p:clrMapOvr>
  <p:transition spd="slow">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3"/>
            <a:ext cx="7886700" cy="2852737"/>
          </a:xfrm>
        </p:spPr>
        <p:txBody>
          <a:bodyPr anchor="b"/>
          <a:lstStyle>
            <a:lvl1pPr>
              <a:defRPr sz="4700"/>
            </a:lvl1pPr>
          </a:lstStyle>
          <a:p>
            <a:r>
              <a:rPr lang="en-US"/>
              <a:t>Click to edit Master title style</a:t>
            </a:r>
          </a:p>
        </p:txBody>
      </p:sp>
      <p:sp>
        <p:nvSpPr>
          <p:cNvPr id="3" name="Text Placeholder 2"/>
          <p:cNvSpPr>
            <a:spLocks noGrp="1"/>
          </p:cNvSpPr>
          <p:nvPr>
            <p:ph type="body" idx="1"/>
          </p:nvPr>
        </p:nvSpPr>
        <p:spPr>
          <a:xfrm>
            <a:off x="623888" y="4589489"/>
            <a:ext cx="7886700" cy="1500187"/>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3E57D86-2905-4C9B-8AF2-7D7B4718A98B}"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1708E8EE-C10E-4B15-A314-A85C11651C2D}" type="slidenum">
              <a:rPr lang="en-US" altLang="en-US"/>
              <a:pPr/>
              <a:t>‹#›</a:t>
            </a:fld>
            <a:endParaRPr lang="en-US" altLang="en-US"/>
          </a:p>
        </p:txBody>
      </p:sp>
    </p:spTree>
    <p:extLst>
      <p:ext uri="{BB962C8B-B14F-4D97-AF65-F5344CB8AC3E}">
        <p14:creationId xmlns:p14="http://schemas.microsoft.com/office/powerpoint/2010/main" val="1697637650"/>
      </p:ext>
    </p:extLst>
  </p:cSld>
  <p:clrMapOvr>
    <a:masterClrMapping/>
  </p:clrMapOvr>
  <p:transition spd="slow">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2D643CED-0A64-4EE0-B9A5-ECB9EB9E5784}"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D84A10B4-624F-4032-BC9E-E9DA800EF2EB}" type="slidenum">
              <a:rPr lang="en-US" altLang="en-US"/>
              <a:pPr/>
              <a:t>‹#›</a:t>
            </a:fld>
            <a:endParaRPr lang="en-US" altLang="en-US"/>
          </a:p>
        </p:txBody>
      </p:sp>
    </p:spTree>
    <p:extLst>
      <p:ext uri="{BB962C8B-B14F-4D97-AF65-F5344CB8AC3E}">
        <p14:creationId xmlns:p14="http://schemas.microsoft.com/office/powerpoint/2010/main" val="3859691062"/>
      </p:ext>
    </p:extLst>
  </p:cSld>
  <p:clrMapOvr>
    <a:masterClrMapping/>
  </p:clrMapOvr>
  <p:transition spd="slow">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9"/>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2505079"/>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0FBBF1F-F21D-4CE6-A62E-3D8CD7CEDCD4}" type="datetimeFigureOut">
              <a:rPr lang="en-US"/>
              <a:pPr>
                <a:defRPr/>
              </a:pPr>
              <a:t>11/9/2021</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itchFamily="34" charset="0"/>
              </a:defRPr>
            </a:lvl1pPr>
          </a:lstStyle>
          <a:p>
            <a:fld id="{55107B2B-09B6-4569-9595-C93C3E5BEE30}" type="slidenum">
              <a:rPr lang="en-US" altLang="en-US"/>
              <a:pPr/>
              <a:t>‹#›</a:t>
            </a:fld>
            <a:endParaRPr lang="en-US" altLang="en-US"/>
          </a:p>
        </p:txBody>
      </p:sp>
    </p:spTree>
    <p:extLst>
      <p:ext uri="{BB962C8B-B14F-4D97-AF65-F5344CB8AC3E}">
        <p14:creationId xmlns:p14="http://schemas.microsoft.com/office/powerpoint/2010/main" val="3449191212"/>
      </p:ext>
    </p:extLst>
  </p:cSld>
  <p:clrMapOvr>
    <a:masterClrMapping/>
  </p:clrMapOvr>
  <p:transition spd="slow">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D103267-0F5F-4704-9A3D-9707A55291D9}" type="datetimeFigureOut">
              <a:rPr lang="en-US"/>
              <a:pPr>
                <a:defRPr/>
              </a:pPr>
              <a:t>11/9/2021</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itchFamily="34" charset="0"/>
              </a:defRPr>
            </a:lvl1pPr>
          </a:lstStyle>
          <a:p>
            <a:fld id="{D4D00EA3-1DB6-423A-93EB-05D975F974C1}" type="slidenum">
              <a:rPr lang="en-US" altLang="en-US"/>
              <a:pPr/>
              <a:t>‹#›</a:t>
            </a:fld>
            <a:endParaRPr lang="en-US" altLang="en-US"/>
          </a:p>
        </p:txBody>
      </p:sp>
    </p:spTree>
    <p:extLst>
      <p:ext uri="{BB962C8B-B14F-4D97-AF65-F5344CB8AC3E}">
        <p14:creationId xmlns:p14="http://schemas.microsoft.com/office/powerpoint/2010/main" val="2198487118"/>
      </p:ext>
    </p:extLst>
  </p:cSld>
  <p:clrMapOvr>
    <a:masterClrMapping/>
  </p:clrMapOvr>
  <p:transition spd="slow">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901DE8F-E5B3-4C63-9537-EED561486AB3}" type="datetimeFigureOut">
              <a:rPr lang="en-US"/>
              <a:pPr>
                <a:defRPr/>
              </a:pPr>
              <a:t>11/9/2021</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itchFamily="34" charset="0"/>
              </a:defRPr>
            </a:lvl1pPr>
          </a:lstStyle>
          <a:p>
            <a:fld id="{A62D7450-21A6-4FDC-9E5B-03FBE3CDEF2F}" type="slidenum">
              <a:rPr lang="en-US" altLang="en-US"/>
              <a:pPr/>
              <a:t>‹#›</a:t>
            </a:fld>
            <a:endParaRPr lang="en-US" altLang="en-US"/>
          </a:p>
        </p:txBody>
      </p:sp>
    </p:spTree>
    <p:extLst>
      <p:ext uri="{BB962C8B-B14F-4D97-AF65-F5344CB8AC3E}">
        <p14:creationId xmlns:p14="http://schemas.microsoft.com/office/powerpoint/2010/main" val="2399736948"/>
      </p:ext>
    </p:extLst>
  </p:cSld>
  <p:clrMapOvr>
    <a:masterClrMapping/>
  </p:clrMapOvr>
  <p:transition spd="slow">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Content Placeholder 2"/>
          <p:cNvSpPr>
            <a:spLocks noGrp="1"/>
          </p:cNvSpPr>
          <p:nvPr>
            <p:ph idx="1"/>
          </p:nvPr>
        </p:nvSpPr>
        <p:spPr>
          <a:xfrm>
            <a:off x="3887391" y="987528"/>
            <a:ext cx="4629150" cy="48736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2D58382-D416-43E7-88B3-0DA92F0BB654}"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A418C8AB-B1DA-443F-AB5E-A8B2E61C1416}" type="slidenum">
              <a:rPr lang="en-US" altLang="en-US"/>
              <a:pPr/>
              <a:t>‹#›</a:t>
            </a:fld>
            <a:endParaRPr lang="en-US" altLang="en-US"/>
          </a:p>
        </p:txBody>
      </p:sp>
    </p:spTree>
    <p:extLst>
      <p:ext uri="{BB962C8B-B14F-4D97-AF65-F5344CB8AC3E}">
        <p14:creationId xmlns:p14="http://schemas.microsoft.com/office/powerpoint/2010/main" val="2076987692"/>
      </p:ext>
    </p:extLst>
  </p:cSld>
  <p:clrMapOvr>
    <a:masterClrMapping/>
  </p:clrMapOvr>
  <p:transition spd="slow">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500"/>
            </a:lvl1pPr>
          </a:lstStyle>
          <a:p>
            <a:r>
              <a:rPr lang="en-US"/>
              <a:t>Click to edit Master title style</a:t>
            </a:r>
          </a:p>
        </p:txBody>
      </p:sp>
      <p:sp>
        <p:nvSpPr>
          <p:cNvPr id="3" name="Picture Placeholder 2"/>
          <p:cNvSpPr>
            <a:spLocks noGrp="1"/>
          </p:cNvSpPr>
          <p:nvPr>
            <p:ph type="pic" idx="1"/>
          </p:nvPr>
        </p:nvSpPr>
        <p:spPr>
          <a:xfrm>
            <a:off x="3887391" y="987528"/>
            <a:ext cx="4629150" cy="4873625"/>
          </a:xfrm>
        </p:spPr>
        <p:txBody>
          <a:bodyPr rtlCol="0">
            <a:normAutofit/>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pPr lvl="0"/>
            <a:endParaRPr lang="en-US" noProof="0"/>
          </a:p>
        </p:txBody>
      </p:sp>
      <p:sp>
        <p:nvSpPr>
          <p:cNvPr id="4" name="Text Placeholder 3"/>
          <p:cNvSpPr>
            <a:spLocks noGrp="1"/>
          </p:cNvSpPr>
          <p:nvPr>
            <p:ph type="body" sz="half" idx="2"/>
          </p:nvPr>
        </p:nvSpPr>
        <p:spPr>
          <a:xfrm>
            <a:off x="629841" y="2057415"/>
            <a:ext cx="2949178" cy="3811588"/>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793B18F-93A3-44E2-98DE-77D5104F5AC1}" type="datetimeFigureOut">
              <a:rPr lang="en-US"/>
              <a:pPr>
                <a:defRPr/>
              </a:pPr>
              <a:t>11/9/2021</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itchFamily="34" charset="0"/>
              </a:defRPr>
            </a:lvl1pPr>
          </a:lstStyle>
          <a:p>
            <a:fld id="{65877B52-2065-4841-8078-4648D4DCF132}" type="slidenum">
              <a:rPr lang="en-US" altLang="en-US"/>
              <a:pPr/>
              <a:t>‹#›</a:t>
            </a:fld>
            <a:endParaRPr lang="en-US" altLang="en-US"/>
          </a:p>
        </p:txBody>
      </p:sp>
    </p:spTree>
    <p:extLst>
      <p:ext uri="{BB962C8B-B14F-4D97-AF65-F5344CB8AC3E}">
        <p14:creationId xmlns:p14="http://schemas.microsoft.com/office/powerpoint/2010/main" val="2827706500"/>
      </p:ext>
    </p:extLst>
  </p:cSld>
  <p:clrMapOvr>
    <a:masterClrMapping/>
  </p:clrMapOvr>
  <p:transition spd="slow">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29E9DDD-BCA8-49BC-9E77-3FBDA78E4F11}"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39EAD384-2BA8-49FC-8CF4-22667A2D2322}" type="slidenum">
              <a:rPr lang="en-US" altLang="en-US"/>
              <a:pPr/>
              <a:t>‹#›</a:t>
            </a:fld>
            <a:endParaRPr lang="en-US" altLang="en-US"/>
          </a:p>
        </p:txBody>
      </p:sp>
    </p:spTree>
    <p:extLst>
      <p:ext uri="{BB962C8B-B14F-4D97-AF65-F5344CB8AC3E}">
        <p14:creationId xmlns:p14="http://schemas.microsoft.com/office/powerpoint/2010/main" val="1788059601"/>
      </p:ext>
    </p:extLst>
  </p:cSld>
  <p:clrMapOvr>
    <a:masterClrMapping/>
  </p:clrMapOvr>
  <p:transition spd="slow">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2"/>
            <a:ext cx="1971675"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152"/>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866EDBF-27A7-41DA-BF39-A6E0E81131F1}" type="datetimeFigureOut">
              <a:rPr lang="en-US"/>
              <a:pPr>
                <a:defRPr/>
              </a:pPr>
              <a:t>11/9/2021</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itchFamily="34" charset="0"/>
              </a:defRPr>
            </a:lvl1pPr>
          </a:lstStyle>
          <a:p>
            <a:fld id="{C100557A-6591-462C-ACE2-A17BD1980D81}" type="slidenum">
              <a:rPr lang="en-US" altLang="en-US"/>
              <a:pPr/>
              <a:t>‹#›</a:t>
            </a:fld>
            <a:endParaRPr lang="en-US" altLang="en-US"/>
          </a:p>
        </p:txBody>
      </p:sp>
    </p:spTree>
    <p:extLst>
      <p:ext uri="{BB962C8B-B14F-4D97-AF65-F5344CB8AC3E}">
        <p14:creationId xmlns:p14="http://schemas.microsoft.com/office/powerpoint/2010/main" val="1178389053"/>
      </p:ext>
    </p:extLst>
  </p:cSld>
  <p:clrMapOvr>
    <a:masterClrMapping/>
  </p:clrMapOvr>
  <p:transition spd="slow">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07014075-4093-4CD8-8922-62F605883891}" type="slidenum">
              <a:rPr lang="en-US" altLang="en-US"/>
              <a:pPr/>
              <a:t>‹#›</a:t>
            </a:fld>
            <a:endParaRPr lang="en-US" altLang="en-US"/>
          </a:p>
        </p:txBody>
      </p:sp>
    </p:spTree>
    <p:extLst>
      <p:ext uri="{BB962C8B-B14F-4D97-AF65-F5344CB8AC3E}">
        <p14:creationId xmlns:p14="http://schemas.microsoft.com/office/powerpoint/2010/main" val="175722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8ABA451F-C9D3-4610-80FF-AD89CFE23A09}" type="slidenum">
              <a:rPr lang="en-US" altLang="en-US"/>
              <a:pPr/>
              <a:t>‹#›</a:t>
            </a:fld>
            <a:endParaRPr lang="en-US" altLang="en-US"/>
          </a:p>
        </p:txBody>
      </p:sp>
    </p:spTree>
    <p:extLst>
      <p:ext uri="{BB962C8B-B14F-4D97-AF65-F5344CB8AC3E}">
        <p14:creationId xmlns:p14="http://schemas.microsoft.com/office/powerpoint/2010/main" val="293077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123AD0A5-F5D5-4F2D-A95C-8901624F7574}" type="slidenum">
              <a:rPr lang="en-US" altLang="en-US"/>
              <a:pPr/>
              <a:t>‹#›</a:t>
            </a:fld>
            <a:endParaRPr lang="en-US" altLang="en-US"/>
          </a:p>
        </p:txBody>
      </p:sp>
    </p:spTree>
    <p:extLst>
      <p:ext uri="{BB962C8B-B14F-4D97-AF65-F5344CB8AC3E}">
        <p14:creationId xmlns:p14="http://schemas.microsoft.com/office/powerpoint/2010/main" val="4022373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536EBF4C-BAF3-47B2-BDFB-09163563B7C2}" type="datetimeFigureOut">
              <a:rPr lang="en-US"/>
              <a:pPr>
                <a:defRPr/>
              </a:pPr>
              <a:t>11/9/2021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16510CB3-C690-4826-8CA1-98C884C5BE74}" type="slidenum">
              <a:rPr lang="en-US"/>
              <a:pPr>
                <a:defRPr/>
              </a:pPr>
              <a:t>‹#›</a:t>
            </a:fld>
            <a:endParaRPr lang="en-US"/>
          </a:p>
        </p:txBody>
      </p:sp>
    </p:spTree>
    <p:extLst>
      <p:ext uri="{BB962C8B-B14F-4D97-AF65-F5344CB8AC3E}">
        <p14:creationId xmlns:p14="http://schemas.microsoft.com/office/powerpoint/2010/main" val="554221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99D3D4A3-AEED-4548-AB6B-8720198B66A9}" type="datetimeFigureOut">
              <a:rPr lang="en-US"/>
              <a:pPr>
                <a:defRPr/>
              </a:pPr>
              <a:t>11/9/2021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F70276F9-FA07-40B6-AF53-548B95EFF798}" type="slidenum">
              <a:rPr lang="en-US"/>
              <a:pPr>
                <a:defRPr/>
              </a:pPr>
              <a:t>‹#›</a:t>
            </a:fld>
            <a:endParaRPr lang="en-US"/>
          </a:p>
        </p:txBody>
      </p:sp>
    </p:spTree>
    <p:extLst>
      <p:ext uri="{BB962C8B-B14F-4D97-AF65-F5344CB8AC3E}">
        <p14:creationId xmlns:p14="http://schemas.microsoft.com/office/powerpoint/2010/main" val="3829204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5B887E62-8BEA-4179-BF9D-8DDCB5607222}" type="datetimeFigureOut">
              <a:rPr lang="en-US"/>
              <a:pPr>
                <a:defRPr/>
              </a:pPr>
              <a:t>11/9/2021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DAE4CE9E-1737-4C2E-ABF9-7942C471F7D0}" type="slidenum">
              <a:rPr lang="en-US"/>
              <a:pPr>
                <a:defRPr/>
              </a:pPr>
              <a:t>‹#›</a:t>
            </a:fld>
            <a:endParaRPr lang="en-US"/>
          </a:p>
        </p:txBody>
      </p:sp>
    </p:spTree>
    <p:extLst>
      <p:ext uri="{BB962C8B-B14F-4D97-AF65-F5344CB8AC3E}">
        <p14:creationId xmlns:p14="http://schemas.microsoft.com/office/powerpoint/2010/main" val="1567303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7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7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E9F51166-3E93-4D95-8A44-EB38AADD5FE8}" type="datetimeFigureOut">
              <a:rPr lang="en-US"/>
              <a:pPr>
                <a:defRPr/>
              </a:pPr>
              <a:t>11/9/2021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2FE78967-AB24-47FE-93C2-CBCDFF9917D6}" type="slidenum">
              <a:rPr lang="en-US"/>
              <a:pPr>
                <a:defRPr/>
              </a:pPr>
              <a:t>‹#›</a:t>
            </a:fld>
            <a:endParaRPr lang="en-US"/>
          </a:p>
        </p:txBody>
      </p:sp>
    </p:spTree>
    <p:extLst>
      <p:ext uri="{BB962C8B-B14F-4D97-AF65-F5344CB8AC3E}">
        <p14:creationId xmlns:p14="http://schemas.microsoft.com/office/powerpoint/2010/main" val="3427586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5"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2D984691-10A9-4DAD-B6C4-B1284824AD1F}" type="datetimeFigureOut">
              <a:rPr lang="en-US"/>
              <a:pPr>
                <a:defRPr/>
              </a:pPr>
              <a:t>11/9/2021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D49485F9-13B8-4D8A-A78D-69D81FA3A81B}" type="slidenum">
              <a:rPr lang="en-US"/>
              <a:pPr>
                <a:defRPr/>
              </a:pPr>
              <a:t>‹#›</a:t>
            </a:fld>
            <a:endParaRPr lang="en-US"/>
          </a:p>
        </p:txBody>
      </p:sp>
    </p:spTree>
    <p:extLst>
      <p:ext uri="{BB962C8B-B14F-4D97-AF65-F5344CB8AC3E}">
        <p14:creationId xmlns:p14="http://schemas.microsoft.com/office/powerpoint/2010/main" val="4002415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BBB592E5-F823-4824-A248-48DE3A3343A7}" type="datetimeFigureOut">
              <a:rPr lang="en-US"/>
              <a:pPr>
                <a:defRPr/>
              </a:pPr>
              <a:t>11/9/2021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31A6CADE-E976-43BD-A3E8-5348ACB90228}" type="slidenum">
              <a:rPr lang="en-US"/>
              <a:pPr>
                <a:defRPr/>
              </a:pPr>
              <a:t>‹#›</a:t>
            </a:fld>
            <a:endParaRPr lang="en-US"/>
          </a:p>
        </p:txBody>
      </p:sp>
    </p:spTree>
    <p:extLst>
      <p:ext uri="{BB962C8B-B14F-4D97-AF65-F5344CB8AC3E}">
        <p14:creationId xmlns:p14="http://schemas.microsoft.com/office/powerpoint/2010/main" val="1080790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DFDF9982-60B3-4996-8E99-528E10923D7B}" type="datetimeFigureOut">
              <a:rPr lang="en-US"/>
              <a:pPr>
                <a:defRPr/>
              </a:pPr>
              <a:t>11/9/2021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19863187-A127-4568-8FDE-5D45E94C7DFF}" type="slidenum">
              <a:rPr lang="en-US"/>
              <a:pPr>
                <a:defRPr/>
              </a:pPr>
              <a:t>‹#›</a:t>
            </a:fld>
            <a:endParaRPr lang="en-US"/>
          </a:p>
        </p:txBody>
      </p:sp>
    </p:spTree>
    <p:extLst>
      <p:ext uri="{BB962C8B-B14F-4D97-AF65-F5344CB8AC3E}">
        <p14:creationId xmlns:p14="http://schemas.microsoft.com/office/powerpoint/2010/main" val="3816919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7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69" y="27318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E457158A-383E-4BBE-A592-946A02626DFA}" type="datetimeFigureOut">
              <a:rPr lang="en-US"/>
              <a:pPr>
                <a:defRPr/>
              </a:pPr>
              <a:t>11/9/2021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85F0DCAC-E6A8-4AFD-8354-9CC3DF65C416}" type="slidenum">
              <a:rPr lang="en-US"/>
              <a:pPr>
                <a:defRPr/>
              </a:pPr>
              <a:t>‹#›</a:t>
            </a:fld>
            <a:endParaRPr lang="en-US"/>
          </a:p>
        </p:txBody>
      </p:sp>
    </p:spTree>
    <p:extLst>
      <p:ext uri="{BB962C8B-B14F-4D97-AF65-F5344CB8AC3E}">
        <p14:creationId xmlns:p14="http://schemas.microsoft.com/office/powerpoint/2010/main" val="37584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467"/>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D9B9DE02-4110-4627-82F4-D49BC8B6BC3C}" type="datetimeFigureOut">
              <a:rPr lang="en-US"/>
              <a:pPr>
                <a:defRPr/>
              </a:pPr>
              <a:t>11/9/2021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93C3E219-3E48-4E59-A8E1-C35FBE32DE59}" type="slidenum">
              <a:rPr lang="en-US"/>
              <a:pPr>
                <a:defRPr/>
              </a:pPr>
              <a:t>‹#›</a:t>
            </a:fld>
            <a:endParaRPr lang="en-US"/>
          </a:p>
        </p:txBody>
      </p:sp>
    </p:spTree>
    <p:extLst>
      <p:ext uri="{BB962C8B-B14F-4D97-AF65-F5344CB8AC3E}">
        <p14:creationId xmlns:p14="http://schemas.microsoft.com/office/powerpoint/2010/main" val="2862645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86D2DF6F-D226-404B-983E-4B2CBBAB5BBE}" type="datetimeFigureOut">
              <a:rPr lang="en-US"/>
              <a:pPr>
                <a:defRPr/>
              </a:pPr>
              <a:t>11/9/2021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8A2CB298-695A-4125-BD7C-39A4734F4AFE}" type="slidenum">
              <a:rPr lang="en-US"/>
              <a:pPr>
                <a:defRPr/>
              </a:pPr>
              <a:t>‹#›</a:t>
            </a:fld>
            <a:endParaRPr lang="en-US"/>
          </a:p>
        </p:txBody>
      </p:sp>
    </p:spTree>
    <p:extLst>
      <p:ext uri="{BB962C8B-B14F-4D97-AF65-F5344CB8AC3E}">
        <p14:creationId xmlns:p14="http://schemas.microsoft.com/office/powerpoint/2010/main" val="604711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401"/>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401"/>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4661E6B4-5356-4C44-8459-78C7F8A945A7}" type="datetimeFigureOut">
              <a:rPr lang="en-US"/>
              <a:pPr>
                <a:defRPr/>
              </a:pPr>
              <a:t>11/9/2021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ea typeface="MS PGothic" pitchFamily="34" charset="-128"/>
              </a:defRPr>
            </a:lvl1pPr>
          </a:lstStyle>
          <a:p>
            <a:pPr>
              <a:defRPr/>
            </a:pPr>
            <a:fld id="{DCE1BC63-54A7-4E39-AD6B-8ED905697F10}" type="slidenum">
              <a:rPr lang="en-US"/>
              <a:pPr>
                <a:defRPr/>
              </a:pPr>
              <a:t>‹#›</a:t>
            </a:fld>
            <a:endParaRPr lang="en-US"/>
          </a:p>
        </p:txBody>
      </p:sp>
    </p:spTree>
    <p:extLst>
      <p:ext uri="{BB962C8B-B14F-4D97-AF65-F5344CB8AC3E}">
        <p14:creationId xmlns:p14="http://schemas.microsoft.com/office/powerpoint/2010/main" val="2847648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56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96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884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601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48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79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04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19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55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31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25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47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330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230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368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40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5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74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9025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05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219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63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476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3304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2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36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4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57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742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902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05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219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63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6476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3304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230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3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audio" Target="../media/audio1.wav"/><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theme" Target="../theme/theme14.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17.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audio" Target="../media/audio1.wav"/></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1.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2.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11/9/2021</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71" tIns="35637" rIns="71271" bIns="35637"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271" tIns="35637" rIns="71271" bIns="356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74"/>
            <a:ext cx="2057400" cy="365125"/>
          </a:xfrm>
          <a:prstGeom prst="rect">
            <a:avLst/>
          </a:prstGeom>
        </p:spPr>
        <p:txBody>
          <a:bodyPr vert="horz" lIns="71271" tIns="35637" rIns="71271" bIns="35637" rtlCol="0" anchor="ctr"/>
          <a:lstStyle>
            <a:lvl1pPr algn="l" defTabSz="712720" eaLnBrk="1" fontAlgn="auto" hangingPunct="1">
              <a:spcBef>
                <a:spcPts val="0"/>
              </a:spcBef>
              <a:spcAft>
                <a:spcPts val="0"/>
              </a:spcAft>
              <a:defRPr sz="900">
                <a:solidFill>
                  <a:prstClr val="black">
                    <a:tint val="75000"/>
                  </a:prstClr>
                </a:solidFill>
                <a:latin typeface="Calibri"/>
              </a:defRPr>
            </a:lvl1pPr>
          </a:lstStyle>
          <a:p>
            <a:pPr>
              <a:defRPr/>
            </a:pPr>
            <a:fld id="{5C04C4D4-2640-4D3F-B689-5B29487D67CB}" type="datetimeFigureOut">
              <a:rPr lang="en-US"/>
              <a:pPr>
                <a:defRPr/>
              </a:pPr>
              <a:t>11/9/2021</a:t>
            </a:fld>
            <a:endParaRPr lang="en-US"/>
          </a:p>
        </p:txBody>
      </p:sp>
      <p:sp>
        <p:nvSpPr>
          <p:cNvPr id="5" name="Footer Placeholder 4"/>
          <p:cNvSpPr>
            <a:spLocks noGrp="1"/>
          </p:cNvSpPr>
          <p:nvPr>
            <p:ph type="ftr" sz="quarter" idx="3"/>
          </p:nvPr>
        </p:nvSpPr>
        <p:spPr>
          <a:xfrm>
            <a:off x="3028950" y="6356374"/>
            <a:ext cx="3086100" cy="365125"/>
          </a:xfrm>
          <a:prstGeom prst="rect">
            <a:avLst/>
          </a:prstGeom>
        </p:spPr>
        <p:txBody>
          <a:bodyPr vert="horz" lIns="71271" tIns="35637" rIns="71271" bIns="35637" rtlCol="0" anchor="ctr"/>
          <a:lstStyle>
            <a:lvl1pPr algn="ctr" defTabSz="712720"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74"/>
            <a:ext cx="2057400" cy="365125"/>
          </a:xfrm>
          <a:prstGeom prst="rect">
            <a:avLst/>
          </a:prstGeom>
        </p:spPr>
        <p:txBody>
          <a:bodyPr vert="horz" wrap="square" lIns="71271" tIns="35637" rIns="71271" bIns="35637" numCol="1" anchor="ctr" anchorCtr="0" compatLnSpc="1">
            <a:prstTxWarp prst="textNoShape">
              <a:avLst/>
            </a:prstTxWarp>
          </a:bodyPr>
          <a:lstStyle>
            <a:lvl1pPr algn="r" defTabSz="711200" eaLnBrk="1" hangingPunct="1">
              <a:defRPr sz="900">
                <a:solidFill>
                  <a:srgbClr val="898989"/>
                </a:solidFill>
                <a:latin typeface="Calibri" pitchFamily="34" charset="0"/>
              </a:defRPr>
            </a:lvl1pPr>
          </a:lstStyle>
          <a:p>
            <a:pPr fontAlgn="base">
              <a:spcBef>
                <a:spcPct val="0"/>
              </a:spcBef>
              <a:spcAft>
                <a:spcPct val="0"/>
              </a:spcAft>
            </a:pPr>
            <a:fld id="{83BDBDD6-DB69-4A3C-BEE2-CBFBD8DEC3B1}"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25993469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slow">
    <p:sndAc>
      <p:stSnd>
        <p:snd r:embed="rId13" name="chimes.wav"/>
      </p:stSnd>
    </p:sndAc>
  </p:transition>
  <p:txStyles>
    <p:titleStyle>
      <a:lvl1pPr algn="l" defTabSz="711200"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1200" rtl="0" eaLnBrk="0" fontAlgn="base" hangingPunct="0">
        <a:lnSpc>
          <a:spcPct val="90000"/>
        </a:lnSpc>
        <a:spcBef>
          <a:spcPct val="0"/>
        </a:spcBef>
        <a:spcAft>
          <a:spcPct val="0"/>
        </a:spcAft>
        <a:defRPr sz="3400">
          <a:solidFill>
            <a:schemeClr val="tx1"/>
          </a:solidFill>
          <a:latin typeface="Calibri Light" panose="020F0302020204030204" pitchFamily="34" charset="0"/>
        </a:defRPr>
      </a:lvl2pPr>
      <a:lvl3pPr algn="l" defTabSz="711200" rtl="0" eaLnBrk="0" fontAlgn="base" hangingPunct="0">
        <a:lnSpc>
          <a:spcPct val="90000"/>
        </a:lnSpc>
        <a:spcBef>
          <a:spcPct val="0"/>
        </a:spcBef>
        <a:spcAft>
          <a:spcPct val="0"/>
        </a:spcAft>
        <a:defRPr sz="3400">
          <a:solidFill>
            <a:schemeClr val="tx1"/>
          </a:solidFill>
          <a:latin typeface="Calibri Light" panose="020F0302020204030204" pitchFamily="34" charset="0"/>
        </a:defRPr>
      </a:lvl3pPr>
      <a:lvl4pPr algn="l" defTabSz="711200" rtl="0" eaLnBrk="0" fontAlgn="base" hangingPunct="0">
        <a:lnSpc>
          <a:spcPct val="90000"/>
        </a:lnSpc>
        <a:spcBef>
          <a:spcPct val="0"/>
        </a:spcBef>
        <a:spcAft>
          <a:spcPct val="0"/>
        </a:spcAft>
        <a:defRPr sz="3400">
          <a:solidFill>
            <a:schemeClr val="tx1"/>
          </a:solidFill>
          <a:latin typeface="Calibri Light" panose="020F0302020204030204" pitchFamily="34" charset="0"/>
        </a:defRPr>
      </a:lvl4pPr>
      <a:lvl5pPr algn="l" defTabSz="711200" rtl="0" eaLnBrk="0" fontAlgn="base" hangingPunct="0">
        <a:lnSpc>
          <a:spcPct val="90000"/>
        </a:lnSpc>
        <a:spcBef>
          <a:spcPct val="0"/>
        </a:spcBef>
        <a:spcAft>
          <a:spcPct val="0"/>
        </a:spcAft>
        <a:defRPr sz="3400">
          <a:solidFill>
            <a:schemeClr val="tx1"/>
          </a:solidFill>
          <a:latin typeface="Calibri Light" panose="020F0302020204030204" pitchFamily="34" charset="0"/>
        </a:defRPr>
      </a:lvl5pPr>
      <a:lvl6pPr marL="457200" algn="l" defTabSz="711200" rtl="0" fontAlgn="base">
        <a:lnSpc>
          <a:spcPct val="90000"/>
        </a:lnSpc>
        <a:spcBef>
          <a:spcPct val="0"/>
        </a:spcBef>
        <a:spcAft>
          <a:spcPct val="0"/>
        </a:spcAft>
        <a:defRPr sz="3400">
          <a:solidFill>
            <a:schemeClr val="tx1"/>
          </a:solidFill>
          <a:latin typeface="Calibri Light" panose="020F0302020204030204" pitchFamily="34" charset="0"/>
        </a:defRPr>
      </a:lvl6pPr>
      <a:lvl7pPr marL="914400" algn="l" defTabSz="711200" rtl="0" fontAlgn="base">
        <a:lnSpc>
          <a:spcPct val="90000"/>
        </a:lnSpc>
        <a:spcBef>
          <a:spcPct val="0"/>
        </a:spcBef>
        <a:spcAft>
          <a:spcPct val="0"/>
        </a:spcAft>
        <a:defRPr sz="3400">
          <a:solidFill>
            <a:schemeClr val="tx1"/>
          </a:solidFill>
          <a:latin typeface="Calibri Light" panose="020F0302020204030204" pitchFamily="34" charset="0"/>
        </a:defRPr>
      </a:lvl7pPr>
      <a:lvl8pPr marL="1371600" algn="l" defTabSz="711200" rtl="0" fontAlgn="base">
        <a:lnSpc>
          <a:spcPct val="90000"/>
        </a:lnSpc>
        <a:spcBef>
          <a:spcPct val="0"/>
        </a:spcBef>
        <a:spcAft>
          <a:spcPct val="0"/>
        </a:spcAft>
        <a:defRPr sz="3400">
          <a:solidFill>
            <a:schemeClr val="tx1"/>
          </a:solidFill>
          <a:latin typeface="Calibri Light" panose="020F0302020204030204" pitchFamily="34" charset="0"/>
        </a:defRPr>
      </a:lvl8pPr>
      <a:lvl9pPr marL="1828800" algn="l" defTabSz="711200" rtl="0" fontAlgn="base">
        <a:lnSpc>
          <a:spcPct val="90000"/>
        </a:lnSpc>
        <a:spcBef>
          <a:spcPct val="0"/>
        </a:spcBef>
        <a:spcAft>
          <a:spcPct val="0"/>
        </a:spcAft>
        <a:defRPr sz="3400">
          <a:solidFill>
            <a:schemeClr val="tx1"/>
          </a:solidFill>
          <a:latin typeface="Calibri Light" panose="020F0302020204030204" pitchFamily="34" charset="0"/>
        </a:defRPr>
      </a:lvl9pPr>
    </p:titleStyle>
    <p:bodyStyle>
      <a:lvl1pPr marL="177800" indent="-177800" algn="l" defTabSz="711200" rtl="0" eaLnBrk="0" fontAlgn="base" hangingPunct="0">
        <a:lnSpc>
          <a:spcPct val="90000"/>
        </a:lnSpc>
        <a:spcBef>
          <a:spcPts val="775"/>
        </a:spcBef>
        <a:spcAft>
          <a:spcPct val="0"/>
        </a:spcAft>
        <a:buFont typeface="Arial" pitchFamily="34" charset="0"/>
        <a:buChar char="•"/>
        <a:defRPr sz="2200" kern="1200">
          <a:solidFill>
            <a:schemeClr val="tx1"/>
          </a:solidFill>
          <a:latin typeface="+mn-lt"/>
          <a:ea typeface="+mn-ea"/>
          <a:cs typeface="+mn-cs"/>
        </a:defRPr>
      </a:lvl1pPr>
      <a:lvl2pPr marL="533400" indent="-177800" algn="l" defTabSz="711200" rtl="0" eaLnBrk="0" fontAlgn="base" hangingPunct="0">
        <a:lnSpc>
          <a:spcPct val="90000"/>
        </a:lnSpc>
        <a:spcBef>
          <a:spcPts val="388"/>
        </a:spcBef>
        <a:spcAft>
          <a:spcPct val="0"/>
        </a:spcAft>
        <a:buFont typeface="Arial" pitchFamily="34" charset="0"/>
        <a:buChar char="•"/>
        <a:defRPr sz="1900" kern="1200">
          <a:solidFill>
            <a:schemeClr val="tx1"/>
          </a:solidFill>
          <a:latin typeface="+mn-lt"/>
          <a:ea typeface="+mn-ea"/>
          <a:cs typeface="+mn-cs"/>
        </a:defRPr>
      </a:lvl2pPr>
      <a:lvl3pPr marL="890588" indent="-177800" algn="l" defTabSz="711200" rtl="0" eaLnBrk="0" fontAlgn="base" hangingPunct="0">
        <a:lnSpc>
          <a:spcPct val="90000"/>
        </a:lnSpc>
        <a:spcBef>
          <a:spcPts val="388"/>
        </a:spcBef>
        <a:spcAft>
          <a:spcPct val="0"/>
        </a:spcAft>
        <a:buFont typeface="Arial" pitchFamily="34" charset="0"/>
        <a:buChar char="•"/>
        <a:defRPr sz="1600" kern="1200">
          <a:solidFill>
            <a:schemeClr val="tx1"/>
          </a:solidFill>
          <a:latin typeface="+mn-lt"/>
          <a:ea typeface="+mn-ea"/>
          <a:cs typeface="+mn-cs"/>
        </a:defRPr>
      </a:lvl3pPr>
      <a:lvl4pPr marL="1246188" indent="-177800" algn="l" defTabSz="711200"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4pPr>
      <a:lvl5pPr marL="1603375" indent="-177800" algn="l" defTabSz="711200"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5pPr>
      <a:lvl6pPr marL="1959982" indent="-178182" algn="l" defTabSz="712720"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6343" indent="-178182" algn="l" defTabSz="712720"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2694" indent="-178182" algn="l" defTabSz="712720"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29056" indent="-178182" algn="l" defTabSz="712720"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2720" rtl="0" eaLnBrk="1" latinLnBrk="0" hangingPunct="1">
        <a:defRPr sz="1400" kern="1200">
          <a:solidFill>
            <a:schemeClr val="tx1"/>
          </a:solidFill>
          <a:latin typeface="+mn-lt"/>
          <a:ea typeface="+mn-ea"/>
          <a:cs typeface="+mn-cs"/>
        </a:defRPr>
      </a:lvl1pPr>
      <a:lvl2pPr marL="356363" algn="l" defTabSz="712720" rtl="0" eaLnBrk="1" latinLnBrk="0" hangingPunct="1">
        <a:defRPr sz="1400" kern="1200">
          <a:solidFill>
            <a:schemeClr val="tx1"/>
          </a:solidFill>
          <a:latin typeface="+mn-lt"/>
          <a:ea typeface="+mn-ea"/>
          <a:cs typeface="+mn-cs"/>
        </a:defRPr>
      </a:lvl2pPr>
      <a:lvl3pPr marL="712720" algn="l" defTabSz="712720" rtl="0" eaLnBrk="1" latinLnBrk="0" hangingPunct="1">
        <a:defRPr sz="1400" kern="1200">
          <a:solidFill>
            <a:schemeClr val="tx1"/>
          </a:solidFill>
          <a:latin typeface="+mn-lt"/>
          <a:ea typeface="+mn-ea"/>
          <a:cs typeface="+mn-cs"/>
        </a:defRPr>
      </a:lvl3pPr>
      <a:lvl4pPr marL="1069080" algn="l" defTabSz="712720" rtl="0" eaLnBrk="1" latinLnBrk="0" hangingPunct="1">
        <a:defRPr sz="1400" kern="1200">
          <a:solidFill>
            <a:schemeClr val="tx1"/>
          </a:solidFill>
          <a:latin typeface="+mn-lt"/>
          <a:ea typeface="+mn-ea"/>
          <a:cs typeface="+mn-cs"/>
        </a:defRPr>
      </a:lvl4pPr>
      <a:lvl5pPr marL="1425438" algn="l" defTabSz="712720" rtl="0" eaLnBrk="1" latinLnBrk="0" hangingPunct="1">
        <a:defRPr sz="1400" kern="1200">
          <a:solidFill>
            <a:schemeClr val="tx1"/>
          </a:solidFill>
          <a:latin typeface="+mn-lt"/>
          <a:ea typeface="+mn-ea"/>
          <a:cs typeface="+mn-cs"/>
        </a:defRPr>
      </a:lvl5pPr>
      <a:lvl6pPr marL="1781801" algn="l" defTabSz="712720" rtl="0" eaLnBrk="1" latinLnBrk="0" hangingPunct="1">
        <a:defRPr sz="1400" kern="1200">
          <a:solidFill>
            <a:schemeClr val="tx1"/>
          </a:solidFill>
          <a:latin typeface="+mn-lt"/>
          <a:ea typeface="+mn-ea"/>
          <a:cs typeface="+mn-cs"/>
        </a:defRPr>
      </a:lvl6pPr>
      <a:lvl7pPr marL="2138163" algn="l" defTabSz="712720" rtl="0" eaLnBrk="1" latinLnBrk="0" hangingPunct="1">
        <a:defRPr sz="1400" kern="1200">
          <a:solidFill>
            <a:schemeClr val="tx1"/>
          </a:solidFill>
          <a:latin typeface="+mn-lt"/>
          <a:ea typeface="+mn-ea"/>
          <a:cs typeface="+mn-cs"/>
        </a:defRPr>
      </a:lvl7pPr>
      <a:lvl8pPr marL="2494513" algn="l" defTabSz="712720" rtl="0" eaLnBrk="1" latinLnBrk="0" hangingPunct="1">
        <a:defRPr sz="1400" kern="1200">
          <a:solidFill>
            <a:schemeClr val="tx1"/>
          </a:solidFill>
          <a:latin typeface="+mn-lt"/>
          <a:ea typeface="+mn-ea"/>
          <a:cs typeface="+mn-cs"/>
        </a:defRPr>
      </a:lvl8pPr>
      <a:lvl9pPr marL="2850876" algn="l" defTabSz="71272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FA754-9C8B-45C7-9B5D-6D83E65912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eaLnBrk="0" fontAlgn="base" hangingPunct="0">
              <a:spcBef>
                <a:spcPct val="0"/>
              </a:spcBef>
              <a:spcAft>
                <a:spcPct val="0"/>
              </a:spcAft>
              <a:defRPr/>
            </a:pPr>
            <a:fld id="{8C5E8F5D-C911-485E-9EA1-83FF0D357E5D}" type="datetimeFigureOut">
              <a:rPr lang="en-US">
                <a:solidFill>
                  <a:prstClr val="black">
                    <a:tint val="75000"/>
                  </a:prstClr>
                </a:solidFill>
                <a:latin typeface="Segoe Print" pitchFamily="2" charset="0"/>
              </a:rPr>
              <a:pPr eaLnBrk="0" fontAlgn="base" hangingPunct="0">
                <a:spcBef>
                  <a:spcPct val="0"/>
                </a:spcBef>
                <a:spcAft>
                  <a:spcPct val="0"/>
                </a:spcAft>
                <a:defRPr/>
              </a:pPr>
              <a:t>11/9/2021</a:t>
            </a:fld>
            <a:endParaRPr lang="en-US">
              <a:solidFill>
                <a:prstClr val="black">
                  <a:tint val="75000"/>
                </a:prstClr>
              </a:solidFill>
              <a:latin typeface="Segoe Print" pitchFamily="2" charset="0"/>
            </a:endParaRPr>
          </a:p>
        </p:txBody>
      </p:sp>
      <p:sp>
        <p:nvSpPr>
          <p:cNvPr id="5" name="Footer Placeholder 4">
            <a:extLst>
              <a:ext uri="{FF2B5EF4-FFF2-40B4-BE49-F238E27FC236}">
                <a16:creationId xmlns:a16="http://schemas.microsoft.com/office/drawing/2014/main" id="{9B1EA232-173F-4C3F-B0A9-7D10A8308B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Segoe Print" pitchFamily="2" charset="0"/>
            </a:endParaRPr>
          </a:p>
        </p:txBody>
      </p:sp>
      <p:sp>
        <p:nvSpPr>
          <p:cNvPr id="6" name="Slide Number Placeholder 5">
            <a:extLst>
              <a:ext uri="{FF2B5EF4-FFF2-40B4-BE49-F238E27FC236}">
                <a16:creationId xmlns:a16="http://schemas.microsoft.com/office/drawing/2014/main" id="{923D3A3B-7510-4E83-9254-37A57AB66A3F}"/>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52EB6F6-F8F9-49AA-BFE3-CD8A372931E7}" type="slidenum">
              <a:rPr lang="en-US" smtClean="0">
                <a:latin typeface="Segoe Print" pitchFamily="2" charset="0"/>
              </a:rPr>
              <a:pPr eaLnBrk="0" fontAlgn="base" hangingPunct="0">
                <a:spcBef>
                  <a:spcPct val="0"/>
                </a:spcBef>
                <a:spcAft>
                  <a:spcPct val="0"/>
                </a:spcAft>
              </a:pPr>
              <a:t>‹#›</a:t>
            </a:fld>
            <a:endParaRPr lang="en-US">
              <a:latin typeface="Segoe Print" pitchFamily="2" charset="0"/>
            </a:endParaRPr>
          </a:p>
        </p:txBody>
      </p:sp>
    </p:spTree>
    <p:extLst>
      <p:ext uri="{BB962C8B-B14F-4D97-AF65-F5344CB8AC3E}">
        <p14:creationId xmlns:p14="http://schemas.microsoft.com/office/powerpoint/2010/main" val="370608182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itchFamily="34" charset="0"/>
        </a:defRPr>
      </a:lvl2pPr>
      <a:lvl3pPr algn="l" defTabSz="912813" rtl="0" fontAlgn="base">
        <a:lnSpc>
          <a:spcPct val="90000"/>
        </a:lnSpc>
        <a:spcBef>
          <a:spcPct val="0"/>
        </a:spcBef>
        <a:spcAft>
          <a:spcPct val="0"/>
        </a:spcAft>
        <a:defRPr sz="4400">
          <a:solidFill>
            <a:schemeClr val="tx1"/>
          </a:solidFill>
          <a:latin typeface="Calibri Light" pitchFamily="34" charset="0"/>
        </a:defRPr>
      </a:lvl3pPr>
      <a:lvl4pPr algn="l" defTabSz="912813" rtl="0" fontAlgn="base">
        <a:lnSpc>
          <a:spcPct val="90000"/>
        </a:lnSpc>
        <a:spcBef>
          <a:spcPct val="0"/>
        </a:spcBef>
        <a:spcAft>
          <a:spcPct val="0"/>
        </a:spcAft>
        <a:defRPr sz="4400">
          <a:solidFill>
            <a:schemeClr val="tx1"/>
          </a:solidFill>
          <a:latin typeface="Calibri Light" pitchFamily="34" charset="0"/>
        </a:defRPr>
      </a:lvl4pPr>
      <a:lvl5pPr algn="l" defTabSz="912813" rtl="0" fontAlgn="base">
        <a:lnSpc>
          <a:spcPct val="90000"/>
        </a:lnSpc>
        <a:spcBef>
          <a:spcPct val="0"/>
        </a:spcBef>
        <a:spcAft>
          <a:spcPct val="0"/>
        </a:spcAft>
        <a:defRPr sz="4400">
          <a:solidFill>
            <a:schemeClr val="tx1"/>
          </a:solidFill>
          <a:latin typeface="Calibri Light" pitchFamily="34" charset="0"/>
        </a:defRPr>
      </a:lvl5pPr>
      <a:lvl6pPr marL="457200" algn="l" defTabSz="912813" rtl="0" fontAlgn="base">
        <a:lnSpc>
          <a:spcPct val="90000"/>
        </a:lnSpc>
        <a:spcBef>
          <a:spcPct val="0"/>
        </a:spcBef>
        <a:spcAft>
          <a:spcPct val="0"/>
        </a:spcAft>
        <a:defRPr sz="4400">
          <a:solidFill>
            <a:schemeClr val="tx1"/>
          </a:solidFill>
          <a:latin typeface="Calibri Light" pitchFamily="34" charset="0"/>
        </a:defRPr>
      </a:lvl6pPr>
      <a:lvl7pPr marL="914400" algn="l" defTabSz="912813" rtl="0" fontAlgn="base">
        <a:lnSpc>
          <a:spcPct val="90000"/>
        </a:lnSpc>
        <a:spcBef>
          <a:spcPct val="0"/>
        </a:spcBef>
        <a:spcAft>
          <a:spcPct val="0"/>
        </a:spcAft>
        <a:defRPr sz="4400">
          <a:solidFill>
            <a:schemeClr val="tx1"/>
          </a:solidFill>
          <a:latin typeface="Calibri Light" pitchFamily="34" charset="0"/>
        </a:defRPr>
      </a:lvl7pPr>
      <a:lvl8pPr marL="1371600" algn="l" defTabSz="912813" rtl="0" fontAlgn="base">
        <a:lnSpc>
          <a:spcPct val="90000"/>
        </a:lnSpc>
        <a:spcBef>
          <a:spcPct val="0"/>
        </a:spcBef>
        <a:spcAft>
          <a:spcPct val="0"/>
        </a:spcAft>
        <a:defRPr sz="4400">
          <a:solidFill>
            <a:schemeClr val="tx1"/>
          </a:solidFill>
          <a:latin typeface="Calibri Light" pitchFamily="34" charset="0"/>
        </a:defRPr>
      </a:lvl8pPr>
      <a:lvl9pPr marL="1828800" algn="l" defTabSz="912813" rtl="0" fontAlgn="base">
        <a:lnSpc>
          <a:spcPct val="90000"/>
        </a:lnSpc>
        <a:spcBef>
          <a:spcPct val="0"/>
        </a:spcBef>
        <a:spcAft>
          <a:spcPct val="0"/>
        </a:spcAft>
        <a:defRPr sz="4400">
          <a:solidFill>
            <a:schemeClr val="tx1"/>
          </a:solidFill>
          <a:latin typeface="Calibri Light" pitchFamily="34" charset="0"/>
        </a:defRPr>
      </a:lvl9pPr>
    </p:titleStyle>
    <p:bodyStyle>
      <a:lvl1pPr marL="227013" indent="-227013" algn="l" defTabSz="912813"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05437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924995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F4C2D1-ADF4-42AD-B8AF-258D3FB7D100}"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316522519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848828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2A22DC-D95E-4F28-B814-E7A7B42CB8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83161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656F81-8204-4E9E-AE8F-879BE9BFDEC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1193187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2A22DC-D95E-4F28-B814-E7A7B42CB8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56155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2A22DC-D95E-4F28-B814-E7A7B42CB8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825390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74"/>
            <a:ext cx="2057400" cy="365125"/>
          </a:xfrm>
          <a:prstGeom prst="rect">
            <a:avLst/>
          </a:prstGeom>
        </p:spPr>
        <p:txBody>
          <a:bodyPr vert="horz" lIns="71323" tIns="35662" rIns="71323" bIns="35662" rtlCol="0" anchor="ctr"/>
          <a:lstStyle>
            <a:lvl1pPr algn="l" defTabSz="713232" eaLnBrk="1" fontAlgn="auto" hangingPunct="1">
              <a:spcBef>
                <a:spcPts val="0"/>
              </a:spcBef>
              <a:spcAft>
                <a:spcPts val="0"/>
              </a:spcAft>
              <a:defRPr sz="900">
                <a:solidFill>
                  <a:prstClr val="black">
                    <a:tint val="75000"/>
                  </a:prstClr>
                </a:solidFill>
                <a:latin typeface="Calibri"/>
              </a:defRPr>
            </a:lvl1pPr>
          </a:lstStyle>
          <a:p>
            <a:pPr>
              <a:defRPr/>
            </a:pPr>
            <a:fld id="{1A5A4F0C-780E-4B67-A8D8-1F0DE3B057F3}" type="datetimeFigureOut">
              <a:rPr lang="en-US"/>
              <a:pPr>
                <a:defRPr/>
              </a:pPr>
              <a:t>11/9/2021</a:t>
            </a:fld>
            <a:endParaRPr lang="en-US"/>
          </a:p>
        </p:txBody>
      </p:sp>
      <p:sp>
        <p:nvSpPr>
          <p:cNvPr id="5" name="Footer Placeholder 4"/>
          <p:cNvSpPr>
            <a:spLocks noGrp="1"/>
          </p:cNvSpPr>
          <p:nvPr>
            <p:ph type="ftr" sz="quarter" idx="3"/>
          </p:nvPr>
        </p:nvSpPr>
        <p:spPr>
          <a:xfrm>
            <a:off x="3028950" y="6356374"/>
            <a:ext cx="3086100" cy="365125"/>
          </a:xfrm>
          <a:prstGeom prst="rect">
            <a:avLst/>
          </a:prstGeom>
        </p:spPr>
        <p:txBody>
          <a:bodyPr vert="horz" lIns="71323" tIns="35662" rIns="71323" bIns="35662" rtlCol="0" anchor="ctr"/>
          <a:lstStyle>
            <a:lvl1pPr algn="ctr" defTabSz="713232"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74"/>
            <a:ext cx="2057400" cy="365125"/>
          </a:xfrm>
          <a:prstGeom prst="rect">
            <a:avLst/>
          </a:prstGeom>
        </p:spPr>
        <p:txBody>
          <a:bodyPr vert="horz" wrap="square" lIns="71323" tIns="35662" rIns="71323" bIns="35662" numCol="1" anchor="ctr" anchorCtr="0" compatLnSpc="1">
            <a:prstTxWarp prst="textNoShape">
              <a:avLst/>
            </a:prstTxWarp>
          </a:bodyPr>
          <a:lstStyle>
            <a:lvl1pPr algn="r" defTabSz="712788" eaLnBrk="1" hangingPunct="1">
              <a:defRPr sz="900">
                <a:solidFill>
                  <a:srgbClr val="898989"/>
                </a:solidFill>
                <a:latin typeface="Calibri" pitchFamily="34" charset="0"/>
              </a:defRPr>
            </a:lvl1pPr>
          </a:lstStyle>
          <a:p>
            <a:pPr fontAlgn="base">
              <a:spcBef>
                <a:spcPct val="0"/>
              </a:spcBef>
              <a:spcAft>
                <a:spcPct val="0"/>
              </a:spcAft>
            </a:pPr>
            <a:fld id="{E20FFF48-18F8-4861-AD75-0B5EC3112091}"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757450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ransition spd="slow">
    <p:sndAc>
      <p:stSnd>
        <p:snd r:embed="rId22" name="chimes.wav"/>
      </p:stSnd>
    </p:sndAc>
  </p:transition>
  <p:txStyles>
    <p:title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5pPr>
      <a:lvl6pPr marL="457200" algn="l" defTabSz="712788" rtl="0" fontAlgn="base">
        <a:lnSpc>
          <a:spcPct val="90000"/>
        </a:lnSpc>
        <a:spcBef>
          <a:spcPct val="0"/>
        </a:spcBef>
        <a:spcAft>
          <a:spcPct val="0"/>
        </a:spcAft>
        <a:defRPr sz="3400">
          <a:solidFill>
            <a:schemeClr val="tx1"/>
          </a:solidFill>
          <a:latin typeface="Calibri Light" panose="020F0302020204030204" pitchFamily="34" charset="0"/>
        </a:defRPr>
      </a:lvl6pPr>
      <a:lvl7pPr marL="914400" algn="l" defTabSz="712788" rtl="0" fontAlgn="base">
        <a:lnSpc>
          <a:spcPct val="90000"/>
        </a:lnSpc>
        <a:spcBef>
          <a:spcPct val="0"/>
        </a:spcBef>
        <a:spcAft>
          <a:spcPct val="0"/>
        </a:spcAft>
        <a:defRPr sz="3400">
          <a:solidFill>
            <a:schemeClr val="tx1"/>
          </a:solidFill>
          <a:latin typeface="Calibri Light" panose="020F0302020204030204" pitchFamily="34" charset="0"/>
        </a:defRPr>
      </a:lvl7pPr>
      <a:lvl8pPr marL="1371600" algn="l" defTabSz="712788" rtl="0" fontAlgn="base">
        <a:lnSpc>
          <a:spcPct val="90000"/>
        </a:lnSpc>
        <a:spcBef>
          <a:spcPct val="0"/>
        </a:spcBef>
        <a:spcAft>
          <a:spcPct val="0"/>
        </a:spcAft>
        <a:defRPr sz="3400">
          <a:solidFill>
            <a:schemeClr val="tx1"/>
          </a:solidFill>
          <a:latin typeface="Calibri Light" panose="020F0302020204030204" pitchFamily="34" charset="0"/>
        </a:defRPr>
      </a:lvl8pPr>
      <a:lvl9pPr marL="1828800" algn="l" defTabSz="712788" rtl="0" fontAlgn="base">
        <a:lnSpc>
          <a:spcPct val="90000"/>
        </a:lnSpc>
        <a:spcBef>
          <a:spcPct val="0"/>
        </a:spcBef>
        <a:spcAft>
          <a:spcPct val="0"/>
        </a:spcAft>
        <a:defRPr sz="3400">
          <a:solidFill>
            <a:schemeClr val="tx1"/>
          </a:solidFill>
          <a:latin typeface="Calibri Light" panose="020F0302020204030204" pitchFamily="34" charset="0"/>
        </a:defRPr>
      </a:lvl9pPr>
    </p:titleStyle>
    <p:bodyStyle>
      <a:lvl1pPr marL="177800" indent="-177800" algn="l" defTabSz="712788" rtl="0" eaLnBrk="0" fontAlgn="base" hangingPunct="0">
        <a:lnSpc>
          <a:spcPct val="90000"/>
        </a:lnSpc>
        <a:spcBef>
          <a:spcPts val="775"/>
        </a:spcBef>
        <a:spcAft>
          <a:spcPct val="0"/>
        </a:spcAft>
        <a:buFont typeface="Arial" pitchFamily="34" charset="0"/>
        <a:buChar char="•"/>
        <a:defRPr sz="2200" kern="1200">
          <a:solidFill>
            <a:schemeClr val="tx1"/>
          </a:solidFill>
          <a:latin typeface="+mn-lt"/>
          <a:ea typeface="+mn-ea"/>
          <a:cs typeface="+mn-cs"/>
        </a:defRPr>
      </a:lvl1pPr>
      <a:lvl2pPr marL="533400" indent="-177800" algn="l" defTabSz="712788" rtl="0" eaLnBrk="0" fontAlgn="base" hangingPunct="0">
        <a:lnSpc>
          <a:spcPct val="90000"/>
        </a:lnSpc>
        <a:spcBef>
          <a:spcPts val="388"/>
        </a:spcBef>
        <a:spcAft>
          <a:spcPct val="0"/>
        </a:spcAft>
        <a:buFont typeface="Arial" pitchFamily="34" charset="0"/>
        <a:buChar char="•"/>
        <a:defRPr sz="1900" kern="1200">
          <a:solidFill>
            <a:schemeClr val="tx1"/>
          </a:solidFill>
          <a:latin typeface="+mn-lt"/>
          <a:ea typeface="+mn-ea"/>
          <a:cs typeface="+mn-cs"/>
        </a:defRPr>
      </a:lvl2pPr>
      <a:lvl3pPr marL="890588" indent="-177800" algn="l" defTabSz="712788" rtl="0" eaLnBrk="0" fontAlgn="base" hangingPunct="0">
        <a:lnSpc>
          <a:spcPct val="90000"/>
        </a:lnSpc>
        <a:spcBef>
          <a:spcPts val="388"/>
        </a:spcBef>
        <a:spcAft>
          <a:spcPct val="0"/>
        </a:spcAft>
        <a:buFont typeface="Arial" pitchFamily="34" charset="0"/>
        <a:buChar char="•"/>
        <a:defRPr sz="1600" kern="1200">
          <a:solidFill>
            <a:schemeClr val="tx1"/>
          </a:solidFill>
          <a:latin typeface="+mn-lt"/>
          <a:ea typeface="+mn-ea"/>
          <a:cs typeface="+mn-cs"/>
        </a:defRPr>
      </a:lvl3pPr>
      <a:lvl4pPr marL="1247775" indent="-177800" algn="l" defTabSz="712788"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4pPr>
      <a:lvl5pPr marL="1603375" indent="-177800" algn="l" defTabSz="712788"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2A22DC-D95E-4F28-B814-E7A7B42CB8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37383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2A22DC-D95E-4F28-B814-E7A7B42CB8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04977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36958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74"/>
            <a:ext cx="2057400" cy="365125"/>
          </a:xfrm>
          <a:prstGeom prst="rect">
            <a:avLst/>
          </a:prstGeom>
        </p:spPr>
        <p:txBody>
          <a:bodyPr vert="horz" lIns="71323" tIns="35662" rIns="71323" bIns="35662" rtlCol="0" anchor="ctr"/>
          <a:lstStyle>
            <a:lvl1pPr algn="l" defTabSz="713232" eaLnBrk="1" fontAlgn="auto" hangingPunct="1">
              <a:spcBef>
                <a:spcPts val="0"/>
              </a:spcBef>
              <a:spcAft>
                <a:spcPts val="0"/>
              </a:spcAft>
              <a:defRPr sz="900">
                <a:solidFill>
                  <a:prstClr val="black">
                    <a:tint val="75000"/>
                  </a:prstClr>
                </a:solidFill>
                <a:latin typeface="Calibri"/>
              </a:defRPr>
            </a:lvl1pPr>
          </a:lstStyle>
          <a:p>
            <a:pPr>
              <a:defRPr/>
            </a:pPr>
            <a:fld id="{8B06AE4D-ECAA-4EF1-AF52-46901B7F48D2}" type="datetimeFigureOut">
              <a:rPr lang="en-US"/>
              <a:pPr>
                <a:defRPr/>
              </a:pPr>
              <a:t>11/9/2021</a:t>
            </a:fld>
            <a:endParaRPr lang="en-US"/>
          </a:p>
        </p:txBody>
      </p:sp>
      <p:sp>
        <p:nvSpPr>
          <p:cNvPr id="5" name="Footer Placeholder 4"/>
          <p:cNvSpPr>
            <a:spLocks noGrp="1"/>
          </p:cNvSpPr>
          <p:nvPr>
            <p:ph type="ftr" sz="quarter" idx="3"/>
          </p:nvPr>
        </p:nvSpPr>
        <p:spPr>
          <a:xfrm>
            <a:off x="3028950" y="6356374"/>
            <a:ext cx="3086100" cy="365125"/>
          </a:xfrm>
          <a:prstGeom prst="rect">
            <a:avLst/>
          </a:prstGeom>
        </p:spPr>
        <p:txBody>
          <a:bodyPr vert="horz" lIns="71323" tIns="35662" rIns="71323" bIns="35662" rtlCol="0" anchor="ctr"/>
          <a:lstStyle>
            <a:lvl1pPr algn="ctr" defTabSz="713232"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74"/>
            <a:ext cx="2057400" cy="365125"/>
          </a:xfrm>
          <a:prstGeom prst="rect">
            <a:avLst/>
          </a:prstGeom>
        </p:spPr>
        <p:txBody>
          <a:bodyPr vert="horz" wrap="square" lIns="71323" tIns="35662" rIns="71323" bIns="35662" numCol="1" anchor="ctr" anchorCtr="0" compatLnSpc="1">
            <a:prstTxWarp prst="textNoShape">
              <a:avLst/>
            </a:prstTxWarp>
          </a:bodyPr>
          <a:lstStyle>
            <a:lvl1pPr algn="r" defTabSz="712788" eaLnBrk="1" hangingPunct="1">
              <a:defRPr sz="900">
                <a:solidFill>
                  <a:srgbClr val="898989"/>
                </a:solidFill>
                <a:latin typeface="Calibri" pitchFamily="34" charset="0"/>
              </a:defRPr>
            </a:lvl1pPr>
          </a:lstStyle>
          <a:p>
            <a:pPr fontAlgn="base">
              <a:spcBef>
                <a:spcPct val="0"/>
              </a:spcBef>
              <a:spcAft>
                <a:spcPct val="0"/>
              </a:spcAft>
            </a:pPr>
            <a:fld id="{5AFB6ACD-53D8-4BF4-A558-4CDC90195121}"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5312607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ransition spd="slow">
    <p:sndAc>
      <p:stSnd>
        <p:snd r:embed="rId22" name="chimes.wav"/>
      </p:stSnd>
    </p:sndAc>
  </p:transition>
  <p:txStyles>
    <p:titleStyle>
      <a:lvl1pPr algn="l" defTabSz="712788"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2pPr>
      <a:lvl3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3pPr>
      <a:lvl4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4pPr>
      <a:lvl5pPr algn="l" defTabSz="712788" rtl="0" eaLnBrk="0" fontAlgn="base" hangingPunct="0">
        <a:lnSpc>
          <a:spcPct val="90000"/>
        </a:lnSpc>
        <a:spcBef>
          <a:spcPct val="0"/>
        </a:spcBef>
        <a:spcAft>
          <a:spcPct val="0"/>
        </a:spcAft>
        <a:defRPr sz="3400">
          <a:solidFill>
            <a:schemeClr val="tx1"/>
          </a:solidFill>
          <a:latin typeface="Calibri Light" panose="020F0302020204030204" pitchFamily="34" charset="0"/>
        </a:defRPr>
      </a:lvl5pPr>
      <a:lvl6pPr marL="457200" algn="l" defTabSz="712788" rtl="0" fontAlgn="base">
        <a:lnSpc>
          <a:spcPct val="90000"/>
        </a:lnSpc>
        <a:spcBef>
          <a:spcPct val="0"/>
        </a:spcBef>
        <a:spcAft>
          <a:spcPct val="0"/>
        </a:spcAft>
        <a:defRPr sz="3400">
          <a:solidFill>
            <a:schemeClr val="tx1"/>
          </a:solidFill>
          <a:latin typeface="Calibri Light" panose="020F0302020204030204" pitchFamily="34" charset="0"/>
        </a:defRPr>
      </a:lvl6pPr>
      <a:lvl7pPr marL="914400" algn="l" defTabSz="712788" rtl="0" fontAlgn="base">
        <a:lnSpc>
          <a:spcPct val="90000"/>
        </a:lnSpc>
        <a:spcBef>
          <a:spcPct val="0"/>
        </a:spcBef>
        <a:spcAft>
          <a:spcPct val="0"/>
        </a:spcAft>
        <a:defRPr sz="3400">
          <a:solidFill>
            <a:schemeClr val="tx1"/>
          </a:solidFill>
          <a:latin typeface="Calibri Light" panose="020F0302020204030204" pitchFamily="34" charset="0"/>
        </a:defRPr>
      </a:lvl7pPr>
      <a:lvl8pPr marL="1371600" algn="l" defTabSz="712788" rtl="0" fontAlgn="base">
        <a:lnSpc>
          <a:spcPct val="90000"/>
        </a:lnSpc>
        <a:spcBef>
          <a:spcPct val="0"/>
        </a:spcBef>
        <a:spcAft>
          <a:spcPct val="0"/>
        </a:spcAft>
        <a:defRPr sz="3400">
          <a:solidFill>
            <a:schemeClr val="tx1"/>
          </a:solidFill>
          <a:latin typeface="Calibri Light" panose="020F0302020204030204" pitchFamily="34" charset="0"/>
        </a:defRPr>
      </a:lvl8pPr>
      <a:lvl9pPr marL="1828800" algn="l" defTabSz="712788" rtl="0" fontAlgn="base">
        <a:lnSpc>
          <a:spcPct val="90000"/>
        </a:lnSpc>
        <a:spcBef>
          <a:spcPct val="0"/>
        </a:spcBef>
        <a:spcAft>
          <a:spcPct val="0"/>
        </a:spcAft>
        <a:defRPr sz="3400">
          <a:solidFill>
            <a:schemeClr val="tx1"/>
          </a:solidFill>
          <a:latin typeface="Calibri Light" panose="020F0302020204030204" pitchFamily="34" charset="0"/>
        </a:defRPr>
      </a:lvl9pPr>
    </p:titleStyle>
    <p:bodyStyle>
      <a:lvl1pPr marL="177800" indent="-177800" algn="l" defTabSz="712788" rtl="0" eaLnBrk="0" fontAlgn="base" hangingPunct="0">
        <a:lnSpc>
          <a:spcPct val="90000"/>
        </a:lnSpc>
        <a:spcBef>
          <a:spcPts val="775"/>
        </a:spcBef>
        <a:spcAft>
          <a:spcPct val="0"/>
        </a:spcAft>
        <a:buFont typeface="Arial" pitchFamily="34" charset="0"/>
        <a:buChar char="•"/>
        <a:defRPr sz="2200" kern="1200">
          <a:solidFill>
            <a:schemeClr val="tx1"/>
          </a:solidFill>
          <a:latin typeface="+mn-lt"/>
          <a:ea typeface="+mn-ea"/>
          <a:cs typeface="+mn-cs"/>
        </a:defRPr>
      </a:lvl1pPr>
      <a:lvl2pPr marL="533400" indent="-177800" algn="l" defTabSz="712788" rtl="0" eaLnBrk="0" fontAlgn="base" hangingPunct="0">
        <a:lnSpc>
          <a:spcPct val="90000"/>
        </a:lnSpc>
        <a:spcBef>
          <a:spcPts val="388"/>
        </a:spcBef>
        <a:spcAft>
          <a:spcPct val="0"/>
        </a:spcAft>
        <a:buFont typeface="Arial" pitchFamily="34" charset="0"/>
        <a:buChar char="•"/>
        <a:defRPr sz="1900" kern="1200">
          <a:solidFill>
            <a:schemeClr val="tx1"/>
          </a:solidFill>
          <a:latin typeface="+mn-lt"/>
          <a:ea typeface="+mn-ea"/>
          <a:cs typeface="+mn-cs"/>
        </a:defRPr>
      </a:lvl2pPr>
      <a:lvl3pPr marL="890588" indent="-177800" algn="l" defTabSz="712788" rtl="0" eaLnBrk="0" fontAlgn="base" hangingPunct="0">
        <a:lnSpc>
          <a:spcPct val="90000"/>
        </a:lnSpc>
        <a:spcBef>
          <a:spcPts val="388"/>
        </a:spcBef>
        <a:spcAft>
          <a:spcPct val="0"/>
        </a:spcAft>
        <a:buFont typeface="Arial" pitchFamily="34" charset="0"/>
        <a:buChar char="•"/>
        <a:defRPr sz="1600" kern="1200">
          <a:solidFill>
            <a:schemeClr val="tx1"/>
          </a:solidFill>
          <a:latin typeface="+mn-lt"/>
          <a:ea typeface="+mn-ea"/>
          <a:cs typeface="+mn-cs"/>
        </a:defRPr>
      </a:lvl3pPr>
      <a:lvl4pPr marL="1247775" indent="-177800" algn="l" defTabSz="712788"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4pPr>
      <a:lvl5pPr marL="1603375" indent="-177800" algn="l" defTabSz="712788" rtl="0" eaLnBrk="0" fontAlgn="base" hangingPunct="0">
        <a:lnSpc>
          <a:spcPct val="90000"/>
        </a:lnSpc>
        <a:spcBef>
          <a:spcPts val="388"/>
        </a:spcBef>
        <a:spcAft>
          <a:spcPct val="0"/>
        </a:spcAft>
        <a:buFont typeface="Arial"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60000"/>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68C816DE-06E3-45EA-BDE0-93E4CEDC38E5}" type="datetimeFigureOut">
              <a:rPr lang="en-US"/>
              <a:pPr>
                <a:defRPr/>
              </a:pPr>
              <a:t>11/9/2021</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defRPr>
            </a:lvl1pPr>
          </a:lstStyle>
          <a:p>
            <a:pPr>
              <a:defRPr/>
            </a:pPr>
            <a:fld id="{F94C86E6-2589-4D53-B67B-8CCA03240795}" type="slidenum">
              <a:rPr lang="en-US"/>
              <a:pPr>
                <a:defRPr/>
              </a:pPr>
              <a:t>‹#›</a:t>
            </a:fld>
            <a:endParaRPr lang="en-US"/>
          </a:p>
        </p:txBody>
      </p:sp>
    </p:spTree>
    <p:extLst>
      <p:ext uri="{BB962C8B-B14F-4D97-AF65-F5344CB8AC3E}">
        <p14:creationId xmlns:p14="http://schemas.microsoft.com/office/powerpoint/2010/main" val="39398993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04342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1755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175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1755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1755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1.xml"/><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9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jpeg"/><Relationship Id="rId1" Type="http://schemas.openxmlformats.org/officeDocument/2006/relationships/slideLayout" Target="../slideLayouts/slideLayout11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1.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g"/><Relationship Id="rId1" Type="http://schemas.openxmlformats.org/officeDocument/2006/relationships/slideLayout" Target="../slideLayouts/slideLayout263.xml"/><Relationship Id="rId5" Type="http://schemas.openxmlformats.org/officeDocument/2006/relationships/image" Target="../media/image33.gif"/><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2AFF0386-66E0-4197-BFC1-4CAEED623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28" y="163371"/>
            <a:ext cx="8708344" cy="6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5" descr="anh-tran-tri-blogger-blogspot_anh-dong-nen-blog_Namkna-blogspot-com_20 (1)">
            <a:extLst>
              <a:ext uri="{FF2B5EF4-FFF2-40B4-BE49-F238E27FC236}">
                <a16:creationId xmlns:a16="http://schemas.microsoft.com/office/drawing/2014/main" id="{12416309-3506-4655-99AE-EC8599667E12}"/>
              </a:ext>
            </a:extLst>
          </p:cNvPr>
          <p:cNvSpPr>
            <a:spLocks noChangeArrowheads="1" noChangeShapeType="1" noTextEdit="1"/>
          </p:cNvSpPr>
          <p:nvPr/>
        </p:nvSpPr>
        <p:spPr bwMode="auto">
          <a:xfrm>
            <a:off x="1137305" y="671358"/>
            <a:ext cx="7402092" cy="580556"/>
          </a:xfrm>
          <a:prstGeom prst="rect">
            <a:avLst/>
          </a:prstGeom>
          <a:solidFill>
            <a:schemeClr val="bg1"/>
          </a:solidFill>
        </p:spPr>
        <p:txBody>
          <a:bodyPr wrap="none" lIns="86537" tIns="43268" rIns="86537" bIns="43268" numCol="1" fromWordArt="1">
            <a:prstTxWarp prst="textPlain">
              <a:avLst>
                <a:gd name="adj" fmla="val 50000"/>
              </a:avLst>
            </a:prstTxWarp>
          </a:bodyPr>
          <a:lstStyle/>
          <a:p>
            <a:pPr algn="ctr">
              <a:defRPr/>
            </a:pPr>
            <a:r>
              <a:rPr lang="en-US" sz="4190"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Trường</a:t>
            </a:r>
            <a:r>
              <a:rPr lang="en-US" sz="4190"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4190"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tiểu</a:t>
            </a:r>
            <a:r>
              <a:rPr lang="en-US" sz="4190"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4190"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học</a:t>
            </a:r>
            <a:r>
              <a:rPr lang="en-US" sz="4190"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4190"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ái</a:t>
            </a:r>
            <a:r>
              <a:rPr lang="en-US" sz="4190"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4190"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mộ</a:t>
            </a:r>
            <a:r>
              <a:rPr lang="en-US" sz="4190"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a:t>
            </a:r>
          </a:p>
        </p:txBody>
      </p:sp>
      <p:sp>
        <p:nvSpPr>
          <p:cNvPr id="3076" name="TextBox 3">
            <a:extLst>
              <a:ext uri="{FF2B5EF4-FFF2-40B4-BE49-F238E27FC236}">
                <a16:creationId xmlns:a16="http://schemas.microsoft.com/office/drawing/2014/main" id="{F977703B-179B-411D-A694-2527D323D331}"/>
              </a:ext>
            </a:extLst>
          </p:cNvPr>
          <p:cNvSpPr txBox="1">
            <a:spLocks noChangeArrowheads="1"/>
          </p:cNvSpPr>
          <p:nvPr/>
        </p:nvSpPr>
        <p:spPr bwMode="auto">
          <a:xfrm>
            <a:off x="870954" y="1800722"/>
            <a:ext cx="7668181" cy="33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0"/>
              </a:spcBef>
              <a:buFontTx/>
              <a:buNone/>
            </a:pP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giảng</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trực</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tuyến</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Lớp</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lnSpc>
                <a:spcPct val="130000"/>
              </a:lnSpc>
              <a:spcBef>
                <a:spcPct val="0"/>
              </a:spcBef>
              <a:buFontTx/>
              <a:buNone/>
            </a:pPr>
            <a:r>
              <a:rPr lang="en-US" altLang="en-US" sz="419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Môn</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429"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TẬP ĐỌC – KỂ CHUYỆN</a:t>
            </a:r>
          </a:p>
          <a:p>
            <a:pPr algn="ctr" eaLnBrk="1" hangingPunct="1">
              <a:lnSpc>
                <a:spcPct val="130000"/>
              </a:lnSpc>
              <a:spcBef>
                <a:spcPct val="0"/>
              </a:spcBef>
              <a:buFontTx/>
              <a:buNone/>
            </a:pP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Tuần</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10</a:t>
            </a:r>
          </a:p>
          <a:p>
            <a:pPr algn="ctr" eaLnBrk="1" hangingPunct="1">
              <a:lnSpc>
                <a:spcPct val="130000"/>
              </a:lnSpc>
              <a:spcBef>
                <a:spcPct val="0"/>
              </a:spcBef>
              <a:buFontTx/>
              <a:buNone/>
            </a:pPr>
            <a:r>
              <a:rPr lang="en-US" altLang="en-US" sz="419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19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Giọng</a:t>
            </a:r>
            <a:r>
              <a:rPr lang="en-US" altLang="en-US" sz="419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quê</a:t>
            </a:r>
            <a:r>
              <a:rPr lang="en-US" altLang="en-US" sz="419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19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hương</a:t>
            </a:r>
            <a:r>
              <a:rPr lang="en-US" altLang="en-US" sz="419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2000" fill="hold"/>
                                        <p:tgtEl>
                                          <p:spTgt spid="4"/>
                                        </p:tgtEl>
                                        <p:attrNameLst>
                                          <p:attrName>style.color</p:attrName>
                                        </p:attrNameLst>
                                      </p:cBhvr>
                                      <p:by>
                                        <p:hsl h="7200000" s="0" l="0"/>
                                      </p:by>
                                    </p:animClr>
                                    <p:animClr clrSpc="hsl" dir="cw">
                                      <p:cBhvr>
                                        <p:cTn id="7" dur="2000" fill="hold"/>
                                        <p:tgtEl>
                                          <p:spTgt spid="4"/>
                                        </p:tgtEl>
                                        <p:attrNameLst>
                                          <p:attrName>fillcolor</p:attrName>
                                        </p:attrNameLst>
                                      </p:cBhvr>
                                      <p:by>
                                        <p:hsl h="7200000" s="0" l="0"/>
                                      </p:by>
                                    </p:animClr>
                                    <p:animClr clrSpc="hsl" dir="cw">
                                      <p:cBhvr>
                                        <p:cTn id="8" dur="2000" fill="hold"/>
                                        <p:tgtEl>
                                          <p:spTgt spid="4"/>
                                        </p:tgtEl>
                                        <p:attrNameLst>
                                          <p:attrName>stroke.color</p:attrName>
                                        </p:attrNameLst>
                                      </p:cBhvr>
                                      <p:by>
                                        <p:hsl h="7200000" s="0" l="0"/>
                                      </p:by>
                                    </p:animClr>
                                    <p:set>
                                      <p:cBhvr>
                                        <p:cTn id="9" dur="2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a:p>
        </p:txBody>
      </p:sp>
      <p:sp>
        <p:nvSpPr>
          <p:cNvPr id="74755" name="Content Placeholder 2"/>
          <p:cNvSpPr>
            <a:spLocks noGrp="1"/>
          </p:cNvSpPr>
          <p:nvPr>
            <p:ph idx="1"/>
          </p:nvPr>
        </p:nvSpPr>
        <p:spPr/>
        <p:txBody>
          <a:bodyPr/>
          <a:lstStyle/>
          <a:p>
            <a:endParaRPr lang="en-US" altLang="en-US"/>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28575"/>
            <a:ext cx="9144001"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AutoShape 6"/>
          <p:cNvSpPr>
            <a:spLocks noChangeArrowheads="1"/>
          </p:cNvSpPr>
          <p:nvPr/>
        </p:nvSpPr>
        <p:spPr bwMode="gray">
          <a:xfrm>
            <a:off x="2133600" y="2667000"/>
            <a:ext cx="4876800" cy="10795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4400" b="1">
                <a:solidFill>
                  <a:srgbClr val="FF0000"/>
                </a:solidFill>
                <a:latin typeface="Times New Roman" pitchFamily="18" charset="0"/>
                <a:cs typeface="Times New Roman" pitchFamily="18" charset="0"/>
              </a:rPr>
              <a:t>Luyện đọc đoạn</a:t>
            </a:r>
          </a:p>
        </p:txBody>
      </p:sp>
    </p:spTree>
    <p:extLst>
      <p:ext uri="{BB962C8B-B14F-4D97-AF65-F5344CB8AC3E}">
        <p14:creationId xmlns:p14="http://schemas.microsoft.com/office/powerpoint/2010/main" val="2407306812"/>
      </p:ext>
    </p:extLst>
  </p:cSld>
  <p:clrMapOvr>
    <a:masterClrMapping/>
  </p:clrMapOvr>
  <p:transition spd="slow">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838200"/>
            <a:ext cx="7467600" cy="4524315"/>
          </a:xfrm>
          <a:prstGeom prst="rect">
            <a:avLst/>
          </a:prstGeom>
          <a:noFill/>
        </p:spPr>
        <p:txBody>
          <a:bodyPr wrap="square" rtlCol="0">
            <a:spAutoFit/>
          </a:bodyPr>
          <a:lstStyle/>
          <a:p>
            <a:pPr algn="ctr"/>
            <a:endParaRPr lang="en-US" sz="3600" dirty="0">
              <a:solidFill>
                <a:prstClr val="black"/>
              </a:solidFill>
              <a:latin typeface="Times New Roman" pitchFamily="18" charset="0"/>
              <a:cs typeface="Times New Roman" pitchFamily="18" charset="0"/>
            </a:endParaRPr>
          </a:p>
          <a:p>
            <a:endParaRPr lang="en-US" sz="3600" dirty="0">
              <a:solidFill>
                <a:prstClr val="black"/>
              </a:solidFill>
              <a:latin typeface="Times New Roman" pitchFamily="18" charset="0"/>
              <a:cs typeface="Times New Roman" pitchFamily="18" charset="0"/>
            </a:endParaRPr>
          </a:p>
          <a:p>
            <a:r>
              <a:rPr lang="en-US" sz="3600" b="1" dirty="0" err="1">
                <a:solidFill>
                  <a:srgbClr val="0070C0"/>
                </a:solidFill>
                <a:latin typeface="Times New Roman" pitchFamily="18" charset="0"/>
                <a:cs typeface="Times New Roman" pitchFamily="18" charset="0"/>
              </a:rPr>
              <a:t>Đoạn</a:t>
            </a:r>
            <a:r>
              <a:rPr lang="en-US" sz="3600" b="1" dirty="0">
                <a:solidFill>
                  <a:srgbClr val="0070C0"/>
                </a:solidFill>
                <a:latin typeface="Times New Roman" pitchFamily="18" charset="0"/>
                <a:cs typeface="Times New Roman" pitchFamily="18" charset="0"/>
              </a:rPr>
              <a:t> 1: </a:t>
            </a:r>
            <a:r>
              <a:rPr lang="vi-VN" sz="3600" b="1" dirty="0">
                <a:solidFill>
                  <a:srgbClr val="0070C0"/>
                </a:solidFill>
                <a:latin typeface="Times New Roman" pitchFamily="18" charset="0"/>
                <a:cs typeface="Times New Roman" pitchFamily="18" charset="0"/>
              </a:rPr>
              <a:t>Thuyên và Đồng rời quê</a:t>
            </a:r>
            <a:r>
              <a:rPr lang="en-US" sz="3600" b="1" dirty="0">
                <a:solidFill>
                  <a:srgbClr val="0070C0"/>
                </a:solidFill>
                <a:latin typeface="Times New Roman" pitchFamily="18" charset="0"/>
                <a:cs typeface="Times New Roman" pitchFamily="18" charset="0"/>
              </a:rPr>
              <a:t> </a:t>
            </a:r>
            <a:r>
              <a:rPr lang="vi-VN" sz="3600" b="1" dirty="0">
                <a:solidFill>
                  <a:srgbClr val="0070C0"/>
                </a:solidFill>
                <a:latin typeface="Times New Roman" pitchFamily="18" charset="0"/>
                <a:cs typeface="Times New Roman" pitchFamily="18" charset="0"/>
              </a:rPr>
              <a:t>hươn</a:t>
            </a:r>
            <a:r>
              <a:rPr lang="en-US" sz="3600" b="1" dirty="0">
                <a:solidFill>
                  <a:srgbClr val="0070C0"/>
                </a:solidFill>
                <a:latin typeface="Times New Roman" pitchFamily="18" charset="0"/>
                <a:cs typeface="Times New Roman" pitchFamily="18" charset="0"/>
              </a:rPr>
              <a:t>g……</a:t>
            </a:r>
            <a:r>
              <a:rPr lang="vi-VN" sz="3600" b="1" dirty="0">
                <a:solidFill>
                  <a:srgbClr val="0070C0"/>
                </a:solidFill>
                <a:latin typeface="Times New Roman" pitchFamily="18" charset="0"/>
                <a:cs typeface="Times New Roman" pitchFamily="18" charset="0"/>
              </a:rPr>
              <a:t>vui vẻ lạ thường</a:t>
            </a:r>
            <a:r>
              <a:rPr lang="en-US" sz="3600" b="1" dirty="0">
                <a:solidFill>
                  <a:srgbClr val="0070C0"/>
                </a:solidFill>
                <a:latin typeface="Times New Roman" pitchFamily="18" charset="0"/>
                <a:cs typeface="Times New Roman" pitchFamily="18" charset="0"/>
              </a:rPr>
              <a:t>.</a:t>
            </a:r>
          </a:p>
          <a:p>
            <a:r>
              <a:rPr lang="en-US" sz="3600" b="1" dirty="0" err="1">
                <a:solidFill>
                  <a:srgbClr val="C00000"/>
                </a:solidFill>
                <a:latin typeface="Times New Roman" pitchFamily="18" charset="0"/>
                <a:cs typeface="Times New Roman" pitchFamily="18" charset="0"/>
              </a:rPr>
              <a:t>Đoạn</a:t>
            </a:r>
            <a:r>
              <a:rPr lang="en-US" sz="3600" b="1" dirty="0">
                <a:solidFill>
                  <a:srgbClr val="C00000"/>
                </a:solidFill>
                <a:latin typeface="Times New Roman" pitchFamily="18" charset="0"/>
                <a:cs typeface="Times New Roman" pitchFamily="18" charset="0"/>
              </a:rPr>
              <a:t> 2 : </a:t>
            </a:r>
            <a:r>
              <a:rPr lang="en-US" sz="3600" b="1" dirty="0" err="1">
                <a:solidFill>
                  <a:srgbClr val="C00000"/>
                </a:solidFill>
                <a:latin typeface="Times New Roman" pitchFamily="18" charset="0"/>
                <a:cs typeface="Times New Roman" pitchFamily="18" charset="0"/>
              </a:rPr>
              <a:t>Lúc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đứng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lên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trả</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tiền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Tôi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muốn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quen</a:t>
            </a:r>
            <a:r>
              <a:rPr lang="en-US" sz="3600" b="1" dirty="0">
                <a:solidFill>
                  <a:srgbClr val="C00000"/>
                </a:solidFill>
                <a:latin typeface="Times New Roman" pitchFamily="18" charset="0"/>
                <a:cs typeface="Times New Roman" pitchFamily="18" charset="0"/>
              </a:rPr>
              <a:t>…</a:t>
            </a:r>
          </a:p>
          <a:p>
            <a:r>
              <a:rPr lang="en-US" sz="3600" b="1" dirty="0" err="1">
                <a:solidFill>
                  <a:srgbClr val="00B050"/>
                </a:solidFill>
                <a:latin typeface="Times New Roman" pitchFamily="18" charset="0"/>
                <a:cs typeface="Times New Roman" pitchFamily="18" charset="0"/>
              </a:rPr>
              <a:t>Đoạn</a:t>
            </a:r>
            <a:r>
              <a:rPr lang="en-US" sz="3600" b="1" dirty="0">
                <a:solidFill>
                  <a:srgbClr val="00B050"/>
                </a:solidFill>
                <a:latin typeface="Times New Roman" pitchFamily="18" charset="0"/>
                <a:cs typeface="Times New Roman" pitchFamily="18" charset="0"/>
              </a:rPr>
              <a:t> 3 : </a:t>
            </a:r>
            <a:r>
              <a:rPr lang="vi-VN" sz="3600" b="1" dirty="0">
                <a:solidFill>
                  <a:srgbClr val="00B050"/>
                </a:solidFill>
                <a:latin typeface="Times New Roman" pitchFamily="18" charset="0"/>
                <a:cs typeface="Times New Roman" pitchFamily="18" charset="0"/>
              </a:rPr>
              <a:t>Ngừng một lát như để</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mắt</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rớm</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lệ</a:t>
            </a:r>
            <a:r>
              <a:rPr lang="en-US" sz="36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336160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933" r="2875" b="3933"/>
          <a:stretch/>
        </p:blipFill>
        <p:spPr>
          <a:xfrm>
            <a:off x="-85020" y="0"/>
            <a:ext cx="5095924" cy="2513672"/>
          </a:xfrm>
          <a:prstGeom prst="rect">
            <a:avLst/>
          </a:prstGeom>
          <a:ln>
            <a:noFill/>
          </a:ln>
          <a:effectLst>
            <a:softEdge rad="112500"/>
          </a:effectLst>
        </p:spPr>
      </p:pic>
      <p:sp>
        <p:nvSpPr>
          <p:cNvPr id="5" name="Title 1"/>
          <p:cNvSpPr>
            <a:spLocks noGrp="1"/>
          </p:cNvSpPr>
          <p:nvPr>
            <p:ph type="title"/>
          </p:nvPr>
        </p:nvSpPr>
        <p:spPr>
          <a:xfrm>
            <a:off x="342899" y="1376903"/>
            <a:ext cx="2795589" cy="839788"/>
          </a:xfrm>
        </p:spPr>
        <p:txBody>
          <a:bodyPr/>
          <a:lstStyle/>
          <a:p>
            <a:pPr algn="ctr" eaLnBrk="1" hangingPunct="1"/>
            <a:r>
              <a:rPr lang="en-US" altLang="en-US" sz="2800" b="1" dirty="0">
                <a:solidFill>
                  <a:srgbClr val="0000FF"/>
                </a:solidFill>
                <a:latin typeface="Times New Roman" pitchFamily="18" charset="0"/>
                <a:cs typeface="Times New Roman" pitchFamily="18" charset="0"/>
              </a:rPr>
              <a:t> </a:t>
            </a:r>
            <a:r>
              <a:rPr lang="vi-VN" altLang="en-US" sz="2800" b="1" dirty="0">
                <a:solidFill>
                  <a:srgbClr val="0000FF"/>
                </a:solidFill>
                <a:latin typeface="Times New Roman" pitchFamily="18" charset="0"/>
                <a:cs typeface="Times New Roman" pitchFamily="18" charset="0"/>
              </a:rPr>
              <a:t>G</a:t>
            </a:r>
            <a:r>
              <a:rPr lang="en-US" altLang="en-US" sz="2800" b="1" dirty="0" err="1">
                <a:solidFill>
                  <a:srgbClr val="0000FF"/>
                </a:solidFill>
                <a:latin typeface="Times New Roman" pitchFamily="18" charset="0"/>
                <a:cs typeface="Times New Roman" pitchFamily="18" charset="0"/>
              </a:rPr>
              <a:t>iải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nghĩa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từ</a:t>
            </a:r>
            <a:r>
              <a:rPr lang="en-US" altLang="en-US" sz="2800" b="1" dirty="0">
                <a:solidFill>
                  <a:srgbClr val="0000FF"/>
                </a:solidFill>
                <a:latin typeface="Times New Roman" pitchFamily="18" charset="0"/>
                <a:cs typeface="Times New Roman" pitchFamily="18" charset="0"/>
              </a:rPr>
              <a:t> </a:t>
            </a:r>
          </a:p>
        </p:txBody>
      </p:sp>
      <p:sp>
        <p:nvSpPr>
          <p:cNvPr id="8" name="Text Box 14"/>
          <p:cNvSpPr txBox="1">
            <a:spLocks noChangeArrowheads="1"/>
          </p:cNvSpPr>
          <p:nvPr/>
        </p:nvSpPr>
        <p:spPr bwMode="auto">
          <a:xfrm>
            <a:off x="521461" y="2952516"/>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altLang="en-US" sz="2800" b="1">
                <a:solidFill>
                  <a:srgbClr val="002060"/>
                </a:solidFill>
                <a:latin typeface="Times New Roman" pitchFamily="18" charset="0"/>
              </a:rPr>
              <a:t>Đôn hậu:</a:t>
            </a:r>
          </a:p>
        </p:txBody>
      </p:sp>
      <p:sp>
        <p:nvSpPr>
          <p:cNvPr id="9" name="Text Box 14"/>
          <p:cNvSpPr txBox="1">
            <a:spLocks noChangeArrowheads="1"/>
          </p:cNvSpPr>
          <p:nvPr/>
        </p:nvSpPr>
        <p:spPr bwMode="auto">
          <a:xfrm>
            <a:off x="2133600" y="2964305"/>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altLang="en-US" sz="2800">
                <a:solidFill>
                  <a:srgbClr val="FF0000"/>
                </a:solidFill>
                <a:latin typeface="Times New Roman" pitchFamily="18" charset="0"/>
              </a:rPr>
              <a:t> hiền từ, thật thà.</a:t>
            </a:r>
          </a:p>
        </p:txBody>
      </p:sp>
      <p:sp>
        <p:nvSpPr>
          <p:cNvPr id="10" name="Text Box 14"/>
          <p:cNvSpPr txBox="1">
            <a:spLocks noChangeArrowheads="1"/>
          </p:cNvSpPr>
          <p:nvPr/>
        </p:nvSpPr>
        <p:spPr bwMode="auto">
          <a:xfrm>
            <a:off x="521461" y="3828257"/>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altLang="en-US" sz="2800" b="1">
                <a:solidFill>
                  <a:srgbClr val="002060"/>
                </a:solidFill>
                <a:latin typeface="Times New Roman" pitchFamily="18" charset="0"/>
              </a:rPr>
              <a:t>Thành thực:</a:t>
            </a:r>
          </a:p>
        </p:txBody>
      </p:sp>
      <p:sp>
        <p:nvSpPr>
          <p:cNvPr id="13" name="Text Box 14"/>
          <p:cNvSpPr txBox="1">
            <a:spLocks noChangeArrowheads="1"/>
          </p:cNvSpPr>
          <p:nvPr/>
        </p:nvSpPr>
        <p:spPr bwMode="auto">
          <a:xfrm>
            <a:off x="2511476" y="3827941"/>
            <a:ext cx="6620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altLang="en-US" sz="2800">
                <a:solidFill>
                  <a:srgbClr val="FF0000"/>
                </a:solidFill>
                <a:latin typeface="Times New Roman" pitchFamily="18" charset="0"/>
              </a:rPr>
              <a:t> có tấm long chân thật.</a:t>
            </a:r>
          </a:p>
        </p:txBody>
      </p:sp>
      <p:grpSp>
        <p:nvGrpSpPr>
          <p:cNvPr id="16" name="Group 10"/>
          <p:cNvGrpSpPr/>
          <p:nvPr/>
        </p:nvGrpSpPr>
        <p:grpSpPr>
          <a:xfrm>
            <a:off x="7391400" y="3668666"/>
            <a:ext cx="2381207" cy="3172560"/>
            <a:chOff x="0" y="0"/>
            <a:chExt cx="6349884" cy="8460160"/>
          </a:xfrm>
        </p:grpSpPr>
        <p:pic>
          <p:nvPicPr>
            <p:cNvPr id="1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4282956" cy="8460160"/>
            </a:xfrm>
            <a:prstGeom prst="rect">
              <a:avLst/>
            </a:prstGeom>
          </p:spPr>
        </p:pic>
        <p:pic>
          <p:nvPicPr>
            <p:cNvPr id="18"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904292" y="2630313"/>
              <a:ext cx="2888722" cy="5243555"/>
            </a:xfrm>
            <a:prstGeom prst="rect">
              <a:avLst/>
            </a:prstGeom>
          </p:spPr>
        </p:pic>
        <p:pic>
          <p:nvPicPr>
            <p:cNvPr id="19"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190890" y="803949"/>
              <a:ext cx="1092066" cy="992787"/>
            </a:xfrm>
            <a:prstGeom prst="rect">
              <a:avLst/>
            </a:prstGeom>
          </p:spPr>
        </p:pic>
        <p:pic>
          <p:nvPicPr>
            <p:cNvPr id="20"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840736">
              <a:off x="5184308" y="6230215"/>
              <a:ext cx="1045909" cy="1116990"/>
            </a:xfrm>
            <a:prstGeom prst="rect">
              <a:avLst/>
            </a:prstGeom>
          </p:spPr>
        </p:pic>
      </p:grpSp>
    </p:spTree>
    <p:extLst>
      <p:ext uri="{BB962C8B-B14F-4D97-AF65-F5344CB8AC3E}">
        <p14:creationId xmlns:p14="http://schemas.microsoft.com/office/powerpoint/2010/main" val="15881608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 calcmode="lin" valueType="num">
                                      <p:cBhvr>
                                        <p:cTn id="49" dur="500" fill="hold"/>
                                        <p:tgtEl>
                                          <p:spTgt spid="13"/>
                                        </p:tgtEl>
                                        <p:attrNameLst>
                                          <p:attrName>style.rotation</p:attrName>
                                        </p:attrNameLst>
                                      </p:cBhvr>
                                      <p:tavLst>
                                        <p:tav tm="0">
                                          <p:val>
                                            <p:fltVal val="360"/>
                                          </p:val>
                                        </p:tav>
                                        <p:tav tm="100000">
                                          <p:val>
                                            <p:fltVal val="0"/>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3839" cy="6858000"/>
          </a:xfrm>
          <a:prstGeom prst="rect">
            <a:avLst/>
          </a:prstGeom>
        </p:spPr>
      </p:pic>
      <p:sp>
        <p:nvSpPr>
          <p:cNvPr id="2" name="TextBox 1"/>
          <p:cNvSpPr txBox="1"/>
          <p:nvPr/>
        </p:nvSpPr>
        <p:spPr>
          <a:xfrm>
            <a:off x="990600" y="304800"/>
            <a:ext cx="4267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VnArabia"/>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Luyện</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đọc</a:t>
            </a: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câu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 Box 10"/>
          <p:cNvSpPr txBox="1">
            <a:spLocks noChangeArrowheads="1"/>
          </p:cNvSpPr>
          <p:nvPr/>
        </p:nvSpPr>
        <p:spPr bwMode="auto">
          <a:xfrm>
            <a:off x="457200" y="137160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rgbClr val="800000"/>
                </a:solidFill>
                <a:latin typeface=".VnTime" pitchFamily="34" charset="0"/>
              </a:defRPr>
            </a:lvl1pPr>
            <a:lvl2pPr marL="742950" indent="-285750" eaLnBrk="0" hangingPunct="0">
              <a:defRPr sz="2000">
                <a:solidFill>
                  <a:srgbClr val="800000"/>
                </a:solidFill>
                <a:latin typeface=".VnTime" pitchFamily="34" charset="0"/>
              </a:defRPr>
            </a:lvl2pPr>
            <a:lvl3pPr marL="1143000" indent="-228600" eaLnBrk="0" hangingPunct="0">
              <a:defRPr sz="2000">
                <a:solidFill>
                  <a:srgbClr val="800000"/>
                </a:solidFill>
                <a:latin typeface=".VnTime" pitchFamily="34" charset="0"/>
              </a:defRPr>
            </a:lvl3pPr>
            <a:lvl4pPr marL="1600200" indent="-228600" eaLnBrk="0" hangingPunct="0">
              <a:defRPr sz="2000">
                <a:solidFill>
                  <a:srgbClr val="800000"/>
                </a:solidFill>
                <a:latin typeface=".VnTime" pitchFamily="34" charset="0"/>
              </a:defRPr>
            </a:lvl4pPr>
            <a:lvl5pPr marL="2057400" indent="-228600" eaLnBrk="0" hangingPunct="0">
              <a:defRPr sz="2000">
                <a:solidFill>
                  <a:srgbClr val="800000"/>
                </a:solidFill>
                <a:latin typeface=".VnTime" pitchFamily="34" charset="0"/>
              </a:defRPr>
            </a:lvl5pPr>
            <a:lvl6pPr marL="2514600" indent="-228600" algn="ctr" eaLnBrk="0" fontAlgn="base" hangingPunct="0">
              <a:spcBef>
                <a:spcPct val="0"/>
              </a:spcBef>
              <a:spcAft>
                <a:spcPct val="0"/>
              </a:spcAft>
              <a:defRPr sz="2000">
                <a:solidFill>
                  <a:srgbClr val="800000"/>
                </a:solidFill>
                <a:latin typeface=".VnTime" pitchFamily="34" charset="0"/>
              </a:defRPr>
            </a:lvl6pPr>
            <a:lvl7pPr marL="2971800" indent="-228600" algn="ctr" eaLnBrk="0" fontAlgn="base" hangingPunct="0">
              <a:spcBef>
                <a:spcPct val="0"/>
              </a:spcBef>
              <a:spcAft>
                <a:spcPct val="0"/>
              </a:spcAft>
              <a:defRPr sz="2000">
                <a:solidFill>
                  <a:srgbClr val="800000"/>
                </a:solidFill>
                <a:latin typeface=".VnTime" pitchFamily="34" charset="0"/>
              </a:defRPr>
            </a:lvl7pPr>
            <a:lvl8pPr marL="3429000" indent="-228600" algn="ctr" eaLnBrk="0" fontAlgn="base" hangingPunct="0">
              <a:spcBef>
                <a:spcPct val="0"/>
              </a:spcBef>
              <a:spcAft>
                <a:spcPct val="0"/>
              </a:spcAft>
              <a:defRPr sz="2000">
                <a:solidFill>
                  <a:srgbClr val="800000"/>
                </a:solidFill>
                <a:latin typeface=".VnTime" pitchFamily="34" charset="0"/>
              </a:defRPr>
            </a:lvl8pPr>
            <a:lvl9pPr marL="3886200" indent="-228600" algn="ctr" eaLnBrk="0" fontAlgn="base" hangingPunct="0">
              <a:spcBef>
                <a:spcPct val="0"/>
              </a:spcBef>
              <a:spcAft>
                <a:spcPct val="0"/>
              </a:spcAft>
              <a:defRPr sz="2000">
                <a:solidFill>
                  <a:srgbClr val="800000"/>
                </a:solidFill>
                <a:latin typeface=".VnTime"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Xin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lỗi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quả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thật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chưa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nhớ</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ra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là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5" name="Line 16"/>
          <p:cNvSpPr>
            <a:spLocks noChangeShapeType="1"/>
          </p:cNvSpPr>
          <p:nvPr/>
        </p:nvSpPr>
        <p:spPr bwMode="auto">
          <a:xfrm flipH="1">
            <a:off x="5334000" y="1403003"/>
            <a:ext cx="83666" cy="42579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6" name="Group 20"/>
          <p:cNvGrpSpPr>
            <a:grpSpLocks/>
          </p:cNvGrpSpPr>
          <p:nvPr/>
        </p:nvGrpSpPr>
        <p:grpSpPr bwMode="auto">
          <a:xfrm>
            <a:off x="1600206" y="1371600"/>
            <a:ext cx="229373" cy="457172"/>
            <a:chOff x="1680" y="1920"/>
            <a:chExt cx="87" cy="144"/>
          </a:xfrm>
        </p:grpSpPr>
        <p:sp>
          <p:nvSpPr>
            <p:cNvPr id="7" name="Line 18"/>
            <p:cNvSpPr>
              <a:spLocks noChangeShapeType="1"/>
            </p:cNvSpPr>
            <p:nvPr/>
          </p:nvSpPr>
          <p:spPr bwMode="auto">
            <a:xfrm flipH="1">
              <a:off x="1680" y="1920"/>
              <a:ext cx="4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Line 19"/>
            <p:cNvSpPr>
              <a:spLocks noChangeShapeType="1"/>
            </p:cNvSpPr>
            <p:nvPr/>
          </p:nvSpPr>
          <p:spPr bwMode="auto">
            <a:xfrm flipH="1">
              <a:off x="1719" y="1920"/>
              <a:ext cx="4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9" name="Group 20"/>
          <p:cNvGrpSpPr>
            <a:grpSpLocks/>
          </p:cNvGrpSpPr>
          <p:nvPr/>
        </p:nvGrpSpPr>
        <p:grpSpPr bwMode="auto">
          <a:xfrm>
            <a:off x="6934200" y="1387315"/>
            <a:ext cx="229373" cy="457172"/>
            <a:chOff x="1680" y="1920"/>
            <a:chExt cx="87" cy="144"/>
          </a:xfrm>
        </p:grpSpPr>
        <p:sp>
          <p:nvSpPr>
            <p:cNvPr id="10" name="Line 18"/>
            <p:cNvSpPr>
              <a:spLocks noChangeShapeType="1"/>
            </p:cNvSpPr>
            <p:nvPr/>
          </p:nvSpPr>
          <p:spPr bwMode="auto">
            <a:xfrm flipH="1">
              <a:off x="1680" y="1920"/>
              <a:ext cx="4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Line 19"/>
            <p:cNvSpPr>
              <a:spLocks noChangeShapeType="1"/>
            </p:cNvSpPr>
            <p:nvPr/>
          </p:nvSpPr>
          <p:spPr bwMode="auto">
            <a:xfrm flipH="1">
              <a:off x="1719" y="1920"/>
              <a:ext cx="4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 name="Text Box 10"/>
          <p:cNvSpPr txBox="1">
            <a:spLocks noChangeArrowheads="1"/>
          </p:cNvSpPr>
          <p:nvPr/>
        </p:nvSpPr>
        <p:spPr bwMode="auto">
          <a:xfrm>
            <a:off x="457200" y="2219980"/>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rgbClr val="800000"/>
                </a:solidFill>
                <a:latin typeface=".VnTime" pitchFamily="34" charset="0"/>
              </a:defRPr>
            </a:lvl1pPr>
            <a:lvl2pPr marL="742950" indent="-285750" eaLnBrk="0" hangingPunct="0">
              <a:defRPr sz="2000">
                <a:solidFill>
                  <a:srgbClr val="800000"/>
                </a:solidFill>
                <a:latin typeface=".VnTime" pitchFamily="34" charset="0"/>
              </a:defRPr>
            </a:lvl2pPr>
            <a:lvl3pPr marL="1143000" indent="-228600" eaLnBrk="0" hangingPunct="0">
              <a:defRPr sz="2000">
                <a:solidFill>
                  <a:srgbClr val="800000"/>
                </a:solidFill>
                <a:latin typeface=".VnTime" pitchFamily="34" charset="0"/>
              </a:defRPr>
            </a:lvl3pPr>
            <a:lvl4pPr marL="1600200" indent="-228600" eaLnBrk="0" hangingPunct="0">
              <a:defRPr sz="2000">
                <a:solidFill>
                  <a:srgbClr val="800000"/>
                </a:solidFill>
                <a:latin typeface=".VnTime" pitchFamily="34" charset="0"/>
              </a:defRPr>
            </a:lvl4pPr>
            <a:lvl5pPr marL="2057400" indent="-228600" eaLnBrk="0" hangingPunct="0">
              <a:defRPr sz="2000">
                <a:solidFill>
                  <a:srgbClr val="800000"/>
                </a:solidFill>
                <a:latin typeface=".VnTime" pitchFamily="34" charset="0"/>
              </a:defRPr>
            </a:lvl5pPr>
            <a:lvl6pPr marL="2514600" indent="-228600" algn="ctr" eaLnBrk="0" fontAlgn="base" hangingPunct="0">
              <a:spcBef>
                <a:spcPct val="0"/>
              </a:spcBef>
              <a:spcAft>
                <a:spcPct val="0"/>
              </a:spcAft>
              <a:defRPr sz="2000">
                <a:solidFill>
                  <a:srgbClr val="800000"/>
                </a:solidFill>
                <a:latin typeface=".VnTime" pitchFamily="34" charset="0"/>
              </a:defRPr>
            </a:lvl6pPr>
            <a:lvl7pPr marL="2971800" indent="-228600" algn="ctr" eaLnBrk="0" fontAlgn="base" hangingPunct="0">
              <a:spcBef>
                <a:spcPct val="0"/>
              </a:spcBef>
              <a:spcAft>
                <a:spcPct val="0"/>
              </a:spcAft>
              <a:defRPr sz="2000">
                <a:solidFill>
                  <a:srgbClr val="800000"/>
                </a:solidFill>
                <a:latin typeface=".VnTime" pitchFamily="34" charset="0"/>
              </a:defRPr>
            </a:lvl7pPr>
            <a:lvl8pPr marL="3429000" indent="-228600" algn="ctr" eaLnBrk="0" fontAlgn="base" hangingPunct="0">
              <a:spcBef>
                <a:spcPct val="0"/>
              </a:spcBef>
              <a:spcAft>
                <a:spcPct val="0"/>
              </a:spcAft>
              <a:defRPr sz="2000">
                <a:solidFill>
                  <a:srgbClr val="800000"/>
                </a:solidFill>
                <a:latin typeface=".VnTime" pitchFamily="34" charset="0"/>
              </a:defRPr>
            </a:lvl8pPr>
            <a:lvl9pPr marL="3886200" indent="-228600" algn="ctr" eaLnBrk="0" fontAlgn="base" hangingPunct="0">
              <a:spcBef>
                <a:spcPct val="0"/>
              </a:spcBef>
              <a:spcAft>
                <a:spcPct val="0"/>
              </a:spcAft>
              <a:defRPr sz="2000">
                <a:solidFill>
                  <a:srgbClr val="800000"/>
                </a:solidFill>
                <a:latin typeface=".VnTime"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Dạ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Bây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giờ</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mới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được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biết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hai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muốn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quen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t>
            </a:r>
          </a:p>
        </p:txBody>
      </p:sp>
      <p:cxnSp>
        <p:nvCxnSpPr>
          <p:cNvPr id="13" name="Straight Connector 12"/>
          <p:cNvCxnSpPr>
            <a:cxnSpLocks noChangeShapeType="1"/>
          </p:cNvCxnSpPr>
          <p:nvPr/>
        </p:nvCxnSpPr>
        <p:spPr bwMode="auto">
          <a:xfrm>
            <a:off x="2286000" y="2697033"/>
            <a:ext cx="990600" cy="0"/>
          </a:xfrm>
          <a:prstGeom prst="line">
            <a:avLst/>
          </a:prstGeom>
          <a:no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p:nvCxnSpPr>
        <p:spPr bwMode="auto">
          <a:xfrm>
            <a:off x="495300" y="3141775"/>
            <a:ext cx="1334279" cy="0"/>
          </a:xfrm>
          <a:prstGeom prst="line">
            <a:avLst/>
          </a:prstGeom>
          <a:no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9076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933" r="2875" b="3933"/>
          <a:stretch/>
        </p:blipFill>
        <p:spPr>
          <a:xfrm>
            <a:off x="-85020" y="0"/>
            <a:ext cx="5095924" cy="2513672"/>
          </a:xfrm>
          <a:prstGeom prst="rect">
            <a:avLst/>
          </a:prstGeom>
          <a:ln>
            <a:noFill/>
          </a:ln>
          <a:effectLst>
            <a:softEdge rad="112500"/>
          </a:effectLst>
        </p:spPr>
      </p:pic>
      <p:sp>
        <p:nvSpPr>
          <p:cNvPr id="11" name="Text Box 14"/>
          <p:cNvSpPr txBox="1">
            <a:spLocks noChangeArrowheads="1"/>
          </p:cNvSpPr>
          <p:nvPr/>
        </p:nvSpPr>
        <p:spPr bwMode="auto">
          <a:xfrm>
            <a:off x="457200" y="3070374"/>
            <a:ext cx="2294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2060"/>
                </a:solidFill>
                <a:effectLst/>
                <a:uLnTx/>
                <a:uFillTx/>
                <a:latin typeface="Times New Roman" pitchFamily="18" charset="0"/>
                <a:ea typeface="+mn-ea"/>
                <a:cs typeface="+mn-cs"/>
              </a:rPr>
              <a:t>Bùi ngùi:</a:t>
            </a:r>
          </a:p>
        </p:txBody>
      </p:sp>
      <p:sp>
        <p:nvSpPr>
          <p:cNvPr id="14" name="Text Box 14"/>
          <p:cNvSpPr txBox="1">
            <a:spLocks noChangeArrowheads="1"/>
          </p:cNvSpPr>
          <p:nvPr/>
        </p:nvSpPr>
        <p:spPr bwMode="auto">
          <a:xfrm>
            <a:off x="1951853" y="3084581"/>
            <a:ext cx="52482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Times New Roman" pitchFamily="18" charset="0"/>
                <a:ea typeface="+mn-ea"/>
                <a:cs typeface="+mn-cs"/>
              </a:rPr>
              <a:t> có cảm giác buồn, thương nhớ lẫn lôn</a:t>
            </a:r>
            <a:r>
              <a:rPr kumimoji="0" lang="vi-VN" altLang="en-US" sz="2800" b="0" i="0" u="none" strike="noStrike" kern="1200" cap="none" spc="0" normalizeH="0" baseline="0" noProof="0">
                <a:ln>
                  <a:noFill/>
                </a:ln>
                <a:solidFill>
                  <a:srgbClr val="FF0000"/>
                </a:solidFill>
                <a:effectLst/>
                <a:uLnTx/>
                <a:uFillTx/>
                <a:latin typeface="Times New Roman" pitchFamily="18" charset="0"/>
                <a:ea typeface="+mn-ea"/>
                <a:cs typeface="+mn-cs"/>
              </a:rPr>
              <a:t>.</a:t>
            </a:r>
            <a:endParaRPr kumimoji="0" lang="en-US" altLang="en-US" sz="2800" b="0" i="0" u="none" strike="noStrike" kern="1200" cap="none" spc="0" normalizeH="0" baseline="0" noProof="0">
              <a:ln>
                <a:noFill/>
              </a:ln>
              <a:solidFill>
                <a:srgbClr val="FF0000"/>
              </a:solidFill>
              <a:effectLst/>
              <a:uLnTx/>
              <a:uFillTx/>
              <a:latin typeface="Times New Roman" pitchFamily="18" charset="0"/>
              <a:ea typeface="+mn-ea"/>
              <a:cs typeface="+mn-cs"/>
            </a:endParaRPr>
          </a:p>
        </p:txBody>
      </p:sp>
      <p:grpSp>
        <p:nvGrpSpPr>
          <p:cNvPr id="16" name="Group 10"/>
          <p:cNvGrpSpPr/>
          <p:nvPr/>
        </p:nvGrpSpPr>
        <p:grpSpPr>
          <a:xfrm>
            <a:off x="7391400" y="3668666"/>
            <a:ext cx="2381207" cy="3172560"/>
            <a:chOff x="0" y="0"/>
            <a:chExt cx="6349884" cy="8460160"/>
          </a:xfrm>
        </p:grpSpPr>
        <p:pic>
          <p:nvPicPr>
            <p:cNvPr id="1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4282956" cy="8460160"/>
            </a:xfrm>
            <a:prstGeom prst="rect">
              <a:avLst/>
            </a:prstGeom>
          </p:spPr>
        </p:pic>
        <p:pic>
          <p:nvPicPr>
            <p:cNvPr id="18"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904292" y="2630313"/>
              <a:ext cx="2888722" cy="5243555"/>
            </a:xfrm>
            <a:prstGeom prst="rect">
              <a:avLst/>
            </a:prstGeom>
          </p:spPr>
        </p:pic>
        <p:pic>
          <p:nvPicPr>
            <p:cNvPr id="19"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190890" y="803949"/>
              <a:ext cx="1092066" cy="992787"/>
            </a:xfrm>
            <a:prstGeom prst="rect">
              <a:avLst/>
            </a:prstGeom>
          </p:spPr>
        </p:pic>
        <p:pic>
          <p:nvPicPr>
            <p:cNvPr id="20"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840736">
              <a:off x="5184308" y="6230215"/>
              <a:ext cx="1045909" cy="1116990"/>
            </a:xfrm>
            <a:prstGeom prst="rect">
              <a:avLst/>
            </a:prstGeom>
          </p:spPr>
        </p:pic>
      </p:grpSp>
      <p:sp>
        <p:nvSpPr>
          <p:cNvPr id="3" name="Title 2">
            <a:extLst>
              <a:ext uri="{FF2B5EF4-FFF2-40B4-BE49-F238E27FC236}">
                <a16:creationId xmlns:a16="http://schemas.microsoft.com/office/drawing/2014/main" id="{7CFE5AB1-4A08-4F2D-B16F-E9CBF3AC99D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600968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Text Box 8"/>
          <p:cNvSpPr txBox="1">
            <a:spLocks noChangeArrowheads="1"/>
          </p:cNvSpPr>
          <p:nvPr/>
        </p:nvSpPr>
        <p:spPr bwMode="auto">
          <a:xfrm>
            <a:off x="205984" y="1970087"/>
            <a:ext cx="8382000" cy="2308225"/>
          </a:xfrm>
          <a:prstGeom prst="rect">
            <a:avLst/>
          </a:prstGeom>
          <a:solidFill>
            <a:schemeClr val="bg1"/>
          </a:solidFill>
          <a:ln w="76200">
            <a:solidFill>
              <a:srgbClr val="FFFF66"/>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Hai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anh</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đã</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cho</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tôi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nghe</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lại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giọng</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nói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của</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mẹ</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tôi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xưa</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Mẹ</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tôi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là</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người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miền</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Trung</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Bà</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qua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đời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đã</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hơn</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tám</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năm</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6600FF"/>
                </a:solidFill>
                <a:effectLst/>
                <a:uLnTx/>
                <a:uFillTx/>
                <a:latin typeface="Times New Roman" pitchFamily="18" charset="0"/>
                <a:ea typeface="+mn-ea"/>
                <a:cs typeface="+mn-cs"/>
              </a:rPr>
              <a:t>rồi</a:t>
            </a:r>
            <a:r>
              <a:rPr kumimoji="0" lang="en-US" sz="3600" b="1" i="0" u="none" strike="noStrike" kern="1200" cap="none" spc="0" normalizeH="0" baseline="0" noProof="0" dirty="0">
                <a:ln>
                  <a:noFill/>
                </a:ln>
                <a:solidFill>
                  <a:srgbClr val="6600FF"/>
                </a:solidFill>
                <a:effectLst/>
                <a:uLnTx/>
                <a:uFillTx/>
                <a:latin typeface="Times New Roman" pitchFamily="18" charset="0"/>
                <a:ea typeface="+mn-ea"/>
                <a:cs typeface="+mn-cs"/>
              </a:rPr>
              <a:t>.</a:t>
            </a:r>
          </a:p>
        </p:txBody>
      </p:sp>
      <p:sp>
        <p:nvSpPr>
          <p:cNvPr id="53259" name="Line 11"/>
          <p:cNvSpPr>
            <a:spLocks noChangeShapeType="1"/>
          </p:cNvSpPr>
          <p:nvPr/>
        </p:nvSpPr>
        <p:spPr bwMode="auto">
          <a:xfrm flipH="1">
            <a:off x="5791200" y="2133600"/>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100" name="Group 1"/>
          <p:cNvGrpSpPr>
            <a:grpSpLocks/>
          </p:cNvGrpSpPr>
          <p:nvPr/>
        </p:nvGrpSpPr>
        <p:grpSpPr bwMode="auto">
          <a:xfrm>
            <a:off x="3581400" y="2667000"/>
            <a:ext cx="133350" cy="390525"/>
            <a:chOff x="1419225" y="3200400"/>
            <a:chExt cx="133350" cy="390525"/>
          </a:xfrm>
        </p:grpSpPr>
        <p:sp>
          <p:nvSpPr>
            <p:cNvPr id="4108" name="Line 10"/>
            <p:cNvSpPr>
              <a:spLocks noChangeShapeType="1"/>
            </p:cNvSpPr>
            <p:nvPr/>
          </p:nvSpPr>
          <p:spPr bwMode="auto">
            <a:xfrm flipH="1">
              <a:off x="1419225" y="3200400"/>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9" name="Line 12"/>
            <p:cNvSpPr>
              <a:spLocks noChangeShapeType="1"/>
            </p:cNvSpPr>
            <p:nvPr/>
          </p:nvSpPr>
          <p:spPr bwMode="auto">
            <a:xfrm flipH="1">
              <a:off x="1476375" y="3209925"/>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4101" name="Group 11"/>
          <p:cNvGrpSpPr>
            <a:grpSpLocks/>
          </p:cNvGrpSpPr>
          <p:nvPr/>
        </p:nvGrpSpPr>
        <p:grpSpPr bwMode="auto">
          <a:xfrm>
            <a:off x="6324600" y="3230438"/>
            <a:ext cx="133350" cy="390525"/>
            <a:chOff x="1419225" y="3200400"/>
            <a:chExt cx="133350" cy="390525"/>
          </a:xfrm>
        </p:grpSpPr>
        <p:sp>
          <p:nvSpPr>
            <p:cNvPr id="4106" name="Line 10"/>
            <p:cNvSpPr>
              <a:spLocks noChangeShapeType="1"/>
            </p:cNvSpPr>
            <p:nvPr/>
          </p:nvSpPr>
          <p:spPr bwMode="auto">
            <a:xfrm flipH="1">
              <a:off x="1419225" y="3200400"/>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7" name="Line 12"/>
            <p:cNvSpPr>
              <a:spLocks noChangeShapeType="1"/>
            </p:cNvSpPr>
            <p:nvPr/>
          </p:nvSpPr>
          <p:spPr bwMode="auto">
            <a:xfrm flipH="1">
              <a:off x="1476375" y="3209925"/>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5" name="Line 17"/>
          <p:cNvSpPr>
            <a:spLocks noChangeShapeType="1"/>
          </p:cNvSpPr>
          <p:nvPr/>
        </p:nvSpPr>
        <p:spPr bwMode="auto">
          <a:xfrm flipH="1">
            <a:off x="991016" y="3771785"/>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103" name="Group 15"/>
          <p:cNvGrpSpPr>
            <a:grpSpLocks/>
          </p:cNvGrpSpPr>
          <p:nvPr/>
        </p:nvGrpSpPr>
        <p:grpSpPr bwMode="auto">
          <a:xfrm>
            <a:off x="5105400" y="3791658"/>
            <a:ext cx="133350" cy="390525"/>
            <a:chOff x="1419225" y="3200400"/>
            <a:chExt cx="133350" cy="390525"/>
          </a:xfrm>
        </p:grpSpPr>
        <p:sp>
          <p:nvSpPr>
            <p:cNvPr id="4104" name="Line 10"/>
            <p:cNvSpPr>
              <a:spLocks noChangeShapeType="1"/>
            </p:cNvSpPr>
            <p:nvPr/>
          </p:nvSpPr>
          <p:spPr bwMode="auto">
            <a:xfrm flipH="1">
              <a:off x="1419225" y="3200400"/>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5" name="Line 12"/>
            <p:cNvSpPr>
              <a:spLocks noChangeShapeType="1"/>
            </p:cNvSpPr>
            <p:nvPr/>
          </p:nvSpPr>
          <p:spPr bwMode="auto">
            <a:xfrm flipH="1">
              <a:off x="1476375" y="3209925"/>
              <a:ext cx="76200" cy="381000"/>
            </a:xfrm>
            <a:prstGeom prst="line">
              <a:avLst/>
            </a:prstGeom>
            <a:noFill/>
            <a:ln w="28575">
              <a:solidFill>
                <a:srgbClr val="FF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52400"/>
            <a:ext cx="2155436" cy="1595023"/>
          </a:xfrm>
          <a:prstGeom prst="rect">
            <a:avLst/>
          </a:prstGeom>
        </p:spPr>
      </p:pic>
      <p:grpSp>
        <p:nvGrpSpPr>
          <p:cNvPr id="16" name="Group 10"/>
          <p:cNvGrpSpPr/>
          <p:nvPr/>
        </p:nvGrpSpPr>
        <p:grpSpPr>
          <a:xfrm>
            <a:off x="7391400" y="3685440"/>
            <a:ext cx="2381207" cy="3172560"/>
            <a:chOff x="0" y="0"/>
            <a:chExt cx="6349884" cy="8460160"/>
          </a:xfrm>
        </p:grpSpPr>
        <p:pic>
          <p:nvPicPr>
            <p:cNvPr id="1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4282956" cy="8460160"/>
            </a:xfrm>
            <a:prstGeom prst="rect">
              <a:avLst/>
            </a:prstGeom>
          </p:spPr>
        </p:pic>
        <p:pic>
          <p:nvPicPr>
            <p:cNvPr id="1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904292" y="2630313"/>
              <a:ext cx="2888722" cy="5243555"/>
            </a:xfrm>
            <a:prstGeom prst="rect">
              <a:avLst/>
            </a:prstGeom>
          </p:spPr>
        </p:pic>
        <p:pic>
          <p:nvPicPr>
            <p:cNvPr id="19"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190890" y="803949"/>
              <a:ext cx="1092066" cy="992787"/>
            </a:xfrm>
            <a:prstGeom prst="rect">
              <a:avLst/>
            </a:prstGeom>
          </p:spPr>
        </p:pic>
        <p:pic>
          <p:nvPicPr>
            <p:cNvPr id="20"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840736">
              <a:off x="5184308" y="6230215"/>
              <a:ext cx="1045909" cy="1116990"/>
            </a:xfrm>
            <a:prstGeom prst="rect">
              <a:avLst/>
            </a:prstGeom>
          </p:spPr>
        </p:pic>
      </p:grpSp>
      <p:pic>
        <p:nvPicPr>
          <p:cNvPr id="21"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201821">
            <a:off x="6790536" y="412878"/>
            <a:ext cx="1109368" cy="775171"/>
          </a:xfrm>
          <a:prstGeom prst="rect">
            <a:avLst/>
          </a:prstGeom>
        </p:spPr>
      </p:pic>
    </p:spTree>
    <p:extLst>
      <p:ext uri="{BB962C8B-B14F-4D97-AF65-F5344CB8AC3E}">
        <p14:creationId xmlns:p14="http://schemas.microsoft.com/office/powerpoint/2010/main" val="158697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heckerboard(across)">
                                      <p:cBhvr>
                                        <p:cTn id="7" dur="500"/>
                                        <p:tgtEl>
                                          <p:spTgt spid="5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9"/>
                                        </p:tgtEl>
                                        <p:attrNameLst>
                                          <p:attrName>style.visibility</p:attrName>
                                        </p:attrNameLst>
                                      </p:cBhvr>
                                      <p:to>
                                        <p:strVal val="visible"/>
                                      </p:to>
                                    </p:set>
                                    <p:animEffect transition="in" filter="fade">
                                      <p:cBhvr>
                                        <p:cTn id="12" dur="500"/>
                                        <p:tgtEl>
                                          <p:spTgt spid="53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fade">
                                      <p:cBhvr>
                                        <p:cTn id="32"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1771650" cy="299085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6425"/>
            <a:ext cx="26638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712787" y="1905000"/>
            <a:ext cx="260984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3200">
                <a:solidFill>
                  <a:schemeClr val="tx1"/>
                </a:solidFill>
                <a:latin typeface="Calibri" pitchFamily="34" charset="0"/>
              </a:defRPr>
            </a:lvl1pPr>
            <a:lvl2pPr defTabSz="1216025">
              <a:defRPr sz="2800">
                <a:solidFill>
                  <a:schemeClr val="tx1"/>
                </a:solidFill>
                <a:latin typeface="Calibri" pitchFamily="34" charset="0"/>
              </a:defRPr>
            </a:lvl2pPr>
            <a:lvl3pPr defTabSz="1216025">
              <a:defRPr sz="2400">
                <a:solidFill>
                  <a:schemeClr val="tx1"/>
                </a:solidFill>
                <a:latin typeface="Calibri" pitchFamily="34" charset="0"/>
              </a:defRPr>
            </a:lvl3pPr>
            <a:lvl4pPr defTabSz="1216025">
              <a:defRPr sz="2000">
                <a:solidFill>
                  <a:schemeClr val="tx1"/>
                </a:solidFill>
                <a:latin typeface="Calibri" pitchFamily="34" charset="0"/>
              </a:defRPr>
            </a:lvl4pPr>
            <a:lvl5pPr defTabSz="1216025">
              <a:defRPr sz="2000">
                <a:solidFill>
                  <a:schemeClr val="tx1"/>
                </a:solidFill>
                <a:latin typeface="Calibri" pitchFamily="34" charset="0"/>
              </a:defRPr>
            </a:lvl5pPr>
            <a:lvl6pPr defTabSz="1216025" eaLnBrk="0" fontAlgn="base" hangingPunct="0">
              <a:spcAft>
                <a:spcPct val="0"/>
              </a:spcAft>
              <a:buChar char="»"/>
              <a:defRPr sz="2000">
                <a:solidFill>
                  <a:schemeClr val="tx1"/>
                </a:solidFill>
                <a:latin typeface="Calibri" pitchFamily="34" charset="0"/>
              </a:defRPr>
            </a:lvl6pPr>
            <a:lvl7pPr defTabSz="1216025" eaLnBrk="0" fontAlgn="base" hangingPunct="0">
              <a:spcAft>
                <a:spcPct val="0"/>
              </a:spcAft>
              <a:buChar char="»"/>
              <a:defRPr sz="2000">
                <a:solidFill>
                  <a:schemeClr val="tx1"/>
                </a:solidFill>
                <a:latin typeface="Calibri" pitchFamily="34" charset="0"/>
              </a:defRPr>
            </a:lvl7pPr>
            <a:lvl8pPr defTabSz="1216025" eaLnBrk="0" fontAlgn="base" hangingPunct="0">
              <a:spcAft>
                <a:spcPct val="0"/>
              </a:spcAft>
              <a:buChar char="»"/>
              <a:defRPr sz="2000">
                <a:solidFill>
                  <a:schemeClr val="tx1"/>
                </a:solidFill>
                <a:latin typeface="Calibri" pitchFamily="34" charset="0"/>
              </a:defRPr>
            </a:lvl8pPr>
            <a:lvl9pPr defTabSz="1216025" eaLnBrk="0" fontAlgn="base" hangingPunct="0">
              <a:spcAft>
                <a:spcPct val="0"/>
              </a:spcAft>
              <a:buChar char="»"/>
              <a:defRPr sz="2000">
                <a:solidFill>
                  <a:schemeClr val="tx1"/>
                </a:solidFill>
                <a:latin typeface="Calibri" pitchFamily="34" charset="0"/>
              </a:defRPr>
            </a:lvl9pPr>
          </a:lstStyle>
          <a:p>
            <a:pPr algn="ctr" fontAlgn="base">
              <a:spcBef>
                <a:spcPct val="20000"/>
              </a:spcBef>
              <a:spcAft>
                <a:spcPct val="0"/>
              </a:spcAft>
              <a:defRPr/>
            </a:pPr>
            <a:r>
              <a:rPr lang="en-US" altLang="zh-CN" sz="2000" b="1">
                <a:solidFill>
                  <a:srgbClr val="C00000"/>
                </a:solidFill>
                <a:latin typeface="Times New Roman" pitchFamily="18" charset="0"/>
                <a:ea typeface="inpin heiti"/>
                <a:cs typeface="Times New Roman" pitchFamily="18" charset="0"/>
                <a:sym typeface="Arial" pitchFamily="34" charset="0"/>
              </a:rPr>
              <a:t>LUYỆN ĐỌC</a:t>
            </a:r>
          </a:p>
          <a:p>
            <a:pPr algn="ctr" fontAlgn="base">
              <a:spcBef>
                <a:spcPct val="20000"/>
              </a:spcBef>
              <a:spcAft>
                <a:spcPct val="0"/>
              </a:spcAft>
              <a:defRPr/>
            </a:pPr>
            <a:r>
              <a:rPr lang="en-US" altLang="zh-CN" sz="2000" b="1">
                <a:solidFill>
                  <a:srgbClr val="C00000"/>
                </a:solidFill>
                <a:latin typeface="Times New Roman" pitchFamily="18" charset="0"/>
                <a:ea typeface="inpin heiti"/>
                <a:cs typeface="Times New Roman" pitchFamily="18" charset="0"/>
                <a:sym typeface="Arial" pitchFamily="34" charset="0"/>
              </a:rPr>
              <a:t>NHÓM</a:t>
            </a:r>
            <a:endParaRPr lang="zh-CN" altLang="en-US" sz="2000" b="1">
              <a:solidFill>
                <a:srgbClr val="C00000"/>
              </a:solidFill>
              <a:latin typeface="Times New Roman" pitchFamily="18" charset="0"/>
              <a:ea typeface="inpin heiti"/>
              <a:cs typeface="Times New Roman" pitchFamily="18" charset="0"/>
              <a:sym typeface="Arial" pitchFamily="34" charset="0"/>
            </a:endParaRPr>
          </a:p>
        </p:txBody>
      </p:sp>
    </p:spTree>
    <p:extLst>
      <p:ext uri="{BB962C8B-B14F-4D97-AF65-F5344CB8AC3E}">
        <p14:creationId xmlns:p14="http://schemas.microsoft.com/office/powerpoint/2010/main" val="39984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039813"/>
            <a:ext cx="7715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p:cNvPicPr>
            <a:picLocks noChangeAspect="1"/>
          </p:cNvPicPr>
          <p:nvPr/>
        </p:nvPicPr>
        <p:blipFill>
          <a:blip r:embed="rId4"/>
          <a:stretch>
            <a:fillRect/>
          </a:stretch>
        </p:blipFill>
        <p:spPr>
          <a:xfrm>
            <a:off x="4114800" y="1752600"/>
            <a:ext cx="3459163" cy="3395662"/>
          </a:xfrm>
          <a:prstGeom prst="rect">
            <a:avLst/>
          </a:prstGeom>
          <a:effectLst>
            <a:outerShdw blurRad="228600" dist="38100" dir="19800000" sx="102000" sy="102000" algn="tl" rotWithShape="0">
              <a:prstClr val="black">
                <a:alpha val="67000"/>
              </a:prstClr>
            </a:outerShdw>
          </a:effec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838200"/>
            <a:ext cx="26638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p:cNvSpPr txBox="1">
            <a:spLocks noChangeArrowheads="1"/>
          </p:cNvSpPr>
          <p:nvPr/>
        </p:nvSpPr>
        <p:spPr bwMode="auto">
          <a:xfrm>
            <a:off x="132557" y="2051050"/>
            <a:ext cx="260984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sz="3200">
                <a:solidFill>
                  <a:schemeClr val="tx1"/>
                </a:solidFill>
                <a:latin typeface="Calibri" pitchFamily="34" charset="0"/>
              </a:defRPr>
            </a:lvl1pPr>
            <a:lvl2pPr defTabSz="1216025">
              <a:defRPr sz="2800">
                <a:solidFill>
                  <a:schemeClr val="tx1"/>
                </a:solidFill>
                <a:latin typeface="Calibri" pitchFamily="34" charset="0"/>
              </a:defRPr>
            </a:lvl2pPr>
            <a:lvl3pPr defTabSz="1216025">
              <a:defRPr sz="2400">
                <a:solidFill>
                  <a:schemeClr val="tx1"/>
                </a:solidFill>
                <a:latin typeface="Calibri" pitchFamily="34" charset="0"/>
              </a:defRPr>
            </a:lvl3pPr>
            <a:lvl4pPr defTabSz="1216025">
              <a:defRPr sz="2000">
                <a:solidFill>
                  <a:schemeClr val="tx1"/>
                </a:solidFill>
                <a:latin typeface="Calibri" pitchFamily="34" charset="0"/>
              </a:defRPr>
            </a:lvl4pPr>
            <a:lvl5pPr defTabSz="1216025">
              <a:defRPr sz="2000">
                <a:solidFill>
                  <a:schemeClr val="tx1"/>
                </a:solidFill>
                <a:latin typeface="Calibri" pitchFamily="34" charset="0"/>
              </a:defRPr>
            </a:lvl5pPr>
            <a:lvl6pPr defTabSz="1216025" eaLnBrk="0" fontAlgn="base" hangingPunct="0">
              <a:spcAft>
                <a:spcPct val="0"/>
              </a:spcAft>
              <a:buChar char="»"/>
              <a:defRPr sz="2000">
                <a:solidFill>
                  <a:schemeClr val="tx1"/>
                </a:solidFill>
                <a:latin typeface="Calibri" pitchFamily="34" charset="0"/>
              </a:defRPr>
            </a:lvl6pPr>
            <a:lvl7pPr defTabSz="1216025" eaLnBrk="0" fontAlgn="base" hangingPunct="0">
              <a:spcAft>
                <a:spcPct val="0"/>
              </a:spcAft>
              <a:buChar char="»"/>
              <a:defRPr sz="2000">
                <a:solidFill>
                  <a:schemeClr val="tx1"/>
                </a:solidFill>
                <a:latin typeface="Calibri" pitchFamily="34" charset="0"/>
              </a:defRPr>
            </a:lvl7pPr>
            <a:lvl8pPr defTabSz="1216025" eaLnBrk="0" fontAlgn="base" hangingPunct="0">
              <a:spcAft>
                <a:spcPct val="0"/>
              </a:spcAft>
              <a:buChar char="»"/>
              <a:defRPr sz="2000">
                <a:solidFill>
                  <a:schemeClr val="tx1"/>
                </a:solidFill>
                <a:latin typeface="Calibri" pitchFamily="34" charset="0"/>
              </a:defRPr>
            </a:lvl8pPr>
            <a:lvl9pPr defTabSz="1216025" eaLnBrk="0" fontAlgn="base" hangingPunct="0">
              <a:spcAft>
                <a:spcPct val="0"/>
              </a:spcAft>
              <a:buChar char="»"/>
              <a:defRPr sz="2000">
                <a:solidFill>
                  <a:schemeClr val="tx1"/>
                </a:solidFill>
                <a:latin typeface="Calibri" pitchFamily="34" charset="0"/>
              </a:defRPr>
            </a:lvl9pPr>
          </a:lstStyle>
          <a:p>
            <a:pPr marL="0" marR="0" lvl="0" indent="0" algn="ctr" defTabSz="1216025" rtl="0" eaLnBrk="1" fontAlgn="base" latinLnBrk="0" hangingPunct="1">
              <a:lnSpc>
                <a:spcPct val="100000"/>
              </a:lnSpc>
              <a:spcBef>
                <a:spcPct val="20000"/>
              </a:spcBef>
              <a:spcAft>
                <a:spcPct val="0"/>
              </a:spcAft>
              <a:buClrTx/>
              <a:buSzTx/>
              <a:buFontTx/>
              <a:buNone/>
              <a:tabLst/>
              <a:defRPr/>
            </a:pPr>
            <a:r>
              <a:rPr lang="en-US" altLang="zh-CN" sz="2000" b="1">
                <a:solidFill>
                  <a:srgbClr val="C00000"/>
                </a:solidFill>
                <a:latin typeface="Times New Roman" pitchFamily="18" charset="0"/>
                <a:ea typeface="inpin heiti"/>
                <a:cs typeface="Times New Roman" pitchFamily="18" charset="0"/>
                <a:sym typeface="Arial" pitchFamily="34" charset="0"/>
              </a:rPr>
              <a:t>THI  ĐỌC </a:t>
            </a:r>
          </a:p>
          <a:p>
            <a:pPr marL="0" marR="0" lvl="0" indent="0" algn="ctr" defTabSz="1216025" rtl="0" eaLnBrk="1" fontAlgn="base" latinLnBrk="0" hangingPunct="1">
              <a:lnSpc>
                <a:spcPct val="100000"/>
              </a:lnSpc>
              <a:spcBef>
                <a:spcPct val="20000"/>
              </a:spcBef>
              <a:spcAft>
                <a:spcPct val="0"/>
              </a:spcAft>
              <a:buClrTx/>
              <a:buSzTx/>
              <a:buFontTx/>
              <a:buNone/>
              <a:tabLst/>
              <a:defRPr/>
            </a:pPr>
            <a:r>
              <a:rPr lang="en-US" altLang="zh-CN" sz="2000" b="1">
                <a:solidFill>
                  <a:srgbClr val="C00000"/>
                </a:solidFill>
                <a:latin typeface="Times New Roman" pitchFamily="18" charset="0"/>
                <a:ea typeface="inpin heiti"/>
                <a:cs typeface="Times New Roman" pitchFamily="18" charset="0"/>
                <a:sym typeface="Arial" pitchFamily="34" charset="0"/>
              </a:rPr>
              <a:t>NHÓM </a:t>
            </a:r>
            <a:endParaRPr kumimoji="0" lang="zh-CN" altLang="en-US" sz="2000" b="1" i="0" u="none" strike="noStrike" kern="1200" cap="none" spc="0" normalizeH="0" baseline="0" noProof="0">
              <a:ln>
                <a:noFill/>
              </a:ln>
              <a:solidFill>
                <a:srgbClr val="C00000"/>
              </a:solidFill>
              <a:effectLst/>
              <a:uLnTx/>
              <a:uFillTx/>
              <a:latin typeface="Times New Roman" pitchFamily="18" charset="0"/>
              <a:ea typeface="inpin heiti"/>
              <a:cs typeface="Times New Roman" pitchFamily="18" charset="0"/>
              <a:sym typeface="Arial" pitchFamily="34" charset="0"/>
            </a:endParaRPr>
          </a:p>
        </p:txBody>
      </p:sp>
    </p:spTree>
    <p:extLst>
      <p:ext uri="{BB962C8B-B14F-4D97-AF65-F5344CB8AC3E}">
        <p14:creationId xmlns:p14="http://schemas.microsoft.com/office/powerpoint/2010/main" val="4263487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vi-VN"/>
          </a:p>
        </p:txBody>
      </p:sp>
      <p:pic>
        <p:nvPicPr>
          <p:cNvPr id="7171" name="Content Placeholder 3"/>
          <p:cNvPicPr>
            <a:picLocks noGrp="1" noChangeAspect="1"/>
          </p:cNvPicPr>
          <p:nvPr>
            <p:ph idx="1"/>
          </p:nvPr>
        </p:nvPicPr>
        <p:blipFill>
          <a:blip r:embed="rId2"/>
          <a:srcRect/>
          <a:stretch>
            <a:fillRect/>
          </a:stretch>
        </p:blipFill>
        <p:spPr>
          <a:xfrm>
            <a:off x="479323" y="-990600"/>
            <a:ext cx="8610600" cy="7848600"/>
          </a:xfrm>
        </p:spPr>
      </p:pic>
      <p:sp>
        <p:nvSpPr>
          <p:cNvPr id="4" name="Subtitle 2"/>
          <p:cNvSpPr txBox="1">
            <a:spLocks/>
          </p:cNvSpPr>
          <p:nvPr/>
        </p:nvSpPr>
        <p:spPr bwMode="auto">
          <a:xfrm>
            <a:off x="1295400" y="2563813"/>
            <a:ext cx="6858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20000"/>
              </a:spcBef>
              <a:spcAft>
                <a:spcPct val="0"/>
              </a:spcAft>
            </a:pPr>
            <a:r>
              <a:rPr lang="en-US" altLang="en-US" sz="7200" b="1">
                <a:solidFill>
                  <a:srgbClr val="0000CC"/>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397192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990612"/>
            <a:ext cx="6858000" cy="1323439"/>
          </a:xfrm>
          <a:prstGeom prst="rect">
            <a:avLst/>
          </a:prstGeom>
          <a:solidFill>
            <a:srgbClr val="FF99FF"/>
          </a:solidFill>
        </p:spPr>
        <p:txBody>
          <a:bodyPr wrap="square" rtlCol="0">
            <a:spAutoFit/>
          </a:bodyPr>
          <a:lstStyle/>
          <a:p>
            <a:pPr algn="ctr"/>
            <a:r>
              <a:rPr lang="en-US" sz="4000">
                <a:solidFill>
                  <a:prstClr val="black"/>
                </a:solidFill>
                <a:latin typeface="Times New Roman" panose="02020603050405020304" pitchFamily="18" charset="0"/>
                <a:cs typeface="Times New Roman" panose="02020603050405020304" pitchFamily="18" charset="0"/>
              </a:rPr>
              <a:t>1.</a:t>
            </a:r>
            <a:r>
              <a:rPr lang="vi-VN" sz="4000">
                <a:solidFill>
                  <a:prstClr val="black"/>
                </a:solidFill>
                <a:latin typeface="Times New Roman" panose="02020603050405020304" pitchFamily="18" charset="0"/>
                <a:cs typeface="Times New Roman" panose="02020603050405020304" pitchFamily="18" charset="0"/>
              </a:rPr>
              <a:t> Thuyên và Đồng cùng ăn trong quán với những ai?</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3124200"/>
            <a:ext cx="7696200" cy="1446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vi-VN" sz="4400">
                <a:solidFill>
                  <a:prstClr val="white"/>
                </a:solidFill>
                <a:latin typeface="Times New Roman"/>
              </a:rPr>
              <a:t>Thuyên và Đồng cùng ăn trong quán với ba thanh niên lạ...</a:t>
            </a:r>
            <a:endParaRPr lang="en-US" sz="4400">
              <a:solidFill>
                <a:prstClr val="white"/>
              </a:solidFill>
            </a:endParaRPr>
          </a:p>
        </p:txBody>
      </p:sp>
    </p:spTree>
    <p:extLst>
      <p:ext uri="{BB962C8B-B14F-4D97-AF65-F5344CB8AC3E}">
        <p14:creationId xmlns:p14="http://schemas.microsoft.com/office/powerpoint/2010/main" val="17221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3839" cy="6858000"/>
          </a:xfrm>
          <a:prstGeom prst="rect">
            <a:avLst/>
          </a:prstGeom>
        </p:spPr>
      </p:pic>
      <p:pic>
        <p:nvPicPr>
          <p:cNvPr id="3" name="Picture 2" descr="IMG_20121018_193411.jpg"/>
          <p:cNvPicPr>
            <a:picLocks noChangeAspect="1"/>
          </p:cNvPicPr>
          <p:nvPr/>
        </p:nvPicPr>
        <p:blipFill>
          <a:blip r:embed="rId3" cstate="print"/>
          <a:stretch>
            <a:fillRect/>
          </a:stretch>
        </p:blipFill>
        <p:spPr>
          <a:xfrm>
            <a:off x="0" y="0"/>
            <a:ext cx="5410200" cy="6858000"/>
          </a:xfrm>
          <a:prstGeom prst="rect">
            <a:avLst/>
          </a:prstGeom>
        </p:spPr>
      </p:pic>
      <p:sp>
        <p:nvSpPr>
          <p:cNvPr id="5" name="Rectangle 4"/>
          <p:cNvSpPr/>
          <p:nvPr/>
        </p:nvSpPr>
        <p:spPr>
          <a:xfrm>
            <a:off x="5750040" y="1897559"/>
            <a:ext cx="3013967" cy="80021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Quê</a:t>
            </a:r>
            <a:r>
              <a:rPr kumimoji="0" lang="en-US" sz="46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 </a:t>
            </a:r>
            <a:r>
              <a:rPr kumimoji="0" lang="en-US" sz="4600" b="1" i="0" u="none" strike="noStrike" kern="1200" cap="none" spc="0" normalizeH="0" baseline="0" noProof="0" dirty="0" err="1">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hương</a:t>
            </a:r>
            <a:endParaRPr kumimoji="0" lang="en-US" sz="46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endParaRPr>
          </a:p>
        </p:txBody>
      </p:sp>
      <p:sp>
        <p:nvSpPr>
          <p:cNvPr id="8" name="Rectangle 7"/>
          <p:cNvSpPr/>
          <p:nvPr/>
        </p:nvSpPr>
        <p:spPr>
          <a:xfrm>
            <a:off x="5843908" y="1135559"/>
            <a:ext cx="2661306" cy="80021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Chủ</a:t>
            </a:r>
            <a:r>
              <a:rPr kumimoji="0" lang="en-US" sz="4600" b="1" i="0" u="none" strike="noStrike" kern="1200" cap="none" spc="0" normalizeH="0" baseline="0" noProof="0"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 </a:t>
            </a:r>
            <a:r>
              <a:rPr kumimoji="0" lang="en-US" sz="4600" b="1" i="0" u="none" strike="noStrike" kern="1200" cap="none" spc="0" normalizeH="0" baseline="0" noProof="0" dirty="0" err="1">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rPr>
              <a:t>điểm</a:t>
            </a:r>
            <a:endParaRPr kumimoji="0" lang="en-US" sz="4600" b="1" i="0" u="none" strike="noStrike" kern="1200" cap="none" spc="0" normalizeH="0" baseline="0" noProof="0"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88758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5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12" y="1066803"/>
            <a:ext cx="6996545" cy="1323439"/>
          </a:xfrm>
          <a:prstGeom prst="rect">
            <a:avLst/>
          </a:prstGeom>
          <a:solidFill>
            <a:srgbClr val="FF99FF"/>
          </a:solidFill>
        </p:spPr>
        <p:txBody>
          <a:bodyPr wrap="square" rtlCol="0">
            <a:spAutoFit/>
          </a:bodyPr>
          <a:lstStyle/>
          <a:p>
            <a:pPr algn="ctr">
              <a:defRPr/>
            </a:pPr>
            <a:r>
              <a:rPr lang="en-US" sz="4000">
                <a:solidFill>
                  <a:prstClr val="black"/>
                </a:solidFill>
                <a:latin typeface="Times New Roman" panose="02020603050405020304" pitchFamily="18" charset="0"/>
                <a:cs typeface="Times New Roman" panose="02020603050405020304" pitchFamily="18" charset="0"/>
              </a:rPr>
              <a:t>2.</a:t>
            </a:r>
            <a:r>
              <a:rPr lang="vi-VN" sz="4000">
                <a:solidFill>
                  <a:prstClr val="black"/>
                </a:solidFill>
                <a:latin typeface="Times New Roman" panose="02020603050405020304" pitchFamily="18" charset="0"/>
                <a:cs typeface="Times New Roman" panose="02020603050405020304" pitchFamily="18" charset="0"/>
              </a:rPr>
              <a:t> Chuyện gì xảy ra làm Thuyên và Đồng ngạc nhiên?</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3276600"/>
            <a:ext cx="8382000" cy="20621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a:solidFill>
                  <a:prstClr val="white"/>
                </a:solidFill>
              </a:rPr>
              <a:t> </a:t>
            </a:r>
            <a:r>
              <a:rPr lang="en-US" sz="3200" b="1">
                <a:solidFill>
                  <a:prstClr val="white"/>
                </a:solidFill>
                <a:latin typeface="Times New Roman"/>
              </a:rPr>
              <a:t>Lúc đó hai người đang lúng túng vì không mang theo tiền thì một trong ba thanh niên cùng quán ăn với họ đứng lên xin được trả tiền giúp hai người.</a:t>
            </a:r>
            <a:endParaRPr lang="en-US">
              <a:solidFill>
                <a:prstClr val="white"/>
              </a:solidFill>
            </a:endParaRPr>
          </a:p>
        </p:txBody>
      </p:sp>
    </p:spTree>
    <p:extLst>
      <p:ext uri="{BB962C8B-B14F-4D97-AF65-F5344CB8AC3E}">
        <p14:creationId xmlns:p14="http://schemas.microsoft.com/office/powerpoint/2010/main" val="842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12" y="1066803"/>
            <a:ext cx="6996545" cy="1323439"/>
          </a:xfrm>
          <a:prstGeom prst="rect">
            <a:avLst/>
          </a:prstGeom>
          <a:solidFill>
            <a:srgbClr val="FF99FF"/>
          </a:solidFill>
        </p:spPr>
        <p:txBody>
          <a:bodyPr wrap="square" rtlCol="0">
            <a:spAutoFit/>
          </a:bodyPr>
          <a:lstStyle/>
          <a:p>
            <a:pPr algn="ctr">
              <a:defRPr/>
            </a:pPr>
            <a:r>
              <a:rPr lang="en-US" sz="4000">
                <a:solidFill>
                  <a:prstClr val="black"/>
                </a:solidFill>
                <a:latin typeface="Times New Roman" panose="02020603050405020304" pitchFamily="18" charset="0"/>
                <a:cs typeface="Times New Roman" panose="02020603050405020304" pitchFamily="18" charset="0"/>
              </a:rPr>
              <a:t>3.</a:t>
            </a:r>
            <a:r>
              <a:rPr lang="vi-VN" sz="4000">
                <a:solidFill>
                  <a:prstClr val="black"/>
                </a:solidFill>
                <a:latin typeface="Times New Roman" panose="02020603050405020304" pitchFamily="18" charset="0"/>
                <a:cs typeface="Times New Roman" panose="02020603050405020304" pitchFamily="18" charset="0"/>
              </a:rPr>
              <a:t>Vì sao anh thanh niên cảm ơn Thuyên và Đồng?</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3048000"/>
            <a:ext cx="7315200" cy="2554545"/>
          </a:xfrm>
          <a:prstGeom prst="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a:solidFill>
                  <a:prstClr val="white"/>
                </a:solidFill>
                <a:latin typeface="Times New Roman" panose="02020603050405020304" pitchFamily="18" charset="0"/>
                <a:cs typeface="Times New Roman" panose="02020603050405020304" pitchFamily="18" charset="0"/>
              </a:rPr>
              <a:t>Vì Thuyên và Đồng có giọng nói gợi cho anh Thanh Niên nhớ đến giọng nói của người mẹ yêu quý của anh.Quê bà ở miền Trung và bà đã qua đời hơn tám năm nay rồi </a:t>
            </a:r>
          </a:p>
        </p:txBody>
      </p:sp>
    </p:spTree>
    <p:extLst>
      <p:ext uri="{BB962C8B-B14F-4D97-AF65-F5344CB8AC3E}">
        <p14:creationId xmlns:p14="http://schemas.microsoft.com/office/powerpoint/2010/main" val="842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609600"/>
            <a:ext cx="8298884" cy="2554545"/>
          </a:xfrm>
          <a:prstGeom prst="rect">
            <a:avLst/>
          </a:prstGeom>
          <a:solidFill>
            <a:srgbClr val="FF99FF"/>
          </a:solidFill>
        </p:spPr>
        <p:txBody>
          <a:bodyPr wrap="square" rtlCol="0">
            <a:spAutoFit/>
          </a:bodyPr>
          <a:lstStyle/>
          <a:p>
            <a:pPr algn="ctr">
              <a:defRPr/>
            </a:pPr>
            <a:r>
              <a:rPr lang="en-US" sz="4000">
                <a:solidFill>
                  <a:prstClr val="black"/>
                </a:solidFill>
                <a:latin typeface="Times New Roman" panose="02020603050405020304" pitchFamily="18" charset="0"/>
                <a:cs typeface="Times New Roman" panose="02020603050405020304" pitchFamily="18" charset="0"/>
              </a:rPr>
              <a:t>4.</a:t>
            </a:r>
            <a:r>
              <a:rPr lang="vi-VN" sz="4000">
                <a:solidFill>
                  <a:prstClr val="black"/>
                </a:solidFill>
                <a:latin typeface="Times New Roman" panose="02020603050405020304" pitchFamily="18" charset="0"/>
                <a:cs typeface="Times New Roman" panose="02020603050405020304" pitchFamily="18" charset="0"/>
              </a:rPr>
              <a:t> Những chi tiết nào nói lên tình cảm tha thiết của các nhân vật đối với quê hương ?</a:t>
            </a:r>
          </a:p>
          <a:p>
            <a:pPr algn="ctr">
              <a:defRPr/>
            </a:pPr>
            <a:endParaRPr lang="vi-VN" sz="400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3232" y="3657600"/>
            <a:ext cx="8451272" cy="2554545"/>
          </a:xfrm>
          <a:prstGeom prst="rect">
            <a:avLst/>
          </a:prstGeom>
          <a:solidFill>
            <a:schemeClr val="accent3">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a:solidFill>
                  <a:prstClr val="white"/>
                </a:solidFill>
              </a:rPr>
              <a:t> </a:t>
            </a:r>
            <a:r>
              <a:rPr lang="vi-VN" sz="3200" b="1">
                <a:solidFill>
                  <a:prstClr val="white"/>
                </a:solidFill>
                <a:latin typeface="Times New Roman"/>
              </a:rPr>
              <a:t>Anh thanh niên lẳng lặng cúi đầu, đôi môi mím chặt lộ vẻ đau thương. Còn Thuyên, Đồng thì bùi ngùi nhớ đến quê hương, yên lặng nhìn nhau, mắt rớm lệ.</a:t>
            </a:r>
          </a:p>
          <a:p>
            <a:endParaRPr lang="vi-VN" sz="3200" b="1">
              <a:solidFill>
                <a:prstClr val="white"/>
              </a:solidFill>
              <a:latin typeface="Times New Roman"/>
            </a:endParaRPr>
          </a:p>
        </p:txBody>
      </p:sp>
    </p:spTree>
    <p:extLst>
      <p:ext uri="{BB962C8B-B14F-4D97-AF65-F5344CB8AC3E}">
        <p14:creationId xmlns:p14="http://schemas.microsoft.com/office/powerpoint/2010/main" val="842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609600"/>
            <a:ext cx="6996545" cy="1938992"/>
          </a:xfrm>
          <a:prstGeom prst="rect">
            <a:avLst/>
          </a:prstGeom>
          <a:solidFill>
            <a:srgbClr val="FF99FF"/>
          </a:solidFill>
        </p:spPr>
        <p:txBody>
          <a:bodyPr wrap="square" rtlCol="0">
            <a:spAutoFit/>
          </a:bodyPr>
          <a:lstStyle/>
          <a:p>
            <a:pPr algn="ctr">
              <a:defRPr/>
            </a:pPr>
            <a:r>
              <a:rPr lang="en-US" sz="4000">
                <a:solidFill>
                  <a:prstClr val="black"/>
                </a:solidFill>
                <a:latin typeface="Times New Roman" panose="02020603050405020304" pitchFamily="18" charset="0"/>
                <a:cs typeface="Times New Roman" panose="02020603050405020304" pitchFamily="18" charset="0"/>
              </a:rPr>
              <a:t>5.</a:t>
            </a:r>
            <a:r>
              <a:rPr lang="vi-VN" sz="4000">
                <a:solidFill>
                  <a:prstClr val="black"/>
                </a:solidFill>
                <a:latin typeface="Times New Roman" panose="02020603050405020304" pitchFamily="18" charset="0"/>
                <a:cs typeface="Times New Roman" panose="02020603050405020304" pitchFamily="18" charset="0"/>
              </a:rPr>
              <a:t> Qua câu chuyện này, em nghĩ gì về giọng quê hương ?</a:t>
            </a:r>
          </a:p>
          <a:p>
            <a:pPr algn="ctr">
              <a:defRPr/>
            </a:pPr>
            <a:endParaRPr lang="vi-VN" sz="400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895600"/>
            <a:ext cx="8382000" cy="206210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a:solidFill>
                  <a:prstClr val="white"/>
                </a:solidFill>
              </a:rPr>
              <a:t> </a:t>
            </a:r>
            <a:r>
              <a:rPr lang="vi-VN" sz="3200">
                <a:solidFill>
                  <a:schemeClr val="bg1"/>
                </a:solidFill>
                <a:latin typeface="Times New Roman" panose="02020603050405020304" pitchFamily="18" charset="0"/>
                <a:cs typeface="Times New Roman" panose="02020603050405020304" pitchFamily="18" charset="0"/>
              </a:rPr>
              <a:t>Giọng quê hương in sâu trong kí ức của mỗi người. Nó nhắc nhở mọi người dù đi xa tới đâu cũng luôn nhớ đến nguồn cội và thêm gắn bó với những người cùng quê hương</a:t>
            </a:r>
            <a:r>
              <a:rPr lang="en-US" sz="3200">
                <a:solidFill>
                  <a:schemeClr val="bg1"/>
                </a:solidFill>
                <a:latin typeface="Times New Roman" panose="02020603050405020304" pitchFamily="18" charset="0"/>
                <a:cs typeface="Times New Roman" panose="02020603050405020304" pitchFamily="18" charset="0"/>
              </a:rPr>
              <a:t>.</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9090" name="Picture 5"/>
          <p:cNvPicPr>
            <a:picLocks noChangeAspect="1"/>
          </p:cNvPicPr>
          <p:nvPr/>
        </p:nvPicPr>
        <p:blipFill>
          <a:blip r:embed="rId3">
            <a:extLst>
              <a:ext uri="{28A0092B-C50C-407E-A947-70E740481C1C}">
                <a14:useLocalDpi xmlns:a14="http://schemas.microsoft.com/office/drawing/2010/main" val="0"/>
              </a:ext>
            </a:extLst>
          </a:blip>
          <a:srcRect t="3934" r="2875" b="3934"/>
          <a:stretch>
            <a:fillRect/>
          </a:stretch>
        </p:blipFill>
        <p:spPr bwMode="auto">
          <a:xfrm>
            <a:off x="-14288" y="30163"/>
            <a:ext cx="55006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p:nvPr>
        </p:nvSpPr>
        <p:spPr>
          <a:xfrm>
            <a:off x="914400" y="1598613"/>
            <a:ext cx="2209800" cy="1325562"/>
          </a:xfrm>
        </p:spPr>
        <p:txBody>
          <a:bodyPr/>
          <a:lstStyle/>
          <a:p>
            <a:pPr eaLnBrk="1" hangingPunct="1"/>
            <a:r>
              <a:rPr lang="en-US" altLang="en-US" sz="4000" b="1">
                <a:solidFill>
                  <a:srgbClr val="FF0000"/>
                </a:solidFill>
                <a:latin typeface="Times New Roman" pitchFamily="18" charset="0"/>
                <a:cs typeface="Times New Roman" pitchFamily="18" charset="0"/>
              </a:rPr>
              <a:t>Nội dung</a:t>
            </a:r>
          </a:p>
        </p:txBody>
      </p:sp>
      <p:pic>
        <p:nvPicPr>
          <p:cNvPr id="890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48025"/>
            <a:ext cx="17764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135856" y="266646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704811"/>
            <a:ext cx="7162800"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a:latin typeface="Times New Roman" pitchFamily="18" charset="0"/>
                <a:cs typeface="Times New Roman" pitchFamily="18" charset="0"/>
              </a:rPr>
              <a:t>  </a:t>
            </a:r>
            <a:r>
              <a:rPr lang="vi-VN" sz="2800" b="1">
                <a:latin typeface="Times New Roman" pitchFamily="18" charset="0"/>
                <a:cs typeface="Times New Roman" pitchFamily="18" charset="0"/>
              </a:rPr>
              <a:t>Tình cảm tha thiết, gắn bó của các nhân vật trong câu chuyện với quê hương, với người thân qua giọng nói quê hương yêu dấu.</a:t>
            </a:r>
          </a:p>
          <a:p>
            <a:endParaRPr 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2440648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3156" y="228600"/>
            <a:ext cx="2852063" cy="923330"/>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endParaRPr lang="en-US" sz="3600" b="1" dirty="0">
              <a:solidFill>
                <a:srgbClr val="FF0000"/>
              </a:solidFill>
              <a:latin typeface="Times New Roman" pitchFamily="18" charset="0"/>
              <a:cs typeface="Times New Roman" pitchFamily="18" charset="0"/>
            </a:endParaRPr>
          </a:p>
          <a:p>
            <a:endParaRPr lang="vi-VN" dirty="0"/>
          </a:p>
        </p:txBody>
      </p:sp>
      <p:sp>
        <p:nvSpPr>
          <p:cNvPr id="4" name="Rectangle 24"/>
          <p:cNvSpPr>
            <a:spLocks noChangeArrowheads="1"/>
          </p:cNvSpPr>
          <p:nvPr/>
        </p:nvSpPr>
        <p:spPr bwMode="auto">
          <a:xfrm>
            <a:off x="206820" y="2427914"/>
            <a:ext cx="89233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en-US" sz="2800" b="1">
                <a:solidFill>
                  <a:srgbClr val="000000"/>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4328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3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3144" y="228600"/>
            <a:ext cx="2621230" cy="923330"/>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   Kể </a:t>
            </a:r>
            <a:r>
              <a:rPr lang="en-US" sz="3600" b="1" dirty="0" err="1">
                <a:solidFill>
                  <a:srgbClr val="FF0000"/>
                </a:solidFill>
                <a:latin typeface="Times New Roman" pitchFamily="18" charset="0"/>
                <a:cs typeface="Times New Roman" pitchFamily="18" charset="0"/>
              </a:rPr>
              <a:t>chuyện</a:t>
            </a:r>
            <a:endParaRPr lang="en-US" sz="3600" b="1" dirty="0">
              <a:solidFill>
                <a:srgbClr val="FF0000"/>
              </a:solidFill>
              <a:latin typeface="Times New Roman" pitchFamily="18" charset="0"/>
              <a:cs typeface="Times New Roman" pitchFamily="18" charset="0"/>
            </a:endParaRPr>
          </a:p>
          <a:p>
            <a:endParaRPr lang="vi-VN" dirty="0"/>
          </a:p>
        </p:txBody>
      </p:sp>
      <p:sp>
        <p:nvSpPr>
          <p:cNvPr id="2" name="TextBox 1"/>
          <p:cNvSpPr txBox="1"/>
          <p:nvPr/>
        </p:nvSpPr>
        <p:spPr>
          <a:xfrm>
            <a:off x="533400" y="1876547"/>
            <a:ext cx="8534400" cy="1569660"/>
          </a:xfrm>
          <a:prstGeom prst="rect">
            <a:avLst/>
          </a:prstGeom>
          <a:noFill/>
        </p:spPr>
        <p:txBody>
          <a:bodyPr wrap="square" rtlCol="0">
            <a:spAutoFit/>
          </a:bodyPr>
          <a:lstStyle/>
          <a:p>
            <a:r>
              <a:rPr lang="en-US" sz="4800" dirty="0" err="1">
                <a:latin typeface="Times New Roman" panose="02020603050405020304" pitchFamily="18" charset="0"/>
                <a:cs typeface="Times New Roman" panose="02020603050405020304" pitchFamily="18" charset="0"/>
              </a:rPr>
              <a:t>Dựa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chuyện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Giọng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quê</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hương</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839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282575" y="228600"/>
            <a:ext cx="4038600" cy="2836863"/>
          </a:xfrm>
          <a:prstGeom prst="rect">
            <a:avLst/>
          </a:prstGeom>
          <a:noFill/>
          <a:ln w="9525">
            <a:noFill/>
            <a:miter lim="800000"/>
            <a:headEnd/>
            <a:tailEnd/>
          </a:ln>
        </p:spPr>
      </p:pic>
      <p:pic>
        <p:nvPicPr>
          <p:cNvPr id="14341" name="Picture 5"/>
          <p:cNvPicPr>
            <a:picLocks noChangeAspect="1" noChangeArrowheads="1"/>
          </p:cNvPicPr>
          <p:nvPr/>
        </p:nvPicPr>
        <p:blipFill>
          <a:blip r:embed="rId3"/>
          <a:srcRect/>
          <a:stretch>
            <a:fillRect/>
          </a:stretch>
        </p:blipFill>
        <p:spPr bwMode="auto">
          <a:xfrm>
            <a:off x="4648200" y="228600"/>
            <a:ext cx="3962400" cy="2857500"/>
          </a:xfrm>
          <a:prstGeom prst="rect">
            <a:avLst/>
          </a:prstGeom>
          <a:noFill/>
          <a:ln w="9525">
            <a:noFill/>
            <a:miter lim="800000"/>
            <a:headEnd/>
            <a:tailEnd/>
          </a:ln>
        </p:spPr>
      </p:pic>
      <p:pic>
        <p:nvPicPr>
          <p:cNvPr id="14342" name="Picture 6"/>
          <p:cNvPicPr>
            <a:picLocks noChangeAspect="1" noChangeArrowheads="1"/>
          </p:cNvPicPr>
          <p:nvPr/>
        </p:nvPicPr>
        <p:blipFill>
          <a:blip r:embed="rId4"/>
          <a:srcRect/>
          <a:stretch>
            <a:fillRect/>
          </a:stretch>
        </p:blipFill>
        <p:spPr bwMode="auto">
          <a:xfrm>
            <a:off x="838200" y="3352800"/>
            <a:ext cx="7418388" cy="3143250"/>
          </a:xfrm>
          <a:prstGeom prst="rect">
            <a:avLst/>
          </a:prstGeom>
          <a:noFill/>
          <a:ln w="9525">
            <a:noFill/>
            <a:miter lim="800000"/>
            <a:headEnd/>
            <a:tailEnd/>
          </a:ln>
        </p:spPr>
      </p:pic>
      <p:sp>
        <p:nvSpPr>
          <p:cNvPr id="7173" name="Rectangle 7"/>
          <p:cNvSpPr>
            <a:spLocks noChangeArrowheads="1"/>
          </p:cNvSpPr>
          <p:nvPr/>
        </p:nvSpPr>
        <p:spPr bwMode="auto">
          <a:xfrm>
            <a:off x="0" y="0"/>
            <a:ext cx="9144000" cy="6858000"/>
          </a:xfrm>
          <a:prstGeom prst="rect">
            <a:avLst/>
          </a:prstGeom>
          <a:noFill/>
          <a:ln w="76200" cmpd="tri">
            <a:solidFill>
              <a:srgbClr val="CC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2179203"/>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slide(fromBottom)">
                                      <p:cBhvr>
                                        <p:cTn id="12" dur="5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dissolve">
                                      <p:cBhvr>
                                        <p:cTn id="1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srcRect/>
          <a:stretch>
            <a:fillRect/>
          </a:stretch>
        </p:blipFill>
        <p:spPr bwMode="auto">
          <a:xfrm>
            <a:off x="685800" y="228600"/>
            <a:ext cx="7772400" cy="5257800"/>
          </a:xfrm>
          <a:prstGeom prst="rect">
            <a:avLst/>
          </a:prstGeom>
          <a:noFill/>
          <a:ln w="9525">
            <a:noFill/>
            <a:miter lim="800000"/>
            <a:headEnd/>
            <a:tailEnd/>
          </a:ln>
        </p:spPr>
      </p:pic>
      <p:sp>
        <p:nvSpPr>
          <p:cNvPr id="17414" name="Rectangle 6"/>
          <p:cNvSpPr>
            <a:spLocks noChangeArrowheads="1"/>
          </p:cNvSpPr>
          <p:nvPr/>
        </p:nvSpPr>
        <p:spPr bwMode="auto">
          <a:xfrm>
            <a:off x="685800" y="228600"/>
            <a:ext cx="7772400" cy="5486400"/>
          </a:xfrm>
          <a:prstGeom prst="rect">
            <a:avLst/>
          </a:prstGeom>
          <a:noFill/>
          <a:ln w="57150" cmpd="thinThick">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 Box 4"/>
          <p:cNvSpPr txBox="1">
            <a:spLocks noChangeArrowheads="1"/>
          </p:cNvSpPr>
          <p:nvPr/>
        </p:nvSpPr>
        <p:spPr bwMode="auto">
          <a:xfrm>
            <a:off x="914400" y="5867400"/>
            <a:ext cx="7620000" cy="954088"/>
          </a:xfrm>
          <a:prstGeom prst="rect">
            <a:avLst/>
          </a:prstGeom>
          <a:noFill/>
          <a:ln w="9525" algn="ctr">
            <a:solidFill>
              <a:srgbClr val="0000FF"/>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Thuyên và Đồng vào quán ăn. Trong quán có 3 thanh niên đang ăn uống vui vẻ.</a:t>
            </a:r>
          </a:p>
        </p:txBody>
      </p:sp>
    </p:spTree>
    <p:extLst>
      <p:ext uri="{BB962C8B-B14F-4D97-AF65-F5344CB8AC3E}">
        <p14:creationId xmlns:p14="http://schemas.microsoft.com/office/powerpoint/2010/main" val="1129774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par>
                                <p:cTn id="8" presetID="9" presetClass="entr" presetSubtype="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dissolve">
                                      <p:cBhvr>
                                        <p:cTn id="10" dur="500"/>
                                        <p:tgtEl>
                                          <p:spTgt spid="174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a:stretch>
            <a:fillRect/>
          </a:stretch>
        </p:blipFill>
        <p:spPr bwMode="auto">
          <a:xfrm>
            <a:off x="685800" y="152400"/>
            <a:ext cx="7696200" cy="5410200"/>
          </a:xfrm>
          <a:prstGeom prst="rect">
            <a:avLst/>
          </a:prstGeom>
          <a:noFill/>
          <a:ln w="9525">
            <a:noFill/>
            <a:miter lim="800000"/>
            <a:headEnd/>
            <a:tailEnd/>
          </a:ln>
        </p:spPr>
      </p:pic>
      <p:sp>
        <p:nvSpPr>
          <p:cNvPr id="15365" name="Rectangle 5"/>
          <p:cNvSpPr>
            <a:spLocks noChangeArrowheads="1"/>
          </p:cNvSpPr>
          <p:nvPr/>
        </p:nvSpPr>
        <p:spPr bwMode="auto">
          <a:xfrm>
            <a:off x="728663" y="157163"/>
            <a:ext cx="7729537" cy="5481637"/>
          </a:xfrm>
          <a:prstGeom prst="rect">
            <a:avLst/>
          </a:prstGeom>
          <a:noFill/>
          <a:ln w="57150" cmpd="thickThin">
            <a:solidFill>
              <a:srgbClr val="00CC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 Box 4"/>
          <p:cNvSpPr txBox="1">
            <a:spLocks noChangeArrowheads="1"/>
          </p:cNvSpPr>
          <p:nvPr/>
        </p:nvSpPr>
        <p:spPr bwMode="auto">
          <a:xfrm>
            <a:off x="838200" y="5827713"/>
            <a:ext cx="7924800" cy="954087"/>
          </a:xfrm>
          <a:prstGeom prst="rect">
            <a:avLst/>
          </a:prstGeom>
          <a:noFill/>
          <a:ln w="9525" algn="ctr">
            <a:solidFill>
              <a:srgbClr val="0000FF"/>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Anh thanh niên xin phép làm quen và trả tiền cho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Thuyên và Đồng.</a:t>
            </a:r>
          </a:p>
        </p:txBody>
      </p:sp>
    </p:spTree>
    <p:extLst>
      <p:ext uri="{BB962C8B-B14F-4D97-AF65-F5344CB8AC3E}">
        <p14:creationId xmlns:p14="http://schemas.microsoft.com/office/powerpoint/2010/main" val="149707918"/>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1000"/>
                                        <p:tgtEl>
                                          <p:spTgt spid="153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barn(inVertical)">
                                      <p:cBhvr>
                                        <p:cTn id="10" dur="1000"/>
                                        <p:tgtEl>
                                          <p:spTgt spid="15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iong que huo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668"/>
            <a:ext cx="9143999" cy="53223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609600" y="312251"/>
            <a:ext cx="8229600" cy="68580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itchFamily="18" charset="0"/>
                <a:cs typeface="Times New Roman" pitchFamily="18" charset="0"/>
              </a:rPr>
              <a:t>Thứ hai ngày 8 tháng 11 năm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Tập đọc – Kể chuyện</a:t>
            </a:r>
            <a:endParaRPr kumimoji="0" lang="en-US" sz="2800" b="1"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VNI-Times" pitchFamily="2" charset="0"/>
              <a:ea typeface="+mn-ea"/>
              <a:cs typeface="+mn-cs"/>
            </a:endParaRPr>
          </a:p>
        </p:txBody>
      </p:sp>
      <p:sp>
        <p:nvSpPr>
          <p:cNvPr id="6" name="Rectangle 5"/>
          <p:cNvSpPr/>
          <p:nvPr/>
        </p:nvSpPr>
        <p:spPr>
          <a:xfrm>
            <a:off x="3733800" y="1022866"/>
            <a:ext cx="2484975" cy="36933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18000">
                  <a:solidFill>
                    <a:srgbClr val="C0504D">
                      <a:satMod val="140000"/>
                    </a:srgbClr>
                  </a:solidFill>
                  <a:prstDash val="solid"/>
                  <a:miter lim="800000"/>
                </a:ln>
                <a:solidFill>
                  <a:srgbClr val="C00000"/>
                </a:solidFill>
                <a:effectLst>
                  <a:outerShdw blurRad="25500" dist="23000" dir="7020000" algn="tl">
                    <a:srgbClr val="000000">
                      <a:alpha val="50000"/>
                    </a:srgbClr>
                  </a:outerShdw>
                </a:effectLst>
                <a:uLnTx/>
                <a:uFillTx/>
                <a:latin typeface="times" pitchFamily="18" charset="0"/>
                <a:ea typeface="+mn-ea"/>
                <a:cs typeface="times" pitchFamily="18" charset="0"/>
              </a:rPr>
              <a:t>GIỌNG QUÊ HƯƠNG</a:t>
            </a:r>
          </a:p>
        </p:txBody>
      </p:sp>
    </p:spTree>
    <p:extLst>
      <p:ext uri="{BB962C8B-B14F-4D97-AF65-F5344CB8AC3E}">
        <p14:creationId xmlns:p14="http://schemas.microsoft.com/office/powerpoint/2010/main" val="11109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61913" y="457200"/>
            <a:ext cx="8967787" cy="4191000"/>
          </a:xfrm>
          <a:prstGeom prst="rect">
            <a:avLst/>
          </a:prstGeom>
          <a:noFill/>
          <a:ln w="9525">
            <a:noFill/>
            <a:miter lim="800000"/>
            <a:headEnd/>
            <a:tailEnd/>
          </a:ln>
        </p:spPr>
      </p:pic>
      <p:sp>
        <p:nvSpPr>
          <p:cNvPr id="16389" name="Rectangle 5"/>
          <p:cNvSpPr>
            <a:spLocks noChangeArrowheads="1"/>
          </p:cNvSpPr>
          <p:nvPr/>
        </p:nvSpPr>
        <p:spPr bwMode="auto">
          <a:xfrm>
            <a:off x="100013" y="457200"/>
            <a:ext cx="8915400" cy="4191000"/>
          </a:xfrm>
          <a:prstGeom prst="rect">
            <a:avLst/>
          </a:prstGeom>
          <a:noFill/>
          <a:ln w="57150" cmpd="thinThick">
            <a:solidFill>
              <a:srgbClr val="00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 Box 4"/>
          <p:cNvSpPr txBox="1">
            <a:spLocks noChangeArrowheads="1"/>
          </p:cNvSpPr>
          <p:nvPr/>
        </p:nvSpPr>
        <p:spPr bwMode="auto">
          <a:xfrm>
            <a:off x="228600" y="5181600"/>
            <a:ext cx="8763000" cy="1384300"/>
          </a:xfrm>
          <a:prstGeom prst="rect">
            <a:avLst/>
          </a:prstGeom>
          <a:noFill/>
          <a:ln w="9525" algn="ctr">
            <a:solidFill>
              <a:srgbClr val="0000FF"/>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Ba người trò chuyện, anh thanh niên nói rõ lí do muốn làm quen và nỗi xúc động nhớ thương về quê hương của ba người.</a:t>
            </a:r>
          </a:p>
        </p:txBody>
      </p:sp>
    </p:spTree>
    <p:extLst>
      <p:ext uri="{BB962C8B-B14F-4D97-AF65-F5344CB8AC3E}">
        <p14:creationId xmlns:p14="http://schemas.microsoft.com/office/powerpoint/2010/main" val="28659015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1000"/>
                                        <p:tgtEl>
                                          <p:spTgt spid="163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left)">
                                      <p:cBhvr>
                                        <p:cTn id="10" dur="10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7"/>
            <a:ext cx="9144000" cy="6858000"/>
          </a:xfrm>
          <a:prstGeom prst="rect">
            <a:avLst/>
          </a:prstGeom>
        </p:spPr>
      </p:pic>
      <p:sp>
        <p:nvSpPr>
          <p:cNvPr id="47111" name="Oval 7"/>
          <p:cNvSpPr>
            <a:spLocks noChangeArrowheads="1"/>
          </p:cNvSpPr>
          <p:nvPr/>
        </p:nvSpPr>
        <p:spPr bwMode="auto">
          <a:xfrm rot="315852">
            <a:off x="3352800" y="152400"/>
            <a:ext cx="4267200" cy="1295400"/>
          </a:xfrm>
          <a:prstGeom prst="ellipse">
            <a:avLst/>
          </a:prstGeom>
          <a:solidFill>
            <a:srgbClr val="E5F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113" name="Oval 9"/>
          <p:cNvSpPr>
            <a:spLocks noChangeArrowheads="1"/>
          </p:cNvSpPr>
          <p:nvPr/>
        </p:nvSpPr>
        <p:spPr bwMode="auto">
          <a:xfrm rot="2422509">
            <a:off x="457200" y="762000"/>
            <a:ext cx="1600200" cy="2582863"/>
          </a:xfrm>
          <a:prstGeom prst="ellipse">
            <a:avLst/>
          </a:prstGeom>
          <a:solidFill>
            <a:srgbClr val="E5F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7117" name="Picture 13" descr="AG001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505735">
            <a:off x="579952" y="1300762"/>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92" descr="frog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0960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92" descr="frog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89532">
            <a:off x="2667000" y="62484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WordArt 17"/>
          <p:cNvSpPr>
            <a:spLocks noChangeArrowheads="1" noChangeShapeType="1" noTextEdit="1"/>
          </p:cNvSpPr>
          <p:nvPr/>
        </p:nvSpPr>
        <p:spPr bwMode="auto">
          <a:xfrm>
            <a:off x="583827" y="2170405"/>
            <a:ext cx="7086600" cy="1600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FF0000"/>
                </a:solidFill>
                <a:effectLst/>
                <a:uLnTx/>
                <a:uFillTx/>
                <a:latin typeface="Times New Roman"/>
                <a:ea typeface="+mn-ea"/>
                <a:cs typeface="Times New Roman"/>
              </a:rPr>
              <a:t>Chúc</a:t>
            </a:r>
            <a:r>
              <a:rPr kumimoji="0" lang="en-US" sz="3600" b="1" i="0" u="none" strike="noStrike" kern="10" cap="none" spc="0" normalizeH="0" noProof="0">
                <a:ln w="9525">
                  <a:solidFill>
                    <a:srgbClr val="000000"/>
                  </a:solidFill>
                  <a:round/>
                  <a:headEnd/>
                  <a:tailEnd/>
                </a:ln>
                <a:solidFill>
                  <a:srgbClr val="FF0000"/>
                </a:solidFill>
                <a:effectLst/>
                <a:uLnTx/>
                <a:uFillTx/>
                <a:latin typeface="Times New Roman"/>
                <a:ea typeface="+mn-ea"/>
                <a:cs typeface="Times New Roman"/>
              </a:rPr>
              <a:t> các em luôn chăm ngoan học giỏi </a:t>
            </a:r>
            <a:endParaRPr kumimoji="0" lang="vi-VN" sz="3600" b="1" i="0" u="none" strike="noStrike" kern="10" cap="none" spc="0" normalizeH="0" baseline="0" noProof="0">
              <a:ln w="9525">
                <a:solidFill>
                  <a:srgbClr val="000000"/>
                </a:solidFill>
                <a:round/>
                <a:headEnd/>
                <a:tailEnd/>
              </a:ln>
              <a:solidFill>
                <a:srgbClr val="FF0000"/>
              </a:solidFill>
              <a:effectLst/>
              <a:uLnTx/>
              <a:uFillTx/>
              <a:latin typeface="Times New Roman"/>
              <a:ea typeface="+mn-ea"/>
              <a:cs typeface="Times New Roman"/>
            </a:endParaRPr>
          </a:p>
        </p:txBody>
      </p:sp>
      <p:pic>
        <p:nvPicPr>
          <p:cNvPr id="47126" name="Picture 22" descr="anh 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317319">
            <a:off x="7772400" y="4325938"/>
            <a:ext cx="1036638" cy="100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9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2935A4-F2ED-46A6-81FD-6A96D76AF2D8}"/>
              </a:ext>
            </a:extLst>
          </p:cNvPr>
          <p:cNvSpPr>
            <a:spLocks noGrp="1" noChangeArrowheads="1"/>
          </p:cNvSpPr>
          <p:nvPr>
            <p:ph type="title"/>
          </p:nvPr>
        </p:nvSpPr>
        <p:spPr bwMode="auto">
          <a:xfrm>
            <a:off x="1752600" y="35169"/>
            <a:ext cx="3741756" cy="931240"/>
          </a:xfrm>
          <a:prstGeom prst="rect">
            <a:avLst/>
          </a:prstGeom>
          <a:noFill/>
          <a:ln>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C00000"/>
                </a:solidFill>
                <a:effectLst/>
                <a:highlight>
                  <a:srgbClr val="FFFF00"/>
                </a:highlight>
                <a:uLnTx/>
                <a:uFillTx/>
                <a:latin typeface="Times New Roman" panose="02020603050405020304" pitchFamily="18" charset="0"/>
                <a:cs typeface="Times New Roman" panose="02020603050405020304" pitchFamily="18" charset="0"/>
              </a:rPr>
              <a:t>MỤC TIÊU</a:t>
            </a:r>
          </a:p>
        </p:txBody>
      </p:sp>
      <p:sp>
        <p:nvSpPr>
          <p:cNvPr id="7" name="Content Placeholder 2">
            <a:extLst>
              <a:ext uri="{FF2B5EF4-FFF2-40B4-BE49-F238E27FC236}">
                <a16:creationId xmlns:a16="http://schemas.microsoft.com/office/drawing/2014/main" id="{BB4194F5-49C4-42B1-9FFD-E04D610A3A1C}"/>
              </a:ext>
            </a:extLst>
          </p:cNvPr>
          <p:cNvSpPr>
            <a:spLocks noGrp="1" noChangeArrowheads="1"/>
          </p:cNvSpPr>
          <p:nvPr>
            <p:ph idx="1"/>
          </p:nvPr>
        </p:nvSpPr>
        <p:spPr>
          <a:xfrm>
            <a:off x="152400" y="1143000"/>
            <a:ext cx="8686800" cy="4351338"/>
          </a:xfrm>
        </p:spPr>
        <p:txBody>
          <a:bodyPr>
            <a:normAutofit lnSpcReduction="10000"/>
          </a:bodyPr>
          <a:lstStyle/>
          <a:p>
            <a:pPr marL="0" indent="0" algn="just">
              <a:buNone/>
            </a:pPr>
            <a:r>
              <a:rPr lang="en-US" altLang="zh-CN" sz="3600" b="1" dirty="0">
                <a:solidFill>
                  <a:schemeClr val="tx2"/>
                </a:solidFill>
                <a:latin typeface="Times New Roman" panose="02020603050405020304" pitchFamily="18" charset="0"/>
                <a:ea typeface="SimSun" panose="02010600030101010101" pitchFamily="2" charset="-122"/>
              </a:rPr>
              <a:t>1.Biết </a:t>
            </a:r>
            <a:r>
              <a:rPr lang="en-US" altLang="zh-CN" sz="3600" b="1" dirty="0" err="1">
                <a:solidFill>
                  <a:schemeClr val="tx2"/>
                </a:solidFill>
                <a:latin typeface="Times New Roman" panose="02020603050405020304" pitchFamily="18" charset="0"/>
                <a:ea typeface="SimSun" panose="02010600030101010101" pitchFamily="2" charset="-122"/>
              </a:rPr>
              <a:t>ngắt</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nghỉ</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hợp</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lí</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sau</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dấu</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chấm,dấu</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phẩy</a:t>
            </a:r>
            <a:r>
              <a:rPr lang="en-US" altLang="zh-CN" sz="3600" b="1" dirty="0">
                <a:solidFill>
                  <a:schemeClr val="tx2"/>
                </a:solidFill>
                <a:latin typeface="Times New Roman" panose="02020603050405020304" pitchFamily="18" charset="0"/>
                <a:ea typeface="SimSun" panose="02010600030101010101" pitchFamily="2" charset="-122"/>
              </a:rPr>
              <a:t>,</a:t>
            </a:r>
            <a:r>
              <a:rPr lang="vi-VN"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giữa</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các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cụm</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từ</a:t>
            </a:r>
            <a:r>
              <a:rPr lang="en-US" altLang="zh-CN" sz="3600" b="1" dirty="0">
                <a:solidFill>
                  <a:schemeClr val="tx2"/>
                </a:solidFill>
                <a:latin typeface="Times New Roman" panose="02020603050405020304" pitchFamily="18" charset="0"/>
                <a:ea typeface="SimSun" panose="02010600030101010101" pitchFamily="2" charset="-122"/>
              </a:rPr>
              <a:t>.</a:t>
            </a:r>
          </a:p>
          <a:p>
            <a:pPr marL="0" indent="0" algn="just">
              <a:buNone/>
            </a:pPr>
            <a:r>
              <a:rPr lang="en-US" altLang="zh-CN" sz="3600" b="1" dirty="0">
                <a:solidFill>
                  <a:schemeClr val="tx2"/>
                </a:solidFill>
                <a:latin typeface="Times New Roman" panose="02020603050405020304" pitchFamily="18" charset="0"/>
                <a:ea typeface="SimSun" panose="02010600030101010101" pitchFamily="2" charset="-122"/>
              </a:rPr>
              <a:t>2.Đọc </a:t>
            </a:r>
            <a:r>
              <a:rPr lang="en-US" altLang="zh-CN" sz="3600" b="1" dirty="0" err="1">
                <a:solidFill>
                  <a:schemeClr val="tx2"/>
                </a:solidFill>
                <a:latin typeface="Times New Roman" panose="02020603050405020304" pitchFamily="18" charset="0"/>
                <a:ea typeface="SimSun" panose="02010600030101010101" pitchFamily="2" charset="-122"/>
              </a:rPr>
              <a:t>trôi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chảy</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được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toàn</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bài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và</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bước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đầu</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biết</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bộc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lộ</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tình</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cảm</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thái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độ</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của</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từng</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nhân</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vật</a:t>
            </a:r>
            <a:r>
              <a:rPr lang="en-US" altLang="zh-CN" sz="3600" b="1" dirty="0">
                <a:solidFill>
                  <a:schemeClr val="tx2"/>
                </a:solidFill>
                <a:latin typeface="Times New Roman" panose="02020603050405020304" pitchFamily="18" charset="0"/>
                <a:ea typeface="SimSun" panose="02010600030101010101" pitchFamily="2" charset="-122"/>
              </a:rPr>
              <a:t> qua </a:t>
            </a:r>
            <a:r>
              <a:rPr lang="en-US" altLang="zh-CN" sz="3600" b="1" dirty="0" err="1">
                <a:solidFill>
                  <a:schemeClr val="tx2"/>
                </a:solidFill>
                <a:latin typeface="Times New Roman" panose="02020603050405020304" pitchFamily="18" charset="0"/>
                <a:ea typeface="SimSun" panose="02010600030101010101" pitchFamily="2" charset="-122"/>
              </a:rPr>
              <a:t>lời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đối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thoại</a:t>
            </a:r>
            <a:r>
              <a:rPr lang="en-US" altLang="zh-CN" sz="3600" b="1" dirty="0">
                <a:solidFill>
                  <a:schemeClr val="tx2"/>
                </a:solidFill>
                <a:latin typeface="Times New Roman" panose="02020603050405020304" pitchFamily="18" charset="0"/>
                <a:ea typeface="SimSun" panose="02010600030101010101" pitchFamily="2" charset="-122"/>
              </a:rPr>
              <a:t>. </a:t>
            </a:r>
          </a:p>
          <a:p>
            <a:pPr marL="0" indent="0" algn="just">
              <a:buNone/>
            </a:pPr>
            <a:r>
              <a:rPr lang="en-US" altLang="zh-CN" sz="3600" b="1" dirty="0">
                <a:solidFill>
                  <a:schemeClr val="tx2"/>
                </a:solidFill>
                <a:latin typeface="Times New Roman" panose="02020603050405020304" pitchFamily="18" charset="0"/>
                <a:ea typeface="SimSun" panose="02010600030101010101" pitchFamily="2" charset="-122"/>
              </a:rPr>
              <a:t>3.Hiểu </a:t>
            </a:r>
            <a:r>
              <a:rPr lang="en-US" altLang="zh-CN" sz="3600" b="1" dirty="0" err="1">
                <a:solidFill>
                  <a:schemeClr val="tx2"/>
                </a:solidFill>
                <a:latin typeface="Times New Roman" panose="02020603050405020304" pitchFamily="18" charset="0"/>
                <a:ea typeface="SimSun" panose="02010600030101010101" pitchFamily="2" charset="-122"/>
              </a:rPr>
              <a:t>nội</a:t>
            </a:r>
            <a:r>
              <a:rPr lang="en-US" altLang="zh-CN" sz="3600" b="1" dirty="0">
                <a:solidFill>
                  <a:schemeClr val="tx2"/>
                </a:solidFill>
                <a:latin typeface="Times New Roman" panose="02020603050405020304" pitchFamily="18" charset="0"/>
                <a:ea typeface="SimSun" panose="02010600030101010101" pitchFamily="2" charset="-122"/>
              </a:rPr>
              <a:t> dung </a:t>
            </a:r>
            <a:r>
              <a:rPr lang="en-US" altLang="zh-CN" sz="3600" b="1" dirty="0" err="1">
                <a:solidFill>
                  <a:schemeClr val="tx2"/>
                </a:solidFill>
                <a:latin typeface="Times New Roman" panose="02020603050405020304" pitchFamily="18" charset="0"/>
                <a:ea typeface="SimSun" panose="02010600030101010101" pitchFamily="2" charset="-122"/>
              </a:rPr>
              <a:t>bài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thông</a:t>
            </a:r>
            <a:r>
              <a:rPr lang="en-US" altLang="zh-CN" sz="3600" b="1" dirty="0">
                <a:solidFill>
                  <a:schemeClr val="tx2"/>
                </a:solidFill>
                <a:latin typeface="Times New Roman" panose="02020603050405020304" pitchFamily="18" charset="0"/>
                <a:ea typeface="SimSun" panose="02010600030101010101" pitchFamily="2" charset="-122"/>
              </a:rPr>
              <a:t> qua </a:t>
            </a:r>
            <a:r>
              <a:rPr lang="en-US" altLang="zh-CN" sz="3600" b="1" dirty="0" err="1">
                <a:solidFill>
                  <a:schemeClr val="tx2"/>
                </a:solidFill>
                <a:latin typeface="Times New Roman" panose="02020603050405020304" pitchFamily="18" charset="0"/>
                <a:ea typeface="SimSun" panose="02010600030101010101" pitchFamily="2" charset="-122"/>
              </a:rPr>
              <a:t>việc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trả</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lời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các</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câu</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hỏi</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trong</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sách</a:t>
            </a:r>
            <a:r>
              <a:rPr lang="en-US" altLang="zh-CN" sz="3600" b="1" dirty="0">
                <a:solidFill>
                  <a:schemeClr val="tx2"/>
                </a:solidFill>
                <a:latin typeface="Times New Roman" panose="02020603050405020304" pitchFamily="18" charset="0"/>
                <a:ea typeface="SimSun" panose="02010600030101010101" pitchFamily="2" charset="-122"/>
              </a:rPr>
              <a:t> </a:t>
            </a:r>
            <a:r>
              <a:rPr lang="en-US" altLang="zh-CN" sz="3600" b="1" dirty="0" err="1">
                <a:solidFill>
                  <a:schemeClr val="tx2"/>
                </a:solidFill>
                <a:latin typeface="Times New Roman" panose="02020603050405020304" pitchFamily="18" charset="0"/>
                <a:ea typeface="SimSun" panose="02010600030101010101" pitchFamily="2" charset="-122"/>
              </a:rPr>
              <a:t>giáo</a:t>
            </a:r>
            <a:r>
              <a:rPr lang="en-US" altLang="zh-CN" sz="3600" b="1" dirty="0">
                <a:solidFill>
                  <a:schemeClr val="tx2"/>
                </a:solidFill>
                <a:latin typeface="Times New Roman" panose="02020603050405020304" pitchFamily="18" charset="0"/>
                <a:ea typeface="SimSun" panose="02010600030101010101" pitchFamily="2" charset="-122"/>
              </a:rPr>
              <a:t> khoa.</a:t>
            </a:r>
          </a:p>
          <a:p>
            <a:pPr marL="0" indent="0" algn="just">
              <a:buNone/>
            </a:pPr>
            <a:r>
              <a:rPr lang="en-US" altLang="zh-CN" sz="2800" dirty="0">
                <a:latin typeface="Times New Roman" panose="02020603050405020304" pitchFamily="18" charset="0"/>
                <a:ea typeface="SimSun" panose="02010600030101010101" pitchFamily="2" charset="-122"/>
              </a:rPr>
              <a:t> </a:t>
            </a:r>
            <a:endParaRPr lang="en-US" altLang="zh-CN" sz="2000" dirty="0">
              <a:ea typeface="SimSun" panose="02010600030101010101" pitchFamily="2" charset="-122"/>
            </a:endParaRPr>
          </a:p>
        </p:txBody>
      </p:sp>
    </p:spTree>
    <p:extLst>
      <p:ext uri="{BB962C8B-B14F-4D97-AF65-F5344CB8AC3E}">
        <p14:creationId xmlns:p14="http://schemas.microsoft.com/office/powerpoint/2010/main" val="116617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133600"/>
            <a:ext cx="5334000" cy="64633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3600" dirty="0">
                <a:solidFill>
                  <a:srgbClr val="0070C0"/>
                </a:solidFill>
                <a:latin typeface="Times New Roman" panose="02020603050405020304" pitchFamily="18" charset="0"/>
                <a:cs typeface="Times New Roman" panose="02020603050405020304" pitchFamily="18" charset="0"/>
              </a:rPr>
              <a:t>Giọng đọc:</a:t>
            </a:r>
            <a:r>
              <a:rPr lang="en-US" sz="3600" dirty="0">
                <a:solidFill>
                  <a:srgbClr val="0070C0"/>
                </a:solidFill>
                <a:latin typeface="Times New Roman" panose="02020603050405020304" pitchFamily="18" charset="0"/>
                <a:cs typeface="Times New Roman" panose="02020603050405020304" pitchFamily="18" charset="0"/>
              </a:rPr>
              <a:t> </a:t>
            </a:r>
            <a:endParaRPr lang="vi-VN" sz="3600"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7800" y="3505200"/>
            <a:ext cx="6629400" cy="954107"/>
          </a:xfrm>
          <a:prstGeom prst="rect">
            <a:avLst/>
          </a:prstGeom>
          <a:noFill/>
        </p:spPr>
        <p:txBody>
          <a:bodyPr wrap="square" rtlCol="0">
            <a:spAutoFit/>
          </a:bodyPr>
          <a:lstStyle/>
          <a:p>
            <a:r>
              <a:rPr lang="en-US" sz="2800">
                <a:solidFill>
                  <a:srgbClr val="000000"/>
                </a:solidFill>
                <a:latin typeface="Times New Roman" pitchFamily="18" charset="0"/>
                <a:cs typeface="Times New Roman" pitchFamily="18" charset="0"/>
              </a:rPr>
              <a:t>Đọc với giọng thong thả, nhẹ nhàng , tình cảm.</a:t>
            </a:r>
          </a:p>
        </p:txBody>
      </p:sp>
    </p:spTree>
    <p:extLst>
      <p:ext uri="{BB962C8B-B14F-4D97-AF65-F5344CB8AC3E}">
        <p14:creationId xmlns:p14="http://schemas.microsoft.com/office/powerpoint/2010/main" val="425344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28600" y="197346"/>
            <a:ext cx="8534400" cy="6001643"/>
          </a:xfrm>
          <a:prstGeom prst="rect">
            <a:avLst/>
          </a:prstGeom>
        </p:spPr>
        <p:txBody>
          <a:bodyPr wrap="square">
            <a:spAutoFit/>
          </a:bodyPr>
          <a:lstStyle/>
          <a:p>
            <a:pPr algn="ctr"/>
            <a:r>
              <a:rPr lang="vi-VN" sz="2400" b="1" dirty="0">
                <a:solidFill>
                  <a:srgbClr val="FF0000"/>
                </a:solidFill>
                <a:latin typeface="inherit"/>
              </a:rPr>
              <a:t>Giọng quê hương</a:t>
            </a:r>
            <a:endParaRPr lang="vi-VN" sz="2400" dirty="0">
              <a:solidFill>
                <a:srgbClr val="FF0000"/>
              </a:solidFill>
            </a:endParaRPr>
          </a:p>
          <a:p>
            <a:pPr algn="just"/>
            <a:r>
              <a:rPr lang="vi-VN" sz="2400" dirty="0">
                <a:solidFill>
                  <a:schemeClr val="tx2"/>
                </a:solidFill>
                <a:latin typeface="+mj-lt"/>
              </a:rPr>
              <a:t>1. Thuyên và Đồng rời quê hương đã mấy năm. Một hôm hai anh rủ nhau đi chơi thật xa, nhưng đến giữa trưa thì lạc mất đường về. Hai người phải ghé vào quán gần đấy để hỏi đường, luôn tiện để ăn cho đỡ đói. Cùng ăn trong quán ấy có ba thanh niên. Họ chuyện trò luôn miệng. Bầu không khí trong quán vui vẻ lạ thường.</a:t>
            </a:r>
          </a:p>
          <a:p>
            <a:pPr algn="just"/>
            <a:r>
              <a:rPr lang="vi-VN" sz="2400" dirty="0">
                <a:solidFill>
                  <a:schemeClr val="tx2"/>
                </a:solidFill>
                <a:latin typeface="+mj-lt"/>
              </a:rPr>
              <a:t>2. Lúc đứng lên trả tiền, Thuyên mới biết mình quên chiếc ví ở nhà. Hỏi Đồng, Đồng cũng không mang tiền theo. Hai người đang lúng túng, chợt một trong ba thanh niên bước đến lại gần, nói:</a:t>
            </a:r>
          </a:p>
          <a:p>
            <a:pPr algn="just"/>
            <a:r>
              <a:rPr lang="vi-VN" sz="2400" dirty="0">
                <a:solidFill>
                  <a:schemeClr val="tx2"/>
                </a:solidFill>
                <a:latin typeface="+mj-lt"/>
              </a:rPr>
              <a:t>- Xin hai anh vui lòng cho tôi được trả tiền.</a:t>
            </a:r>
          </a:p>
          <a:p>
            <a:pPr algn="just"/>
            <a:r>
              <a:rPr lang="vi-VN" sz="2400" dirty="0">
                <a:solidFill>
                  <a:schemeClr val="tx2"/>
                </a:solidFill>
                <a:latin typeface="+mj-lt"/>
              </a:rPr>
              <a:t>Thuyên ngạc nhiên nhìn anh thanh niên. Trên gương mặt đôn hậu, cặp mắt ánh lên vẻ thành thực, dễ mến. Thuyên bối rối:</a:t>
            </a:r>
          </a:p>
          <a:p>
            <a:pPr algn="just"/>
            <a:r>
              <a:rPr lang="vi-VN" sz="2400" dirty="0">
                <a:solidFill>
                  <a:schemeClr val="tx2"/>
                </a:solidFill>
                <a:latin typeface="+mj-lt"/>
              </a:rPr>
              <a:t>- Xin lỗi. Tôi quả thật chưa nhớ ra anh là…</a:t>
            </a:r>
          </a:p>
          <a:p>
            <a:pPr algn="just"/>
            <a:r>
              <a:rPr lang="vi-VN" sz="2400" dirty="0">
                <a:solidFill>
                  <a:schemeClr val="tx2"/>
                </a:solidFill>
                <a:latin typeface="+mj-lt"/>
              </a:rPr>
              <a:t>Người thanh niên không để Thuyên kịp dứt lời:</a:t>
            </a:r>
          </a:p>
          <a:p>
            <a:pPr algn="just"/>
            <a:r>
              <a:rPr lang="vi-VN" sz="2400" dirty="0">
                <a:solidFill>
                  <a:schemeClr val="tx2"/>
                </a:solidFill>
                <a:latin typeface="+mj-lt"/>
              </a:rPr>
              <a:t>- Dạ, không! Bây giờ tôi mới được biết hai anh. Tôi muốn làm quen…</a:t>
            </a:r>
          </a:p>
        </p:txBody>
      </p:sp>
    </p:spTree>
    <p:extLst>
      <p:ext uri="{BB962C8B-B14F-4D97-AF65-F5344CB8AC3E}">
        <p14:creationId xmlns:p14="http://schemas.microsoft.com/office/powerpoint/2010/main" val="22694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33400" y="609600"/>
            <a:ext cx="8001000" cy="5632311"/>
          </a:xfrm>
          <a:prstGeom prst="rect">
            <a:avLst/>
          </a:prstGeom>
        </p:spPr>
        <p:txBody>
          <a:bodyPr wrap="square">
            <a:spAutoFit/>
          </a:bodyPr>
          <a:lstStyle/>
          <a:p>
            <a:r>
              <a:rPr lang="vi-VN" sz="2400" dirty="0">
                <a:solidFill>
                  <a:srgbClr val="0070C0"/>
                </a:solidFill>
                <a:latin typeface="+mj-lt"/>
              </a:rPr>
              <a:t>3</a:t>
            </a:r>
            <a:r>
              <a:rPr lang="vi-VN" sz="2400" dirty="0">
                <a:solidFill>
                  <a:schemeClr val="tx2"/>
                </a:solidFill>
                <a:latin typeface="+mj-lt"/>
              </a:rPr>
              <a:t>. Ngừng một lát như để nén nỗi xúc động, anh thanh niên nói tiếp:</a:t>
            </a:r>
            <a:endParaRPr lang="en-US" sz="2400" dirty="0">
              <a:solidFill>
                <a:schemeClr val="tx2"/>
              </a:solidFill>
              <a:latin typeface="+mj-lt"/>
            </a:endParaRPr>
          </a:p>
          <a:p>
            <a:r>
              <a:rPr lang="vi-VN" sz="2400" dirty="0">
                <a:solidFill>
                  <a:schemeClr val="tx2"/>
                </a:solidFill>
                <a:latin typeface="+mj-lt"/>
              </a:rPr>
              <a:t> Hai anh đã cho tôi nghe lại giọng nói của mẹ tôi xưa…</a:t>
            </a:r>
          </a:p>
          <a:p>
            <a:r>
              <a:rPr lang="vi-VN" sz="2400" dirty="0">
                <a:solidFill>
                  <a:schemeClr val="tx2"/>
                </a:solidFill>
                <a:latin typeface="+mj-lt"/>
              </a:rPr>
              <a:t>Bất ngờ trước tình cảm của người bạn mới, Thuyên chỉ biết nói:</a:t>
            </a:r>
          </a:p>
          <a:p>
            <a:r>
              <a:rPr lang="vi-VN" sz="2400" dirty="0">
                <a:solidFill>
                  <a:schemeClr val="tx2"/>
                </a:solidFill>
                <a:latin typeface="+mj-lt"/>
              </a:rPr>
              <a:t>- Cảm ơn anh…</a:t>
            </a:r>
          </a:p>
          <a:p>
            <a:r>
              <a:rPr lang="vi-VN" sz="2400" dirty="0">
                <a:solidFill>
                  <a:schemeClr val="tx2"/>
                </a:solidFill>
                <a:latin typeface="+mj-lt"/>
              </a:rPr>
              <a:t>Anh thanh niên xua tay:</a:t>
            </a:r>
          </a:p>
          <a:p>
            <a:r>
              <a:rPr lang="vi-VN" sz="2400" dirty="0">
                <a:solidFill>
                  <a:schemeClr val="tx2"/>
                </a:solidFill>
                <a:latin typeface="+mj-lt"/>
              </a:rPr>
              <a:t>- Tôi phải cảm ơn hai anh mới phải.</a:t>
            </a:r>
          </a:p>
          <a:p>
            <a:r>
              <a:rPr lang="vi-VN" sz="2400" dirty="0">
                <a:solidFill>
                  <a:schemeClr val="tx2"/>
                </a:solidFill>
                <a:latin typeface="+mj-lt"/>
              </a:rPr>
              <a:t>Rồi người ấy nghẹn ngào:</a:t>
            </a:r>
          </a:p>
          <a:p>
            <a:r>
              <a:rPr lang="vi-VN" sz="2400" dirty="0">
                <a:solidFill>
                  <a:schemeClr val="tx2"/>
                </a:solidFill>
                <a:latin typeface="+mj-lt"/>
              </a:rPr>
              <a:t>- Mẹ tôi là người miền Trung…. Bà qua đời đã hơn tám năm rồi.</a:t>
            </a:r>
          </a:p>
          <a:p>
            <a:r>
              <a:rPr lang="vi-VN" sz="2400" dirty="0">
                <a:solidFill>
                  <a:schemeClr val="tx2"/>
                </a:solidFill>
                <a:latin typeface="+mj-lt"/>
              </a:rPr>
              <a:t>Nói đến đây, người trẻ tuổi lẳng lặng cúi đầu, đôi môi mím chặt để lộ vẻ đau thương. Còn Thuyên, Đồng thì bùi ngùi nhớ quê hương, yên lặng nhìn nhau, mắt rớm lệ.</a:t>
            </a:r>
          </a:p>
          <a:p>
            <a:r>
              <a:rPr lang="en-US" sz="2400" dirty="0">
                <a:latin typeface="+mj-lt"/>
              </a:rPr>
              <a:t>                                                                           </a:t>
            </a:r>
            <a:r>
              <a:rPr lang="vi-VN" sz="2400" dirty="0">
                <a:latin typeface="+mj-lt"/>
              </a:rPr>
              <a:t>Theo THANH TỊNH</a:t>
            </a:r>
          </a:p>
          <a:p>
            <a:endParaRPr lang="en-US" sz="2400" dirty="0">
              <a:latin typeface="+mj-lt"/>
            </a:endParaRPr>
          </a:p>
        </p:txBody>
      </p:sp>
    </p:spTree>
    <p:extLst>
      <p:ext uri="{BB962C8B-B14F-4D97-AF65-F5344CB8AC3E}">
        <p14:creationId xmlns:p14="http://schemas.microsoft.com/office/powerpoint/2010/main" val="151963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133600"/>
            <a:ext cx="5334000" cy="64633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3600" dirty="0">
                <a:solidFill>
                  <a:srgbClr val="0070C0"/>
                </a:solidFill>
                <a:latin typeface="Times New Roman" panose="02020603050405020304" pitchFamily="18" charset="0"/>
                <a:cs typeface="Times New Roman" panose="02020603050405020304" pitchFamily="18" charset="0"/>
              </a:rPr>
              <a:t>Luyện đọc:</a:t>
            </a:r>
            <a:r>
              <a:rPr lang="en-US" sz="3600" dirty="0">
                <a:solidFill>
                  <a:srgbClr val="0070C0"/>
                </a:solidFill>
                <a:latin typeface="Times New Roman" panose="02020603050405020304" pitchFamily="18" charset="0"/>
                <a:cs typeface="Times New Roman" panose="02020603050405020304" pitchFamily="18" charset="0"/>
              </a:rPr>
              <a:t> </a:t>
            </a:r>
            <a:endParaRPr lang="vi-VN"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33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3730" name="Picture 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12" y="184150"/>
            <a:ext cx="38338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510"/>
            <a:ext cx="9144001"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2" name="Rounded Rectangle 1"/>
          <p:cNvSpPr>
            <a:spLocks noChangeArrowheads="1"/>
          </p:cNvSpPr>
          <p:nvPr/>
        </p:nvSpPr>
        <p:spPr bwMode="auto">
          <a:xfrm>
            <a:off x="1905000" y="2548162"/>
            <a:ext cx="2316163" cy="558800"/>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luôn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miệng</a:t>
            </a:r>
            <a:endParaRPr lang="en-US" altLang="en-US" sz="3200" dirty="0">
              <a:solidFill>
                <a:prstClr val="black"/>
              </a:solidFill>
              <a:latin typeface="Times New Roman" pitchFamily="18" charset="0"/>
              <a:cs typeface="Times New Roman" pitchFamily="18" charset="0"/>
            </a:endParaRPr>
          </a:p>
        </p:txBody>
      </p:sp>
      <p:sp>
        <p:nvSpPr>
          <p:cNvPr id="73733" name="AutoShape 6"/>
          <p:cNvSpPr>
            <a:spLocks noChangeArrowheads="1"/>
          </p:cNvSpPr>
          <p:nvPr/>
        </p:nvSpPr>
        <p:spPr bwMode="gray">
          <a:xfrm>
            <a:off x="2659075" y="1435104"/>
            <a:ext cx="3679825" cy="639763"/>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fontAlgn="base">
              <a:spcBef>
                <a:spcPct val="0"/>
              </a:spcBef>
              <a:spcAft>
                <a:spcPct val="0"/>
              </a:spcAft>
            </a:pPr>
            <a:r>
              <a:rPr lang="en-US" altLang="en-US" sz="3200" b="1">
                <a:solidFill>
                  <a:srgbClr val="FF0000"/>
                </a:solidFill>
                <a:latin typeface="Times New Roman" pitchFamily="18" charset="0"/>
                <a:cs typeface="Times New Roman" pitchFamily="18" charset="0"/>
              </a:rPr>
              <a:t>Luyện đọc từ khó</a:t>
            </a:r>
          </a:p>
        </p:txBody>
      </p:sp>
      <p:sp>
        <p:nvSpPr>
          <p:cNvPr id="73735" name="Rounded Rectangle 1"/>
          <p:cNvSpPr>
            <a:spLocks noChangeArrowheads="1"/>
          </p:cNvSpPr>
          <p:nvPr/>
        </p:nvSpPr>
        <p:spPr bwMode="auto">
          <a:xfrm>
            <a:off x="4194791" y="3444664"/>
            <a:ext cx="3581400" cy="558800"/>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err="1">
                <a:solidFill>
                  <a:prstClr val="black"/>
                </a:solidFill>
                <a:latin typeface="Times New Roman" pitchFamily="18" charset="0"/>
                <a:cs typeface="Times New Roman" pitchFamily="18" charset="0"/>
              </a:rPr>
              <a:t>nén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nỗi</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xúc</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động</a:t>
            </a:r>
            <a:endParaRPr lang="en-US" altLang="en-US" sz="3200" dirty="0">
              <a:solidFill>
                <a:prstClr val="black"/>
              </a:solidFill>
              <a:latin typeface="Times New Roman" pitchFamily="18" charset="0"/>
              <a:cs typeface="Times New Roman" pitchFamily="18" charset="0"/>
            </a:endParaRPr>
          </a:p>
        </p:txBody>
      </p:sp>
      <p:sp>
        <p:nvSpPr>
          <p:cNvPr id="9" name="Rounded Rectangle 1"/>
          <p:cNvSpPr>
            <a:spLocks noChangeArrowheads="1"/>
          </p:cNvSpPr>
          <p:nvPr/>
        </p:nvSpPr>
        <p:spPr bwMode="auto">
          <a:xfrm>
            <a:off x="1752600" y="4350909"/>
            <a:ext cx="3255946" cy="560388"/>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err="1">
                <a:solidFill>
                  <a:prstClr val="black"/>
                </a:solidFill>
                <a:latin typeface="Times New Roman" pitchFamily="18" charset="0"/>
                <a:cs typeface="Times New Roman" pitchFamily="18" charset="0"/>
              </a:rPr>
              <a:t>lẳng</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lặng</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cúi</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đầu</a:t>
            </a:r>
            <a:endParaRPr lang="en-US" altLang="en-US" sz="3200" dirty="0">
              <a:solidFill>
                <a:prstClr val="black"/>
              </a:solidFill>
              <a:latin typeface="Times New Roman" pitchFamily="18" charset="0"/>
              <a:cs typeface="Times New Roman" pitchFamily="18" charset="0"/>
            </a:endParaRPr>
          </a:p>
        </p:txBody>
      </p:sp>
      <p:sp>
        <p:nvSpPr>
          <p:cNvPr id="10" name="Rounded Rectangle 1"/>
          <p:cNvSpPr>
            <a:spLocks noChangeArrowheads="1"/>
          </p:cNvSpPr>
          <p:nvPr/>
        </p:nvSpPr>
        <p:spPr bwMode="auto">
          <a:xfrm>
            <a:off x="5235597" y="4394098"/>
            <a:ext cx="2316163" cy="560388"/>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err="1">
                <a:solidFill>
                  <a:prstClr val="black"/>
                </a:solidFill>
                <a:latin typeface="Times New Roman" pitchFamily="18" charset="0"/>
                <a:cs typeface="Times New Roman" pitchFamily="18" charset="0"/>
              </a:rPr>
              <a:t>yên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lặng</a:t>
            </a:r>
            <a:endParaRPr lang="en-US" altLang="en-US" sz="3200" dirty="0">
              <a:solidFill>
                <a:prstClr val="black"/>
              </a:solidFill>
              <a:latin typeface="Times New Roman" pitchFamily="18" charset="0"/>
              <a:cs typeface="Times New Roman" pitchFamily="18" charset="0"/>
            </a:endParaRPr>
          </a:p>
        </p:txBody>
      </p:sp>
      <p:sp>
        <p:nvSpPr>
          <p:cNvPr id="11" name="Rounded Rectangle 1"/>
          <p:cNvSpPr>
            <a:spLocks noChangeArrowheads="1"/>
          </p:cNvSpPr>
          <p:nvPr/>
        </p:nvSpPr>
        <p:spPr bwMode="auto">
          <a:xfrm>
            <a:off x="4583918" y="2528494"/>
            <a:ext cx="2316163" cy="560388"/>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err="1">
                <a:solidFill>
                  <a:prstClr val="black"/>
                </a:solidFill>
                <a:latin typeface="Times New Roman" pitchFamily="18" charset="0"/>
                <a:cs typeface="Times New Roman" pitchFamily="18" charset="0"/>
              </a:rPr>
              <a:t>ánh</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lên</a:t>
            </a:r>
            <a:endParaRPr lang="en-US" altLang="en-US" sz="3200" dirty="0">
              <a:solidFill>
                <a:prstClr val="black"/>
              </a:solidFill>
              <a:latin typeface="Times New Roman" pitchFamily="18" charset="0"/>
              <a:cs typeface="Times New Roman" pitchFamily="18" charset="0"/>
            </a:endParaRPr>
          </a:p>
        </p:txBody>
      </p:sp>
      <p:sp>
        <p:nvSpPr>
          <p:cNvPr id="12" name="Rounded Rectangle 1"/>
          <p:cNvSpPr>
            <a:spLocks noChangeArrowheads="1"/>
          </p:cNvSpPr>
          <p:nvPr/>
        </p:nvSpPr>
        <p:spPr bwMode="auto">
          <a:xfrm>
            <a:off x="1600200" y="3425609"/>
            <a:ext cx="2316163" cy="560388"/>
          </a:xfrm>
          <a:prstGeom prst="roundRect">
            <a:avLst>
              <a:gd name="adj" fmla="val 16667"/>
            </a:avLst>
          </a:prstGeom>
          <a:solidFill>
            <a:srgbClr val="FFCCFF">
              <a:alpha val="85881"/>
            </a:srgbClr>
          </a:solidFill>
          <a:ln w="9525" algn="ctr">
            <a:solidFill>
              <a:schemeClr val="tx1"/>
            </a:solidFill>
            <a:round/>
            <a:headEnd/>
            <a:tailEnd/>
          </a:ln>
        </p:spPr>
        <p:txBody>
          <a:bodyPr/>
          <a:lstStyle/>
          <a:p>
            <a:pPr algn="ctr" fontAlgn="base">
              <a:spcBef>
                <a:spcPct val="0"/>
              </a:spcBef>
              <a:spcAft>
                <a:spcPct val="0"/>
              </a:spcAft>
            </a:pPr>
            <a:r>
              <a:rPr lang="en-US" altLang="en-US" sz="3200" dirty="0" err="1">
                <a:solidFill>
                  <a:prstClr val="black"/>
                </a:solidFill>
                <a:latin typeface="Times New Roman" pitchFamily="18" charset="0"/>
                <a:cs typeface="Times New Roman" pitchFamily="18" charset="0"/>
              </a:rPr>
              <a:t>bối</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rối</a:t>
            </a:r>
            <a:endParaRPr lang="en-US" alt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03841981"/>
      </p:ext>
    </p:extLst>
  </p:cSld>
  <p:clrMapOvr>
    <a:masterClrMapping/>
  </p:clrMapOvr>
  <p:transition spd="slow">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1000"/>
                                        <p:tgtEl>
                                          <p:spTgt spid="73732"/>
                                        </p:tgtEl>
                                      </p:cBhvr>
                                    </p:animEffect>
                                    <p:anim calcmode="lin" valueType="num">
                                      <p:cBhvr>
                                        <p:cTn id="8" dur="1000" fill="hold"/>
                                        <p:tgtEl>
                                          <p:spTgt spid="73732"/>
                                        </p:tgtEl>
                                        <p:attrNameLst>
                                          <p:attrName>ppt_x</p:attrName>
                                        </p:attrNameLst>
                                      </p:cBhvr>
                                      <p:tavLst>
                                        <p:tav tm="0">
                                          <p:val>
                                            <p:strVal val="#ppt_x"/>
                                          </p:val>
                                        </p:tav>
                                        <p:tav tm="100000">
                                          <p:val>
                                            <p:strVal val="#ppt_x"/>
                                          </p:val>
                                        </p:tav>
                                      </p:tavLst>
                                    </p:anim>
                                    <p:anim calcmode="lin" valueType="num">
                                      <p:cBhvr>
                                        <p:cTn id="9" dur="1000" fill="hold"/>
                                        <p:tgtEl>
                                          <p:spTgt spid="737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3735">
                                            <p:txEl>
                                              <p:pRg st="0" end="0"/>
                                            </p:txEl>
                                          </p:spTgt>
                                        </p:tgtEl>
                                        <p:attrNameLst>
                                          <p:attrName>style.visibility</p:attrName>
                                        </p:attrNameLst>
                                      </p:cBhvr>
                                      <p:to>
                                        <p:strVal val="visible"/>
                                      </p:to>
                                    </p:set>
                                    <p:animEffect transition="in" filter="barn(inVertical)">
                                      <p:cBhvr>
                                        <p:cTn id="24" dur="500"/>
                                        <p:tgtEl>
                                          <p:spTgt spid="737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1034</Words>
  <Application>Microsoft Office PowerPoint</Application>
  <PresentationFormat>On-screen Show (4:3)</PresentationFormat>
  <Paragraphs>94</Paragraphs>
  <Slides>31</Slides>
  <Notes>7</Notes>
  <HiddenSlides>0</HiddenSlides>
  <MMClips>0</MMClips>
  <ScaleCrop>false</ScaleCrop>
  <HeadingPairs>
    <vt:vector size="6" baseType="variant">
      <vt:variant>
        <vt:lpstr>Fonts Used</vt:lpstr>
      </vt:variant>
      <vt:variant>
        <vt:i4>11</vt:i4>
      </vt:variant>
      <vt:variant>
        <vt:lpstr>Theme</vt:lpstr>
      </vt:variant>
      <vt:variant>
        <vt:i4>22</vt:i4>
      </vt:variant>
      <vt:variant>
        <vt:lpstr>Slide Titles</vt:lpstr>
      </vt:variant>
      <vt:variant>
        <vt:i4>31</vt:i4>
      </vt:variant>
    </vt:vector>
  </HeadingPairs>
  <TitlesOfParts>
    <vt:vector size="64" baseType="lpstr">
      <vt:lpstr>.VnArabia</vt:lpstr>
      <vt:lpstr>Amatic SC</vt:lpstr>
      <vt:lpstr>Arial</vt:lpstr>
      <vt:lpstr>Calibri</vt:lpstr>
      <vt:lpstr>Calibri Light</vt:lpstr>
      <vt:lpstr>Cambria</vt:lpstr>
      <vt:lpstr>inherit</vt:lpstr>
      <vt:lpstr>Segoe Print</vt:lpstr>
      <vt:lpstr>times</vt:lpstr>
      <vt:lpstr>Times New Roman</vt:lpstr>
      <vt:lpstr>VNI-Times</vt:lpstr>
      <vt:lpstr>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20_Office Theme</vt:lpstr>
      <vt:lpstr>15_Office Theme</vt:lpstr>
      <vt:lpstr>1_Default Design</vt:lpstr>
      <vt:lpstr>2_Default Design</vt:lpstr>
      <vt:lpstr>3_Default Design</vt:lpstr>
      <vt:lpstr>4_Default Design</vt:lpstr>
      <vt:lpstr>5_Default Design</vt:lpstr>
      <vt:lpstr>6_Default Design</vt:lpstr>
      <vt:lpstr>4_Office Theme</vt:lpstr>
      <vt:lpstr>PowerPoint Presentation</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Giải nghĩa từ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dc:creator>
  <cp:lastModifiedBy>Đào Thị Minh Phượng</cp:lastModifiedBy>
  <cp:revision>45</cp:revision>
  <dcterms:created xsi:type="dcterms:W3CDTF">2006-08-16T00:00:00Z</dcterms:created>
  <dcterms:modified xsi:type="dcterms:W3CDTF">2021-11-09T07:39:12Z</dcterms:modified>
</cp:coreProperties>
</file>