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7"/>
  </p:notesMasterIdLst>
  <p:sldIdLst>
    <p:sldId id="319" r:id="rId3"/>
    <p:sldId id="322" r:id="rId4"/>
    <p:sldId id="320" r:id="rId5"/>
    <p:sldId id="324" r:id="rId6"/>
    <p:sldId id="325" r:id="rId7"/>
    <p:sldId id="321" r:id="rId8"/>
    <p:sldId id="263" r:id="rId9"/>
    <p:sldId id="323" r:id="rId10"/>
    <p:sldId id="327" r:id="rId11"/>
    <p:sldId id="326" r:id="rId12"/>
    <p:sldId id="264" r:id="rId13"/>
    <p:sldId id="317" r:id="rId14"/>
    <p:sldId id="328" r:id="rId15"/>
    <p:sldId id="309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D4E4"/>
    <a:srgbClr val="EAF5FD"/>
    <a:srgbClr val="E5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13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129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1641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3352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588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5272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546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pic>
        <p:nvPicPr>
          <p:cNvPr id="4098" name="Picture 2" descr="Bộ hình nền powerpoint đơn giản mà vẫn đẹp và sang trọ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0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7.png"/><Relationship Id="rId1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9.png"/><Relationship Id="rId10" Type="http://schemas.openxmlformats.org/officeDocument/2006/relationships/image" Target="../media/image16.png"/><Relationship Id="rId19" Type="http://schemas.openxmlformats.org/officeDocument/2006/relationships/image" Target="../media/image2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7.png"/><Relationship Id="rId1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9.png"/><Relationship Id="rId10" Type="http://schemas.openxmlformats.org/officeDocument/2006/relationships/image" Target="../media/image16.png"/><Relationship Id="rId19" Type="http://schemas.openxmlformats.org/officeDocument/2006/relationships/image" Target="../media/image2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7.png"/><Relationship Id="rId1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9.png"/><Relationship Id="rId10" Type="http://schemas.openxmlformats.org/officeDocument/2006/relationships/image" Target="../media/image16.png"/><Relationship Id="rId19" Type="http://schemas.openxmlformats.org/officeDocument/2006/relationships/image" Target="../media/image2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5144" y="2715383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68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23989" y="608178"/>
            <a:ext cx="11441759" cy="5883467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52136" y="4705242"/>
            <a:ext cx="2316681" cy="126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8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3069950" y="2362965"/>
            <a:ext cx="6517204" cy="142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8800" b="0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Thực hành</a:t>
            </a:r>
            <a:endParaRPr sz="88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419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72" y="1284303"/>
            <a:ext cx="11092687" cy="396146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2907194" y="4228992"/>
            <a:ext cx="36576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FF0000"/>
                </a:solidFill>
              </a:rPr>
              <a:t>1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Text Box 7"/>
          <p:cNvSpPr txBox="1"/>
          <p:nvPr/>
        </p:nvSpPr>
        <p:spPr>
          <a:xfrm>
            <a:off x="2560063" y="4228992"/>
            <a:ext cx="457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4000" smtClean="0">
                <a:solidFill>
                  <a:srgbClr val="FF0000"/>
                </a:solidFill>
              </a:rPr>
              <a:t>3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1" name="Text Box 7"/>
          <p:cNvSpPr txBox="1"/>
          <p:nvPr/>
        </p:nvSpPr>
        <p:spPr>
          <a:xfrm>
            <a:off x="5337573" y="4228992"/>
            <a:ext cx="36576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FF0000"/>
                </a:solidFill>
              </a:rPr>
              <a:t>2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4" name="Text Box 7"/>
          <p:cNvSpPr txBox="1"/>
          <p:nvPr/>
        </p:nvSpPr>
        <p:spPr>
          <a:xfrm>
            <a:off x="4991833" y="4228992"/>
            <a:ext cx="41249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4000" smtClean="0">
                <a:solidFill>
                  <a:srgbClr val="FF0000"/>
                </a:solidFill>
              </a:rPr>
              <a:t>6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6" name="Text Box 7"/>
          <p:cNvSpPr txBox="1"/>
          <p:nvPr/>
        </p:nvSpPr>
        <p:spPr>
          <a:xfrm>
            <a:off x="7871038" y="4228992"/>
            <a:ext cx="54963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1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7" name="Text Box 7"/>
          <p:cNvSpPr txBox="1"/>
          <p:nvPr/>
        </p:nvSpPr>
        <p:spPr>
          <a:xfrm>
            <a:off x="7538946" y="4228992"/>
            <a:ext cx="41249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4000" smtClean="0">
                <a:solidFill>
                  <a:srgbClr val="FF0000"/>
                </a:solidFill>
              </a:rPr>
              <a:t>7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8" name="Text Box 7"/>
          <p:cNvSpPr txBox="1"/>
          <p:nvPr/>
        </p:nvSpPr>
        <p:spPr>
          <a:xfrm>
            <a:off x="10605440" y="4228992"/>
            <a:ext cx="36576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FF0000"/>
                </a:solidFill>
              </a:rPr>
              <a:t>4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9" name="Text Box 7"/>
          <p:cNvSpPr txBox="1"/>
          <p:nvPr/>
        </p:nvSpPr>
        <p:spPr>
          <a:xfrm>
            <a:off x="10259700" y="4228992"/>
            <a:ext cx="41249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4000" smtClean="0">
                <a:solidFill>
                  <a:srgbClr val="FF0000"/>
                </a:solidFill>
              </a:rPr>
              <a:t>8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779295" y="3920102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241756" y="3819838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836567" y="3912078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0527629" y="3920094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658195" y="3350377"/>
            <a:ext cx="13503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4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endParaRPr lang="en-US" sz="4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29867" y="3713512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2824546" y="3350377"/>
            <a:ext cx="23025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9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2358447" y="3770725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4724472" y="3344392"/>
            <a:ext cx="13572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5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4311159" y="3916431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6623855" y="3358438"/>
            <a:ext cx="11213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7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6296494" y="3798578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13" name="Text Box 3"/>
          <p:cNvSpPr txBox="1"/>
          <p:nvPr/>
        </p:nvSpPr>
        <p:spPr>
          <a:xfrm>
            <a:off x="567846" y="5128153"/>
            <a:ext cx="866274" cy="707886"/>
          </a:xfrm>
          <a:prstGeom prst="rect">
            <a:avLst/>
          </a:prstGeom>
          <a:solidFill>
            <a:srgbClr val="C7D4E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19" name="Text Box 3"/>
          <p:cNvSpPr txBox="1"/>
          <p:nvPr/>
        </p:nvSpPr>
        <p:spPr>
          <a:xfrm>
            <a:off x="2745328" y="5097151"/>
            <a:ext cx="866274" cy="707886"/>
          </a:xfrm>
          <a:prstGeom prst="rect">
            <a:avLst/>
          </a:prstGeom>
          <a:solidFill>
            <a:srgbClr val="C7D4E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20" name="Text Box 3"/>
          <p:cNvSpPr txBox="1"/>
          <p:nvPr/>
        </p:nvSpPr>
        <p:spPr>
          <a:xfrm>
            <a:off x="4654995" y="5166702"/>
            <a:ext cx="866274" cy="707886"/>
          </a:xfrm>
          <a:prstGeom prst="rect">
            <a:avLst/>
          </a:prstGeom>
          <a:solidFill>
            <a:srgbClr val="C7D4E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51</a:t>
            </a:r>
          </a:p>
        </p:txBody>
      </p:sp>
      <p:sp>
        <p:nvSpPr>
          <p:cNvPr id="21" name="Text Box 3"/>
          <p:cNvSpPr txBox="1"/>
          <p:nvPr/>
        </p:nvSpPr>
        <p:spPr>
          <a:xfrm>
            <a:off x="6587488" y="5202763"/>
            <a:ext cx="866274" cy="707886"/>
          </a:xfrm>
          <a:prstGeom prst="rect">
            <a:avLst/>
          </a:prstGeom>
          <a:solidFill>
            <a:srgbClr val="C7D4E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73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7193"/>
            <a:ext cx="12192001" cy="3299228"/>
          </a:xfrm>
          <a:prstGeom prst="rect">
            <a:avLst/>
          </a:prstGeom>
        </p:spPr>
      </p:pic>
      <p:sp>
        <p:nvSpPr>
          <p:cNvPr id="22" name="Text Box 16"/>
          <p:cNvSpPr txBox="1"/>
          <p:nvPr/>
        </p:nvSpPr>
        <p:spPr>
          <a:xfrm>
            <a:off x="8795805" y="3391979"/>
            <a:ext cx="11213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6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23" name="Text Box 17"/>
          <p:cNvSpPr txBox="1"/>
          <p:nvPr/>
        </p:nvSpPr>
        <p:spPr>
          <a:xfrm flipH="1">
            <a:off x="8591283" y="3931231"/>
            <a:ext cx="3397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24" name="Text Box 3"/>
          <p:cNvSpPr txBox="1"/>
          <p:nvPr/>
        </p:nvSpPr>
        <p:spPr>
          <a:xfrm>
            <a:off x="8785105" y="5174529"/>
            <a:ext cx="866274" cy="707886"/>
          </a:xfrm>
          <a:prstGeom prst="rect">
            <a:avLst/>
          </a:prstGeom>
          <a:solidFill>
            <a:srgbClr val="C7D4E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95</a:t>
            </a:r>
          </a:p>
        </p:txBody>
      </p:sp>
      <p:sp>
        <p:nvSpPr>
          <p:cNvPr id="25" name="Text Box 16"/>
          <p:cNvSpPr txBox="1"/>
          <p:nvPr/>
        </p:nvSpPr>
        <p:spPr>
          <a:xfrm>
            <a:off x="10703946" y="3391979"/>
            <a:ext cx="11213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8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26" name="Text Box 17"/>
          <p:cNvSpPr txBox="1"/>
          <p:nvPr/>
        </p:nvSpPr>
        <p:spPr>
          <a:xfrm flipH="1">
            <a:off x="10466438" y="3958740"/>
            <a:ext cx="3397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27" name="Text Box 3"/>
          <p:cNvSpPr txBox="1"/>
          <p:nvPr/>
        </p:nvSpPr>
        <p:spPr>
          <a:xfrm>
            <a:off x="10663299" y="5210491"/>
            <a:ext cx="866274" cy="707886"/>
          </a:xfrm>
          <a:prstGeom prst="rect">
            <a:avLst/>
          </a:prstGeom>
          <a:solidFill>
            <a:srgbClr val="C7D4E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61</a:t>
            </a:r>
          </a:p>
        </p:txBody>
      </p:sp>
    </p:spTree>
    <p:extLst>
      <p:ext uri="{BB962C8B-B14F-4D97-AF65-F5344CB8AC3E}">
        <p14:creationId xmlns:p14="http://schemas.microsoft.com/office/powerpoint/2010/main" val="359642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22" grpId="0"/>
      <p:bldP spid="22" grpId="1"/>
      <p:bldP spid="23" grpId="0"/>
      <p:bldP spid="23" grpId="1"/>
      <p:bldP spid="25" grpId="0"/>
      <p:bldP spid="25" grpId="1"/>
      <p:bldP spid="26" grpId="0"/>
      <p:bldP spid="2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798062" y="1036080"/>
            <a:ext cx="7474726" cy="99256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kumimoji="0" lang="en-US" altLang="zh-CN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6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966393" y="2047302"/>
            <a:ext cx="9963972" cy="210056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Nhớ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cách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đặt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tính</a:t>
            </a:r>
            <a:r>
              <a:rPr lang="en-US" altLang="zh-CN" sz="440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và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thực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hiện</a:t>
            </a:r>
            <a:r>
              <a:rPr kumimoji="0" lang="en-US" altLang="zh-CN" sz="44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tính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zh-CN" sz="44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4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4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4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2 (SGK </a:t>
            </a:r>
            <a:r>
              <a:rPr lang="en-US" altLang="zh-CN" sz="44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4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61) </a:t>
            </a:r>
            <a:r>
              <a:rPr lang="en-US" altLang="zh-CN" sz="44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vào</a:t>
            </a:r>
            <a:r>
              <a:rPr lang="en-US" altLang="zh-CN" sz="44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4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ô li </a:t>
            </a:r>
            <a:r>
              <a:rPr lang="en-US" altLang="zh-CN" sz="44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4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kumimoji="0" lang="en-US" altLang="zh-CN" sz="4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86850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>
                <a:solidFill>
                  <a:schemeClr val="bg1"/>
                </a:solidFill>
                <a:latin typeface="UTM Avo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165022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Ảnh Nền Powerpoint Đẹp ❤️ Background PPT Chuyên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7242" y="1847830"/>
            <a:ext cx="9902758" cy="2161267"/>
          </a:xfrm>
          <a:prstGeom prst="rect">
            <a:avLst/>
          </a:prstGeom>
          <a:solidFill>
            <a:srgbClr val="E5FA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100 (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60)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15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601935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510" y="541403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721033" y="1050465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85752" y="1826649"/>
            <a:ext cx="9453994" cy="452431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100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20.</a:t>
            </a:r>
          </a:p>
          <a:p>
            <a:pPr lvl="0">
              <a:defRPr/>
            </a:pP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defRPr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81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23989" y="608178"/>
            <a:ext cx="11441759" cy="5883467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52136" y="4705242"/>
            <a:ext cx="2316681" cy="126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8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3069950" y="2362965"/>
            <a:ext cx="6517204" cy="142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8800" b="0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Kết nối</a:t>
            </a:r>
            <a:endParaRPr sz="88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572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36" y="0"/>
            <a:ext cx="12202536" cy="687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63461" y="1999032"/>
            <a:ext cx="2830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 + 5   = </a:t>
            </a:r>
            <a:endParaRPr lang="en-US" sz="4800" b="1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4014" y="2021675"/>
            <a:ext cx="1050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39382" y="2859113"/>
            <a:ext cx="2986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47 +   5 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= </a:t>
            </a:r>
            <a:endParaRPr lang="en-US" sz="4800" b="1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94211" y="2830029"/>
            <a:ext cx="1050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26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23989" y="608178"/>
            <a:ext cx="11441759" cy="5883467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52136" y="4705242"/>
            <a:ext cx="2316681" cy="126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8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3069950" y="2362965"/>
            <a:ext cx="6517204" cy="142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8800" b="0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Khám phá</a:t>
            </a:r>
            <a:endParaRPr sz="88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508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2830" y="6030632"/>
            <a:ext cx="1206917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47 + 5 = 52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769"/>
            <a:ext cx="12553633" cy="60536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9863" y="2177716"/>
            <a:ext cx="2370221" cy="2129589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09862" y="4307305"/>
            <a:ext cx="2370221" cy="1345872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04465" y="2224989"/>
            <a:ext cx="4553581" cy="2129589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80082" y="4307305"/>
            <a:ext cx="4114801" cy="1345872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058046" y="2224989"/>
            <a:ext cx="4391527" cy="2239373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125504" y="4176685"/>
            <a:ext cx="4391527" cy="1345872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330948" y="3399568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810047" y="3427701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3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320116" y="659897"/>
            <a:ext cx="7474726" cy="99256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Ghi</a:t>
            </a:r>
            <a:r>
              <a:rPr lang="en-US" altLang="zh-CN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nhớ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405181" y="1778887"/>
            <a:ext cx="11304597" cy="210056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zh-CN" sz="4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Đặt</a:t>
            </a:r>
            <a:r>
              <a:rPr lang="en-US" altLang="zh-CN" sz="44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tính</a:t>
            </a:r>
            <a:r>
              <a:rPr lang="en-US" altLang="zh-CN" sz="44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: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Viết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hạng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thứ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hai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bên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dưới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hạng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thứ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nhất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sao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cho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đơn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vị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thẳng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cột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đơn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vị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kumimoji="0" lang="en-US" altLang="zh-CN" sz="4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Tính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: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Từ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phải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sang </a:t>
            </a:r>
            <a:r>
              <a:rPr lang="en-US" altLang="zh-CN" sz="440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rái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,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nhớ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sang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cột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chục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77969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3190540"/>
  <p:tag name="VIOLETTITLE" val="30- Phép cộng (có nhớ)trong phạm vi 100 ( TT)"/>
  <p:tag name="VIOLETLESSON" val="-1"/>
  <p:tag name="VIOLETCATID" val="8572180"/>
  <p:tag name="VIOLETSUBJECT" val="Toán học 2"/>
  <p:tag name="VIOLETAUTHORID" val="28144"/>
  <p:tag name="VIOLETAUTHORNAME" val="Mai Hoàng Sanh"/>
  <p:tag name="VIOLETAUTHORAVATAR" val="0/28/144/0-avatar.jpg"/>
  <p:tag name="VIOLETAUTHORADDRESS" val=" - "/>
  <p:tag name="VIOLETAUTHORHOMEPAGE" val="https://hoangsanhvn.violet.vn"/>
  <p:tag name="VIOLETDATE" val="2021-09-29 19:09:26"/>
  <p:tag name="VIOLETHIT" val="143"/>
  <p:tag name="VIOLETLIKE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241</Words>
  <Application>Microsoft Office PowerPoint</Application>
  <PresentationFormat>Widescreen</PresentationFormat>
  <Paragraphs>68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微软雅黑</vt:lpstr>
      <vt:lpstr>SimSun</vt:lpstr>
      <vt:lpstr>Arial</vt:lpstr>
      <vt:lpstr>Calibri</vt:lpstr>
      <vt:lpstr>Calibri Light</vt:lpstr>
      <vt:lpstr>Montserrat ExtraBold</vt:lpstr>
      <vt:lpstr>Tahoma</vt:lpstr>
      <vt:lpstr>Times New Roman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Admin</cp:lastModifiedBy>
  <cp:revision>27</cp:revision>
  <dcterms:created xsi:type="dcterms:W3CDTF">2021-05-14T05:01:00Z</dcterms:created>
  <dcterms:modified xsi:type="dcterms:W3CDTF">2021-11-09T07:33:40Z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