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8" r:id="rId5"/>
    <p:sldId id="267" r:id="rId6"/>
    <p:sldId id="272" r:id="rId7"/>
    <p:sldId id="257" r:id="rId8"/>
    <p:sldId id="259" r:id="rId9"/>
    <p:sldId id="260" r:id="rId10"/>
    <p:sldId id="274" r:id="rId11"/>
    <p:sldId id="261" r:id="rId12"/>
    <p:sldId id="276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721C-36A4-454A-A4DD-9FC68D4FF8B2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9508-55D6-4855-A3F1-98D8CDD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5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721C-36A4-454A-A4DD-9FC68D4FF8B2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9508-55D6-4855-A3F1-98D8CDD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3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721C-36A4-454A-A4DD-9FC68D4FF8B2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9508-55D6-4855-A3F1-98D8CDD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8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721C-36A4-454A-A4DD-9FC68D4FF8B2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9508-55D6-4855-A3F1-98D8CDD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1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721C-36A4-454A-A4DD-9FC68D4FF8B2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9508-55D6-4855-A3F1-98D8CDD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6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721C-36A4-454A-A4DD-9FC68D4FF8B2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9508-55D6-4855-A3F1-98D8CDD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6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721C-36A4-454A-A4DD-9FC68D4FF8B2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9508-55D6-4855-A3F1-98D8CDD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2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721C-36A4-454A-A4DD-9FC68D4FF8B2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9508-55D6-4855-A3F1-98D8CDD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6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721C-36A4-454A-A4DD-9FC68D4FF8B2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9508-55D6-4855-A3F1-98D8CDD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7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721C-36A4-454A-A4DD-9FC68D4FF8B2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9508-55D6-4855-A3F1-98D8CDD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5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721C-36A4-454A-A4DD-9FC68D4FF8B2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9508-55D6-4855-A3F1-98D8CDD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6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C721C-36A4-454A-A4DD-9FC68D4FF8B2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59508-55D6-4855-A3F1-98D8CDDA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7924" y="884012"/>
            <a:ext cx="7609497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20469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28600"/>
            <a:ext cx="2646218" cy="6629400"/>
          </a:xfrm>
          <a:prstGeom prst="rect">
            <a:avLst/>
          </a:prstGeom>
        </p:spPr>
      </p:pic>
      <p:pic>
        <p:nvPicPr>
          <p:cNvPr id="6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05645"/>
            <a:ext cx="5715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787" y="74780"/>
            <a:ext cx="2208207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001" y="457200"/>
            <a:ext cx="2208207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8382000" y="2514600"/>
            <a:ext cx="762000" cy="4329545"/>
          </a:xfrm>
          <a:prstGeom prst="rect">
            <a:avLst/>
          </a:prstGeom>
        </p:spPr>
      </p:pic>
      <p:sp>
        <p:nvSpPr>
          <p:cNvPr id="11" name="文本框 11">
            <a:extLst>
              <a:ext uri="{FF2B5EF4-FFF2-40B4-BE49-F238E27FC236}">
                <a16:creationId xmlns:a16="http://schemas.microsoft.com/office/drawing/2014/main" id="{C169B737-EC30-47B3-AC31-F13656B96046}"/>
              </a:ext>
            </a:extLst>
          </p:cNvPr>
          <p:cNvSpPr txBox="1"/>
          <p:nvPr/>
        </p:nvSpPr>
        <p:spPr>
          <a:xfrm>
            <a:off x="1447800" y="1083439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defTabSz="457200">
              <a:buFontTx/>
              <a:buChar char="-"/>
            </a:pPr>
            <a:r>
              <a:rPr lang="vi-VN" altLang="zh-CN" sz="36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Mỗi </a:t>
            </a:r>
            <a:r>
              <a:rPr lang="vi-VN" altLang="zh-CN" sz="3600" dirty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lá thư đều gửi gắm tình cảm của các em với thầy cô</a:t>
            </a:r>
            <a:r>
              <a:rPr lang="en-US" altLang="zh-CN" sz="3600" dirty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lang="vi-VN" altLang="zh-CN" sz="3600" dirty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của mình. </a:t>
            </a:r>
            <a:endParaRPr lang="en-US" altLang="zh-CN" sz="3600" dirty="0" smtClean="0">
              <a:latin typeface="Times New Roman" pitchFamily="18" charset="0"/>
              <a:ea typeface="字魂7号-温暖童稚体" panose="00000500000000000000" pitchFamily="2" charset="-122"/>
              <a:cs typeface="Times New Roman" pitchFamily="18" charset="0"/>
            </a:endParaRPr>
          </a:p>
          <a:p>
            <a:pPr marL="571500" lvl="0" indent="-571500" defTabSz="457200">
              <a:buFontTx/>
              <a:buChar char="-"/>
            </a:pPr>
            <a:r>
              <a:rPr lang="en-US" altLang="zh-CN" sz="36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T</a:t>
            </a:r>
            <a:r>
              <a:rPr lang="vi-VN" altLang="zh-CN" sz="36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hư </a:t>
            </a:r>
            <a:r>
              <a:rPr lang="vi-VN" altLang="zh-CN" sz="3600" dirty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là cầu nối giúp thầy cô và các em hiểu</a:t>
            </a:r>
            <a:r>
              <a:rPr lang="en-US" altLang="zh-CN" sz="3600" dirty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lang="vi-VN" altLang="zh-CN" sz="3600" dirty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nhau hơn.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字魂7号-温暖童稚体" panose="000005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nhthangpc.VN\Desktop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0" y="5686425"/>
            <a:ext cx="9144000" cy="1171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hia sẻ với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về </a:t>
            </a:r>
            <a:r>
              <a:rPr lang="vi-VN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tình cảm của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với thầy </a:t>
            </a:r>
            <a:r>
              <a:rPr lang="vi-VN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28600"/>
            <a:ext cx="2646218" cy="6629400"/>
          </a:xfrm>
          <a:prstGeom prst="rect">
            <a:avLst/>
          </a:prstGeom>
        </p:spPr>
      </p:pic>
      <p:pic>
        <p:nvPicPr>
          <p:cNvPr id="6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05645"/>
            <a:ext cx="5715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787" y="74780"/>
            <a:ext cx="2208207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001" y="457200"/>
            <a:ext cx="2208207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8382000" y="2514600"/>
            <a:ext cx="762000" cy="43295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169B737-EC30-47B3-AC31-F13656B96046}"/>
              </a:ext>
            </a:extLst>
          </p:cNvPr>
          <p:cNvSpPr txBox="1"/>
          <p:nvPr/>
        </p:nvSpPr>
        <p:spPr>
          <a:xfrm>
            <a:off x="2214260" y="867329"/>
            <a:ext cx="6285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600" dirty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Thầy cô là người dạy em điều hay, </a:t>
            </a:r>
            <a:r>
              <a:rPr lang="vi-VN" altLang="zh-CN" sz="36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người </a:t>
            </a:r>
            <a:r>
              <a:rPr lang="vi-VN" altLang="zh-CN" sz="3600" dirty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bạn lớn sẵn sàng</a:t>
            </a:r>
            <a:r>
              <a:rPr lang="en-US" altLang="zh-CN" sz="3600" dirty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lang="vi-VN" altLang="zh-CN" sz="3600" dirty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chia sẻ, giúp đỡ em </a:t>
            </a:r>
            <a:r>
              <a:rPr lang="vi-VN" altLang="zh-CN" sz="36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trong </a:t>
            </a:r>
            <a:r>
              <a:rPr lang="vi-VN" altLang="zh-CN" sz="3600" dirty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cuộc sống, trong học tập.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字魂7号-温暖童稚体" panose="000005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331788" y="609600"/>
            <a:ext cx="8431212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tạm biệt các con.</a:t>
            </a:r>
          </a:p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Chúc các con chăm ngoan, học tập tốt!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3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2159CF-4103-4BB3-8ACC-8620386BE786}"/>
              </a:ext>
            </a:extLst>
          </p:cNvPr>
          <p:cNvSpPr/>
          <p:nvPr/>
        </p:nvSpPr>
        <p:spPr>
          <a:xfrm>
            <a:off x="2438400" y="2148899"/>
            <a:ext cx="4630883" cy="830997"/>
          </a:xfrm>
          <a:prstGeom prst="rect">
            <a:avLst/>
          </a:prstGeom>
          <a:solidFill>
            <a:srgbClr val="FFCC66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68392" y="1905000"/>
            <a:ext cx="1317608" cy="11956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2403" y="2057400"/>
            <a:ext cx="1538287" cy="85248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椭圆 2730"/>
          <p:cNvSpPr/>
          <p:nvPr/>
        </p:nvSpPr>
        <p:spPr>
          <a:xfrm>
            <a:off x="304800" y="381000"/>
            <a:ext cx="914400" cy="8382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480025"/>
            <a:ext cx="2208207" cy="792549"/>
          </a:xfrm>
          <a:prstGeom prst="rect">
            <a:avLst/>
          </a:prstGeom>
        </p:spPr>
      </p:pic>
      <p:pic>
        <p:nvPicPr>
          <p:cNvPr id="10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7193" y="1066800"/>
            <a:ext cx="220820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304800" y="152400"/>
            <a:ext cx="436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0" y="1573213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28600" y="2438400"/>
            <a:ext cx="874077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304800" y="94494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51167" y="4495800"/>
            <a:ext cx="9092833" cy="23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5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914400" y="457200"/>
            <a:ext cx="7374082" cy="581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" y="3124201"/>
            <a:ext cx="362664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Oval 4">
            <a:extLst>
              <a:ext uri="{FF2B5EF4-FFF2-40B4-BE49-F238E27FC236}">
                <a16:creationId xmlns:a16="http://schemas.microsoft.com/office/drawing/2014/main" id="{620ED01B-3F37-410E-B3D4-61B3899F076B}"/>
              </a:ext>
            </a:extLst>
          </p:cNvPr>
          <p:cNvSpPr/>
          <p:nvPr/>
        </p:nvSpPr>
        <p:spPr>
          <a:xfrm>
            <a:off x="2438400" y="1491961"/>
            <a:ext cx="6172200" cy="2143125"/>
          </a:xfrm>
          <a:prstGeom prst="wedgeEllipseCallout">
            <a:avLst>
              <a:gd name="adj1" fmla="val -47404"/>
              <a:gd name="adj2" fmla="val 632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thích</a:t>
            </a:r>
            <a:r>
              <a:rPr 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peech Bubble: Oval 6">
            <a:extLst>
              <a:ext uri="{FF2B5EF4-FFF2-40B4-BE49-F238E27FC236}">
                <a16:creationId xmlns:a16="http://schemas.microsoft.com/office/drawing/2014/main" id="{0C327EDB-D53A-420C-89C7-C3CEB1DA3239}"/>
              </a:ext>
            </a:extLst>
          </p:cNvPr>
          <p:cNvSpPr/>
          <p:nvPr/>
        </p:nvSpPr>
        <p:spPr>
          <a:xfrm>
            <a:off x="2438400" y="1491961"/>
            <a:ext cx="6172200" cy="2143125"/>
          </a:xfrm>
          <a:prstGeom prst="wedgeEllipseCallout">
            <a:avLst>
              <a:gd name="adj1" fmla="val -46227"/>
              <a:gd name="adj2" fmla="val 6066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Loài hoa cô thích nhất là gì?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peech Bubble: Oval 5">
            <a:extLst>
              <a:ext uri="{FF2B5EF4-FFF2-40B4-BE49-F238E27FC236}">
                <a16:creationId xmlns:a16="http://schemas.microsoft.com/office/drawing/2014/main" id="{102138D5-9631-4EB0-9A76-5A515FCE135F}"/>
              </a:ext>
            </a:extLst>
          </p:cNvPr>
          <p:cNvSpPr/>
          <p:nvPr/>
        </p:nvSpPr>
        <p:spPr>
          <a:xfrm>
            <a:off x="2403764" y="1491960"/>
            <a:ext cx="6435436" cy="2143125"/>
          </a:xfrm>
          <a:prstGeom prst="wedgeEllipseCallout">
            <a:avLst>
              <a:gd name="adj1" fmla="val -47917"/>
              <a:gd name="adj2" fmla="val 6671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28600"/>
            <a:ext cx="2646218" cy="6629400"/>
          </a:xfrm>
          <a:prstGeom prst="rect">
            <a:avLst/>
          </a:prstGeom>
        </p:spPr>
      </p:pic>
      <p:pic>
        <p:nvPicPr>
          <p:cNvPr id="6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05645"/>
            <a:ext cx="5715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787" y="74780"/>
            <a:ext cx="2208207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001" y="457200"/>
            <a:ext cx="2208207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8382000" y="2514600"/>
            <a:ext cx="762000" cy="4329545"/>
          </a:xfrm>
          <a:prstGeom prst="rect">
            <a:avLst/>
          </a:prstGeom>
        </p:spPr>
      </p:pic>
      <p:sp>
        <p:nvSpPr>
          <p:cNvPr id="10" name="文本框 5">
            <a:extLst>
              <a:ext uri="{FF2B5EF4-FFF2-40B4-BE49-F238E27FC236}">
                <a16:creationId xmlns:a16="http://schemas.microsoft.com/office/drawing/2014/main" id="{D759E39C-EF03-46F1-BB73-D97A69ED41AF}"/>
              </a:ext>
            </a:extLst>
          </p:cNvPr>
          <p:cNvSpPr txBox="1"/>
          <p:nvPr/>
        </p:nvSpPr>
        <p:spPr>
          <a:xfrm>
            <a:off x="2505206" y="853474"/>
            <a:ext cx="60291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/>
            <a:r>
              <a:rPr lang="vi-VN" altLang="zh-CN" sz="3800" dirty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Nếu chúng ta luôn quan tâm, biết quan sát thầy cô của mình, em sẽ có thể hiểu </a:t>
            </a:r>
            <a:r>
              <a:rPr lang="vi-VN" altLang="zh-CN" sz="38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được </a:t>
            </a:r>
            <a:r>
              <a:rPr lang="vi-VN" altLang="zh-CN" sz="3800" dirty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thầy cô của mình</a:t>
            </a:r>
            <a:r>
              <a:rPr lang="en-US" altLang="zh-CN" sz="3800" dirty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.</a:t>
            </a:r>
            <a:endParaRPr kumimoji="0" lang="zh-CN" altLang="en-US" sz="3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字魂7号-温暖童稚体" panose="000005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inhthangpc.VN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7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0" b="9734"/>
          <a:stretch/>
        </p:blipFill>
        <p:spPr>
          <a:xfrm>
            <a:off x="-381000" y="4953000"/>
            <a:ext cx="2977796" cy="2133600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0" b="9734"/>
          <a:stretch/>
        </p:blipFill>
        <p:spPr>
          <a:xfrm>
            <a:off x="1828800" y="4953000"/>
            <a:ext cx="3048000" cy="2133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0" b="9734"/>
          <a:stretch/>
        </p:blipFill>
        <p:spPr>
          <a:xfrm>
            <a:off x="4114800" y="4953000"/>
            <a:ext cx="3124200" cy="211435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0" b="9734"/>
          <a:stretch/>
        </p:blipFill>
        <p:spPr>
          <a:xfrm>
            <a:off x="6482996" y="4952999"/>
            <a:ext cx="2819400" cy="21004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759E39C-EF03-46F1-BB73-D97A69ED41AF}"/>
              </a:ext>
            </a:extLst>
          </p:cNvPr>
          <p:cNvSpPr txBox="1"/>
          <p:nvPr/>
        </p:nvSpPr>
        <p:spPr>
          <a:xfrm>
            <a:off x="332127" y="762000"/>
            <a:ext cx="8583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US" altLang="zh-CN" sz="32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- </a:t>
            </a:r>
            <a:r>
              <a:rPr lang="en-US" altLang="zh-CN" sz="3200" dirty="0" err="1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Cắt</a:t>
            </a:r>
            <a:r>
              <a:rPr lang="en-US" altLang="zh-CN" sz="32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giấy</a:t>
            </a:r>
            <a:r>
              <a:rPr lang="en-US" altLang="zh-CN" sz="32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thành</a:t>
            </a:r>
            <a:r>
              <a:rPr lang="en-US" altLang="zh-CN" sz="32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hình</a:t>
            </a:r>
            <a:r>
              <a:rPr lang="en-US" altLang="zh-CN" sz="32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hoa</a:t>
            </a:r>
            <a:r>
              <a:rPr lang="en-US" altLang="zh-CN" sz="32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lá</a:t>
            </a:r>
            <a:r>
              <a:rPr lang="en-US" altLang="zh-CN" sz="32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…</a:t>
            </a:r>
            <a:r>
              <a:rPr lang="en-US" altLang="zh-CN" sz="3200" dirty="0" err="1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và</a:t>
            </a:r>
            <a:r>
              <a:rPr lang="en-US" altLang="zh-CN" sz="32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viết</a:t>
            </a:r>
            <a:r>
              <a:rPr lang="en-US" altLang="zh-CN" sz="32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điều</a:t>
            </a:r>
            <a:r>
              <a:rPr lang="en-US" altLang="zh-CN" sz="32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em</a:t>
            </a:r>
            <a:r>
              <a:rPr lang="en-US" altLang="zh-CN" sz="32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muốn</a:t>
            </a:r>
            <a:r>
              <a:rPr lang="en-US" altLang="zh-CN" sz="32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nói</a:t>
            </a:r>
            <a:r>
              <a:rPr lang="en-US" altLang="zh-CN" sz="32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với</a:t>
            </a:r>
            <a:r>
              <a:rPr lang="en-US" altLang="zh-CN" sz="32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thầy</a:t>
            </a:r>
            <a:r>
              <a:rPr lang="en-US" altLang="zh-CN" sz="32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cô</a:t>
            </a:r>
            <a:r>
              <a:rPr lang="en-US" altLang="zh-CN" sz="3200" dirty="0" smtClean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.</a:t>
            </a:r>
            <a:endParaRPr lang="en-US" altLang="zh-CN" sz="3200" dirty="0">
              <a:latin typeface="Times New Roman" pitchFamily="18" charset="0"/>
              <a:ea typeface="字魂7号-温暖童稚体" panose="00000500000000000000" pitchFamily="2" charset="-122"/>
              <a:cs typeface="Times New Roman" pitchFamily="18" charset="0"/>
            </a:endParaRPr>
          </a:p>
          <a:p>
            <a:pPr lvl="0" defTabSz="457200"/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Chuyển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những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điều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em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viết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tới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字魂7号-温暖童稚体" panose="00000500000000000000" pitchFamily="2" charset="-122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1600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774FDE-457A-42B1-A8D5-72F449E75F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/>
          <a:stretch/>
        </p:blipFill>
        <p:spPr>
          <a:xfrm>
            <a:off x="76200" y="2331660"/>
            <a:ext cx="8763000" cy="300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282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宋体</vt:lpstr>
      <vt:lpstr>Arial</vt:lpstr>
      <vt:lpstr>Calibri</vt:lpstr>
      <vt:lpstr>Times New Roman</vt:lpstr>
      <vt:lpstr>字魂7号-温暖童稚体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43</cp:revision>
  <dcterms:created xsi:type="dcterms:W3CDTF">2021-11-22T14:10:22Z</dcterms:created>
  <dcterms:modified xsi:type="dcterms:W3CDTF">2021-11-23T08:54:26Z</dcterms:modified>
</cp:coreProperties>
</file>