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701" r:id="rId4"/>
  </p:sldMasterIdLst>
  <p:notesMasterIdLst>
    <p:notesMasterId r:id="rId31"/>
  </p:notesMasterIdLst>
  <p:sldIdLst>
    <p:sldId id="374" r:id="rId5"/>
    <p:sldId id="383" r:id="rId6"/>
    <p:sldId id="367" r:id="rId7"/>
    <p:sldId id="377" r:id="rId8"/>
    <p:sldId id="378" r:id="rId9"/>
    <p:sldId id="379" r:id="rId10"/>
    <p:sldId id="369" r:id="rId11"/>
    <p:sldId id="345" r:id="rId12"/>
    <p:sldId id="326" r:id="rId13"/>
    <p:sldId id="370" r:id="rId14"/>
    <p:sldId id="371" r:id="rId15"/>
    <p:sldId id="376" r:id="rId16"/>
    <p:sldId id="372" r:id="rId17"/>
    <p:sldId id="373" r:id="rId18"/>
    <p:sldId id="356" r:id="rId19"/>
    <p:sldId id="357" r:id="rId20"/>
    <p:sldId id="359" r:id="rId21"/>
    <p:sldId id="360" r:id="rId22"/>
    <p:sldId id="361" r:id="rId23"/>
    <p:sldId id="362" r:id="rId24"/>
    <p:sldId id="363" r:id="rId25"/>
    <p:sldId id="364" r:id="rId26"/>
    <p:sldId id="375" r:id="rId27"/>
    <p:sldId id="381" r:id="rId28"/>
    <p:sldId id="382" r:id="rId29"/>
    <p:sldId id="36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FFDF"/>
    <a:srgbClr val="80F2F8"/>
    <a:srgbClr val="FFFFFF"/>
    <a:srgbClr val="008000"/>
    <a:srgbClr val="3399FF"/>
    <a:srgbClr val="FF99FF"/>
    <a:srgbClr val="339933"/>
    <a:srgbClr val="009900"/>
    <a:srgbClr val="0000FF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24" autoAdjust="0"/>
    <p:restoredTop sz="94255" autoAdjust="0"/>
  </p:normalViewPr>
  <p:slideViewPr>
    <p:cSldViewPr snapToGrid="0">
      <p:cViewPr>
        <p:scale>
          <a:sx n="42" d="100"/>
          <a:sy n="42" d="100"/>
        </p:scale>
        <p:origin x="1560" y="5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290D5B-3ADD-4F8C-8477-4D928556F034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26AAE-0A91-40F2-B68F-A44DA3F88C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1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0899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090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fld id="{AAB2043A-3E5B-49F6-9C42-CE433B8079C8}" type="slidenum">
              <a:rPr lang="zh-CN" altLang="en-US" sz="1200">
                <a:solidFill>
                  <a:prstClr val="black"/>
                </a:solidFill>
                <a:latin typeface="Arial" pitchFamily="34" charset="0"/>
              </a:rPr>
              <a:pPr/>
              <a:t>26</a:t>
            </a:fld>
            <a:endParaRPr lang="zh-CN" altLang="en-US" sz="120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947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99B301-FCD3-4CC3-B3FB-C926AE1F1A6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11421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58354E-1AA2-44E6-8176-B5814C5AD53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37106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A72285-DB1D-4C79-95C6-14CCDDE8DAD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14210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91B61A-1BCD-4E1B-ABD3-9B493CD4B7B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19469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1"/>
            <a:ext cx="9144000" cy="165576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427" indent="0" algn="ctr">
              <a:buNone/>
              <a:defRPr sz="2700"/>
            </a:lvl2pPr>
            <a:lvl3pPr marL="1218870" indent="0" algn="ctr">
              <a:buNone/>
              <a:defRPr sz="2400"/>
            </a:lvl3pPr>
            <a:lvl4pPr marL="1828301" indent="0" algn="ctr">
              <a:buNone/>
              <a:defRPr sz="2100"/>
            </a:lvl4pPr>
            <a:lvl5pPr marL="2437738" indent="0" algn="ctr">
              <a:buNone/>
              <a:defRPr sz="2100"/>
            </a:lvl5pPr>
            <a:lvl6pPr marL="3047164" indent="0" algn="ctr">
              <a:buNone/>
              <a:defRPr sz="2100"/>
            </a:lvl6pPr>
            <a:lvl7pPr marL="3656591" indent="0" algn="ctr">
              <a:buNone/>
              <a:defRPr sz="2100"/>
            </a:lvl7pPr>
            <a:lvl8pPr marL="4266027" indent="0" algn="ctr">
              <a:buNone/>
              <a:defRPr sz="2100"/>
            </a:lvl8pPr>
            <a:lvl9pPr marL="4875459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F5AC315-FB36-46E4-89BC-AD06F727F623}" type="datetimeFigureOut">
              <a:rPr lang="en-US"/>
              <a:pPr>
                <a:defRPr/>
              </a:pPr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8514EED-E7AC-49E7-94E4-B4D2EDEA3C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741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4" y="169863"/>
            <a:ext cx="64981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476A815-1FE1-4A99-A187-A49F17E52A2A}" type="datetimeFigureOut">
              <a:rPr lang="en-US"/>
              <a:pPr>
                <a:defRPr/>
              </a:pPr>
              <a:t>11/24/2021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66333A2-50EC-4E86-9927-3350BF4DD0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2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63"/>
            <a:ext cx="10515600" cy="285273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517"/>
            <a:ext cx="10515600" cy="150018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427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188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3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3773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4716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5659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6602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7545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90DA653-9146-4FFC-8807-861A40AB49A2}" type="datetimeFigureOut">
              <a:rPr lang="en-US"/>
              <a:pPr>
                <a:defRPr/>
              </a:pPr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BD48925-C3B3-4BA4-BEE8-192D0B3941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46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995F02C-EC3D-4008-A8C1-5E65FDE84616}" type="datetimeFigureOut">
              <a:rPr lang="en-US"/>
              <a:pPr>
                <a:defRPr/>
              </a:pPr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940FB05-6542-48F9-8239-6807866AE1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5319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27" indent="0">
              <a:buNone/>
              <a:defRPr sz="2700" b="1"/>
            </a:lvl2pPr>
            <a:lvl3pPr marL="1218870" indent="0">
              <a:buNone/>
              <a:defRPr sz="2400" b="1"/>
            </a:lvl3pPr>
            <a:lvl4pPr marL="1828301" indent="0">
              <a:buNone/>
              <a:defRPr sz="2100" b="1"/>
            </a:lvl4pPr>
            <a:lvl5pPr marL="2437738" indent="0">
              <a:buNone/>
              <a:defRPr sz="2100" b="1"/>
            </a:lvl5pPr>
            <a:lvl6pPr marL="3047164" indent="0">
              <a:buNone/>
              <a:defRPr sz="2100" b="1"/>
            </a:lvl6pPr>
            <a:lvl7pPr marL="3656591" indent="0">
              <a:buNone/>
              <a:defRPr sz="2100" b="1"/>
            </a:lvl7pPr>
            <a:lvl8pPr marL="4266027" indent="0">
              <a:buNone/>
              <a:defRPr sz="2100" b="1"/>
            </a:lvl8pPr>
            <a:lvl9pPr marL="4875459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27" indent="0">
              <a:buNone/>
              <a:defRPr sz="2700" b="1"/>
            </a:lvl2pPr>
            <a:lvl3pPr marL="1218870" indent="0">
              <a:buNone/>
              <a:defRPr sz="2400" b="1"/>
            </a:lvl3pPr>
            <a:lvl4pPr marL="1828301" indent="0">
              <a:buNone/>
              <a:defRPr sz="2100" b="1"/>
            </a:lvl4pPr>
            <a:lvl5pPr marL="2437738" indent="0">
              <a:buNone/>
              <a:defRPr sz="2100" b="1"/>
            </a:lvl5pPr>
            <a:lvl6pPr marL="3047164" indent="0">
              <a:buNone/>
              <a:defRPr sz="2100" b="1"/>
            </a:lvl6pPr>
            <a:lvl7pPr marL="3656591" indent="0">
              <a:buNone/>
              <a:defRPr sz="2100" b="1"/>
            </a:lvl7pPr>
            <a:lvl8pPr marL="4266027" indent="0">
              <a:buNone/>
              <a:defRPr sz="2100" b="1"/>
            </a:lvl8pPr>
            <a:lvl9pPr marL="4875459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F70AC1E-BE91-453B-A76A-182A14BB092B}" type="datetimeFigureOut">
              <a:rPr lang="en-US"/>
              <a:pPr>
                <a:defRPr/>
              </a:pPr>
              <a:t>11/24/2021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2371EFE-EC90-4139-A55E-BB9069A871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0860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F493394-E12B-432F-B636-FEE6C7E302B0}" type="datetimeFigureOut">
              <a:rPr lang="en-US"/>
              <a:pPr>
                <a:defRPr/>
              </a:pPr>
              <a:t>11/24/2021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B58C2D0-D967-43CA-8DA9-52A36F5396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183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643BB1A-08D3-4483-A379-EED0B1003562}" type="datetimeFigureOut">
              <a:rPr lang="en-US"/>
              <a:pPr>
                <a:defRPr/>
              </a:pPr>
              <a:t>11/24/2021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BEFDA57-7BA1-4E67-9591-44105D58B0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98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01E265-7A2D-43A7-AC52-F5364827F0E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1418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2100"/>
            </a:lvl1pPr>
            <a:lvl2pPr marL="609427" indent="0">
              <a:buNone/>
              <a:defRPr sz="1900"/>
            </a:lvl2pPr>
            <a:lvl3pPr marL="1218870" indent="0">
              <a:buNone/>
              <a:defRPr sz="1600"/>
            </a:lvl3pPr>
            <a:lvl4pPr marL="1828301" indent="0">
              <a:buNone/>
              <a:defRPr sz="1300"/>
            </a:lvl4pPr>
            <a:lvl5pPr marL="2437738" indent="0">
              <a:buNone/>
              <a:defRPr sz="1300"/>
            </a:lvl5pPr>
            <a:lvl6pPr marL="3047164" indent="0">
              <a:buNone/>
              <a:defRPr sz="1300"/>
            </a:lvl6pPr>
            <a:lvl7pPr marL="3656591" indent="0">
              <a:buNone/>
              <a:defRPr sz="1300"/>
            </a:lvl7pPr>
            <a:lvl8pPr marL="4266027" indent="0">
              <a:buNone/>
              <a:defRPr sz="1300"/>
            </a:lvl8pPr>
            <a:lvl9pPr marL="4875459" indent="0">
              <a:buNone/>
              <a:defRPr sz="13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8FD59D3-B5F1-4332-92FC-54DE2AD04659}" type="datetimeFigureOut">
              <a:rPr lang="en-US"/>
              <a:pPr>
                <a:defRPr/>
              </a:pPr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DBABCDC-2529-4F16-95CC-9533F1A047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757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9427" indent="0">
              <a:buNone/>
              <a:defRPr sz="3700"/>
            </a:lvl2pPr>
            <a:lvl3pPr marL="1218870" indent="0">
              <a:buNone/>
              <a:defRPr sz="3200"/>
            </a:lvl3pPr>
            <a:lvl4pPr marL="1828301" indent="0">
              <a:buNone/>
              <a:defRPr sz="2700"/>
            </a:lvl4pPr>
            <a:lvl5pPr marL="2437738" indent="0">
              <a:buNone/>
              <a:defRPr sz="2700"/>
            </a:lvl5pPr>
            <a:lvl6pPr marL="3047164" indent="0">
              <a:buNone/>
              <a:defRPr sz="2700"/>
            </a:lvl6pPr>
            <a:lvl7pPr marL="3656591" indent="0">
              <a:buNone/>
              <a:defRPr sz="2700"/>
            </a:lvl7pPr>
            <a:lvl8pPr marL="4266027" indent="0">
              <a:buNone/>
              <a:defRPr sz="2700"/>
            </a:lvl8pPr>
            <a:lvl9pPr marL="4875459" indent="0">
              <a:buNone/>
              <a:defRPr sz="27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2100"/>
            </a:lvl1pPr>
            <a:lvl2pPr marL="609427" indent="0">
              <a:buNone/>
              <a:defRPr sz="1900"/>
            </a:lvl2pPr>
            <a:lvl3pPr marL="1218870" indent="0">
              <a:buNone/>
              <a:defRPr sz="1600"/>
            </a:lvl3pPr>
            <a:lvl4pPr marL="1828301" indent="0">
              <a:buNone/>
              <a:defRPr sz="1300"/>
            </a:lvl4pPr>
            <a:lvl5pPr marL="2437738" indent="0">
              <a:buNone/>
              <a:defRPr sz="1300"/>
            </a:lvl5pPr>
            <a:lvl6pPr marL="3047164" indent="0">
              <a:buNone/>
              <a:defRPr sz="1300"/>
            </a:lvl6pPr>
            <a:lvl7pPr marL="3656591" indent="0">
              <a:buNone/>
              <a:defRPr sz="1300"/>
            </a:lvl7pPr>
            <a:lvl8pPr marL="4266027" indent="0">
              <a:buNone/>
              <a:defRPr sz="1300"/>
            </a:lvl8pPr>
            <a:lvl9pPr marL="4875459" indent="0">
              <a:buNone/>
              <a:defRPr sz="13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0DE6C0E-D1D0-4152-BE28-A73FE1207098}" type="datetimeFigureOut">
              <a:rPr lang="en-US"/>
              <a:pPr>
                <a:defRPr/>
              </a:pPr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F6C339F-D456-449B-BDB3-189563AECC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733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0F20663-2C2A-4A6A-BCAC-CE3837557A1F}" type="datetimeFigureOut">
              <a:rPr lang="en-US"/>
              <a:pPr>
                <a:defRPr/>
              </a:pPr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F65783B-0000-4C57-9937-21408698FB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4946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4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3" y="36514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6499787-942E-464C-BDCC-7C4DC15C986F}" type="datetimeFigureOut">
              <a:rPr lang="en-US"/>
              <a:pPr>
                <a:defRPr/>
              </a:pPr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25A8D40-A114-41EB-A8FB-622250981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409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7717" y="1616075"/>
            <a:ext cx="2389717" cy="20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9383039"/>
      </p:ext>
    </p:extLst>
  </p:cSld>
  <p:clrMapOvr>
    <a:masterClrMapping/>
  </p:clrMapOvr>
  <p:transition spd="med" advClick="0" advTm="0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630338"/>
      </p:ext>
    </p:extLst>
  </p:cSld>
  <p:clrMapOvr>
    <a:masterClrMapping/>
  </p:clrMapOvr>
  <p:transition spd="med" advClick="0" advTm="0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16">
            <a:extLst>
              <a:ext uri="{FF2B5EF4-FFF2-40B4-BE49-F238E27FC236}">
                <a16:creationId xmlns:a16="http://schemas.microsoft.com/office/drawing/2014/main" id="{6FA6DCE8-17DD-4813-BF4D-8165F8458AEA}"/>
              </a:ext>
            </a:extLst>
          </p:cNvPr>
          <p:cNvSpPr/>
          <p:nvPr userDrawn="1"/>
        </p:nvSpPr>
        <p:spPr>
          <a:xfrm>
            <a:off x="351367" y="531814"/>
            <a:ext cx="139653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zh-CN" altLang="en-US" sz="135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请输入你的题目</a:t>
            </a:r>
          </a:p>
        </p:txBody>
      </p:sp>
    </p:spTree>
    <p:extLst>
      <p:ext uri="{BB962C8B-B14F-4D97-AF65-F5344CB8AC3E}">
        <p14:creationId xmlns:p14="http://schemas.microsoft.com/office/powerpoint/2010/main" val="1527191639"/>
      </p:ext>
    </p:extLst>
  </p:cSld>
  <p:clrMapOvr>
    <a:masterClrMapping/>
  </p:clrMapOvr>
  <p:transition spd="med" advClick="0" advTm="0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C8B34-E9B2-4163-BA12-6D3F7EA6F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24C996A-4645-41BA-A7AF-8F7B3E1CC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77302E-4E14-43EA-87ED-03C064588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C1613-0458-452D-AD79-CF51382216E4}" type="datetimeFigureOut">
              <a:rPr lang="zh-CN" altLang="en-US"/>
              <a:pPr>
                <a:defRPr/>
              </a:pPr>
              <a:t>2021/11/24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433D1-7641-4A04-B9FB-B51163CA5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1C07DD-9B67-431D-81DB-8FF2AABC0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C194C2-CE17-4EBD-93B5-4D228CF6446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1875657"/>
      </p:ext>
    </p:extLst>
  </p:cSld>
  <p:clrMapOvr>
    <a:masterClrMapping/>
  </p:clrMapOvr>
  <p:transition spd="med" advClick="0" advTm="0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E7A3AA-0420-4525-8DF1-AC007945D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9CBB450-A7D3-4C3C-B7C3-C13E352F17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17157D3-59A7-422C-9F27-1FC5B715C2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3677302E-4E14-43EA-87ED-03C064588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EBD0D-794B-4DF7-A3D5-D66167799268}" type="datetimeFigureOut">
              <a:rPr lang="zh-CN" altLang="en-US"/>
              <a:pPr>
                <a:defRPr/>
              </a:pPr>
              <a:t>2021/11/24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41F433D1-7641-4A04-B9FB-B51163CA5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321C07DD-9B67-431D-81DB-8FF2AABC0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A11937-67D7-4BA2-B464-020B0F63C1F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4627152"/>
      </p:ext>
    </p:extLst>
  </p:cSld>
  <p:clrMapOvr>
    <a:masterClrMapping/>
  </p:clrMapOvr>
  <p:transition spd="med" advClick="0" advTm="0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F699DE-746C-49E2-85E8-1DCAEAB21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6D47DE-6193-4BA4-B905-C55FAFD30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CBD07D1-E9C7-4D97-8813-677AD92161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A0902EC-BABB-4CF7-A1A3-03F7903A2D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4C3DB8A-9E37-4040-9CBE-0F8F4003E4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3677302E-4E14-43EA-87ED-03C064588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4321D-887A-4A0D-BCF9-05C78AF52C65}" type="datetimeFigureOut">
              <a:rPr lang="zh-CN" altLang="en-US"/>
              <a:pPr>
                <a:defRPr/>
              </a:pPr>
              <a:t>2021/11/24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41F433D1-7641-4A04-B9FB-B51163CA5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321C07DD-9B67-431D-81DB-8FF2AABC0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68F0D3-436C-425F-AF65-FFDB2710F5B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881401"/>
      </p:ext>
    </p:extLst>
  </p:cSld>
  <p:clrMapOvr>
    <a:masterClrMapping/>
  </p:clrMapOvr>
  <p:transition spd="med" advClick="0" advTm="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95519D-C7EF-4FF8-8F59-788C5B98406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15220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A3D3BC-4A04-4390-A3B8-F04606F55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3677302E-4E14-43EA-87ED-03C064588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426B3-1346-4324-AFA7-E72CCB9CB079}" type="datetimeFigureOut">
              <a:rPr lang="zh-CN" altLang="en-US"/>
              <a:pPr>
                <a:defRPr/>
              </a:pPr>
              <a:t>2021/11/24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41F433D1-7641-4A04-B9FB-B51163CA5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321C07DD-9B67-431D-81DB-8FF2AABC0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6FE90B-78BA-46CB-9572-14454BB6511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55349"/>
      </p:ext>
    </p:extLst>
  </p:cSld>
  <p:clrMapOvr>
    <a:masterClrMapping/>
  </p:clrMapOvr>
  <p:transition spd="med" advClick="0" advTm="0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677302E-4E14-43EA-87ED-03C064588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73D13-8E5E-4534-9382-6955CC626E61}" type="datetimeFigureOut">
              <a:rPr lang="zh-CN" altLang="en-US"/>
              <a:pPr>
                <a:defRPr/>
              </a:pPr>
              <a:t>2021/11/24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41F433D1-7641-4A04-B9FB-B51163CA5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321C07DD-9B67-431D-81DB-8FF2AABC0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CA34FE-28E9-4C17-9407-9D5D83A2778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5002715"/>
      </p:ext>
    </p:extLst>
  </p:cSld>
  <p:clrMapOvr>
    <a:masterClrMapping/>
  </p:clrMapOvr>
  <p:transition spd="med" advClick="0" advTm="0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E1DFF8-A7D9-48A0-9EAE-75DA08A5E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D126B9-FCA1-4EBC-BCD1-DE68DE78E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65562D9-C411-4772-854D-F64E694E8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3677302E-4E14-43EA-87ED-03C064588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1398B-CD71-46FA-9A18-43F247319341}" type="datetimeFigureOut">
              <a:rPr lang="zh-CN" altLang="en-US"/>
              <a:pPr>
                <a:defRPr/>
              </a:pPr>
              <a:t>2021/11/24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41F433D1-7641-4A04-B9FB-B51163CA5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321C07DD-9B67-431D-81DB-8FF2AABC0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77EFEE-FBA6-4AFA-8DBC-C09262DC684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263611"/>
      </p:ext>
    </p:extLst>
  </p:cSld>
  <p:clrMapOvr>
    <a:masterClrMapping/>
  </p:clrMapOvr>
  <p:transition spd="med" advClick="0" advTm="0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20DB1A-DED3-440B-9D77-AF127009D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A6018B0-3D9E-4451-821F-E91308EB44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9B14FD1-EB2F-4EFA-B3D2-EF7D94860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3677302E-4E14-43EA-87ED-03C064588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99CA2-2556-48E0-8098-8E265826DA83}" type="datetimeFigureOut">
              <a:rPr lang="zh-CN" altLang="en-US"/>
              <a:pPr>
                <a:defRPr/>
              </a:pPr>
              <a:t>2021/11/24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41F433D1-7641-4A04-B9FB-B51163CA5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321C07DD-9B67-431D-81DB-8FF2AABC0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5C1F2-D7AA-4916-AA49-2DC1A03FCC9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132719"/>
      </p:ext>
    </p:extLst>
  </p:cSld>
  <p:clrMapOvr>
    <a:masterClrMapping/>
  </p:clrMapOvr>
  <p:transition spd="med" advClick="0" advTm="0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1CC912-D33A-40EB-AF3D-F50C1D0C0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8FEA1B-51B7-49E4-8A10-8618056E42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77302E-4E14-43EA-87ED-03C064588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588C2-195B-4364-B7D1-D8BE87FEA7E1}" type="datetimeFigureOut">
              <a:rPr lang="zh-CN" altLang="en-US"/>
              <a:pPr>
                <a:defRPr/>
              </a:pPr>
              <a:t>2021/11/24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433D1-7641-4A04-B9FB-B51163CA5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1C07DD-9B67-431D-81DB-8FF2AABC0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CD5038-F54A-4820-8019-84D9B57C510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232658"/>
      </p:ext>
    </p:extLst>
  </p:cSld>
  <p:clrMapOvr>
    <a:masterClrMapping/>
  </p:clrMapOvr>
  <p:transition spd="med" advClick="0" advTm="0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4B57DC-2143-4BCB-894A-DF9F6D585F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BEAFDC-A5AD-4119-A1FB-E84E44DCE9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77302E-4E14-43EA-87ED-03C064588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73684-8C60-46E4-AC69-1FB5621533AA}" type="datetimeFigureOut">
              <a:rPr lang="zh-CN" altLang="en-US"/>
              <a:pPr>
                <a:defRPr/>
              </a:pPr>
              <a:t>2021/11/24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433D1-7641-4A04-B9FB-B51163CA5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1C07DD-9B67-431D-81DB-8FF2AABC0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E98DEF-9696-4489-BD63-642FC5F877B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0493157"/>
      </p:ext>
    </p:extLst>
  </p:cSld>
  <p:clrMapOvr>
    <a:masterClrMapping/>
  </p:clrMapOvr>
  <p:transition spd="med" advClick="0" advTm="0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图片占位符 16"/>
          <p:cNvSpPr>
            <a:spLocks noGrp="1"/>
          </p:cNvSpPr>
          <p:nvPr>
            <p:ph type="pic" sz="quarter" idx="11"/>
          </p:nvPr>
        </p:nvSpPr>
        <p:spPr>
          <a:xfrm>
            <a:off x="7952227" y="3954859"/>
            <a:ext cx="3316303" cy="2257169"/>
          </a:xfrm>
          <a:custGeom>
            <a:avLst/>
            <a:gdLst>
              <a:gd name="connsiteX0" fmla="*/ 1620531 w 3316302"/>
              <a:gd name="connsiteY0" fmla="*/ 0 h 2257169"/>
              <a:gd name="connsiteX1" fmla="*/ 1689983 w 3316302"/>
              <a:gd name="connsiteY1" fmla="*/ 0 h 2257169"/>
              <a:gd name="connsiteX2" fmla="*/ 1757987 w 3316302"/>
              <a:gd name="connsiteY2" fmla="*/ 0 h 2257169"/>
              <a:gd name="connsiteX3" fmla="*/ 1827439 w 3316302"/>
              <a:gd name="connsiteY3" fmla="*/ 2894 h 2257169"/>
              <a:gd name="connsiteX4" fmla="*/ 1893996 w 3316302"/>
              <a:gd name="connsiteY4" fmla="*/ 7235 h 2257169"/>
              <a:gd name="connsiteX5" fmla="*/ 1959107 w 3316302"/>
              <a:gd name="connsiteY5" fmla="*/ 14469 h 2257169"/>
              <a:gd name="connsiteX6" fmla="*/ 2024217 w 3316302"/>
              <a:gd name="connsiteY6" fmla="*/ 21704 h 2257169"/>
              <a:gd name="connsiteX7" fmla="*/ 2086434 w 3316302"/>
              <a:gd name="connsiteY7" fmla="*/ 31832 h 2257169"/>
              <a:gd name="connsiteX8" fmla="*/ 2147204 w 3316302"/>
              <a:gd name="connsiteY8" fmla="*/ 41960 h 2257169"/>
              <a:gd name="connsiteX9" fmla="*/ 2206527 w 3316302"/>
              <a:gd name="connsiteY9" fmla="*/ 54982 h 2257169"/>
              <a:gd name="connsiteX10" fmla="*/ 2264403 w 3316302"/>
              <a:gd name="connsiteY10" fmla="*/ 69451 h 2257169"/>
              <a:gd name="connsiteX11" fmla="*/ 2317939 w 3316302"/>
              <a:gd name="connsiteY11" fmla="*/ 85367 h 2257169"/>
              <a:gd name="connsiteX12" fmla="*/ 2371474 w 3316302"/>
              <a:gd name="connsiteY12" fmla="*/ 102730 h 2257169"/>
              <a:gd name="connsiteX13" fmla="*/ 2420669 w 3316302"/>
              <a:gd name="connsiteY13" fmla="*/ 121540 h 2257169"/>
              <a:gd name="connsiteX14" fmla="*/ 2468417 w 3316302"/>
              <a:gd name="connsiteY14" fmla="*/ 141797 h 2257169"/>
              <a:gd name="connsiteX15" fmla="*/ 2513271 w 3316302"/>
              <a:gd name="connsiteY15" fmla="*/ 162053 h 2257169"/>
              <a:gd name="connsiteX16" fmla="*/ 2553784 w 3316302"/>
              <a:gd name="connsiteY16" fmla="*/ 185204 h 2257169"/>
              <a:gd name="connsiteX17" fmla="*/ 2592851 w 3316302"/>
              <a:gd name="connsiteY17" fmla="*/ 209801 h 2257169"/>
              <a:gd name="connsiteX18" fmla="*/ 2737541 w 3316302"/>
              <a:gd name="connsiteY18" fmla="*/ 209801 h 2257169"/>
              <a:gd name="connsiteX19" fmla="*/ 2766479 w 3316302"/>
              <a:gd name="connsiteY19" fmla="*/ 211248 h 2257169"/>
              <a:gd name="connsiteX20" fmla="*/ 2795417 w 3316302"/>
              <a:gd name="connsiteY20" fmla="*/ 215589 h 2257169"/>
              <a:gd name="connsiteX21" fmla="*/ 2822908 w 3316302"/>
              <a:gd name="connsiteY21" fmla="*/ 222823 h 2257169"/>
              <a:gd name="connsiteX22" fmla="*/ 2848952 w 3316302"/>
              <a:gd name="connsiteY22" fmla="*/ 231505 h 2257169"/>
              <a:gd name="connsiteX23" fmla="*/ 2874997 w 3316302"/>
              <a:gd name="connsiteY23" fmla="*/ 244527 h 2257169"/>
              <a:gd name="connsiteX24" fmla="*/ 2898147 w 3316302"/>
              <a:gd name="connsiteY24" fmla="*/ 258996 h 2257169"/>
              <a:gd name="connsiteX25" fmla="*/ 2921297 w 3316302"/>
              <a:gd name="connsiteY25" fmla="*/ 274912 h 2257169"/>
              <a:gd name="connsiteX26" fmla="*/ 2941554 w 3316302"/>
              <a:gd name="connsiteY26" fmla="*/ 293721 h 2257169"/>
              <a:gd name="connsiteX27" fmla="*/ 2960364 w 3316302"/>
              <a:gd name="connsiteY27" fmla="*/ 313978 h 2257169"/>
              <a:gd name="connsiteX28" fmla="*/ 2976280 w 3316302"/>
              <a:gd name="connsiteY28" fmla="*/ 335682 h 2257169"/>
              <a:gd name="connsiteX29" fmla="*/ 2990749 w 3316302"/>
              <a:gd name="connsiteY29" fmla="*/ 360279 h 2257169"/>
              <a:gd name="connsiteX30" fmla="*/ 3002324 w 3316302"/>
              <a:gd name="connsiteY30" fmla="*/ 384876 h 2257169"/>
              <a:gd name="connsiteX31" fmla="*/ 3012452 w 3316302"/>
              <a:gd name="connsiteY31" fmla="*/ 410921 h 2257169"/>
              <a:gd name="connsiteX32" fmla="*/ 3019687 w 3316302"/>
              <a:gd name="connsiteY32" fmla="*/ 438412 h 2257169"/>
              <a:gd name="connsiteX33" fmla="*/ 3024027 w 3316302"/>
              <a:gd name="connsiteY33" fmla="*/ 467350 h 2257169"/>
              <a:gd name="connsiteX34" fmla="*/ 3025475 w 3316302"/>
              <a:gd name="connsiteY34" fmla="*/ 496288 h 2257169"/>
              <a:gd name="connsiteX35" fmla="*/ 3025475 w 3316302"/>
              <a:gd name="connsiteY35" fmla="*/ 687279 h 2257169"/>
              <a:gd name="connsiteX36" fmla="*/ 3057306 w 3316302"/>
              <a:gd name="connsiteY36" fmla="*/ 701748 h 2257169"/>
              <a:gd name="connsiteX37" fmla="*/ 3087691 w 3316302"/>
              <a:gd name="connsiteY37" fmla="*/ 717664 h 2257169"/>
              <a:gd name="connsiteX38" fmla="*/ 3116629 w 3316302"/>
              <a:gd name="connsiteY38" fmla="*/ 736474 h 2257169"/>
              <a:gd name="connsiteX39" fmla="*/ 3144121 w 3316302"/>
              <a:gd name="connsiteY39" fmla="*/ 756731 h 2257169"/>
              <a:gd name="connsiteX40" fmla="*/ 3170165 w 3316302"/>
              <a:gd name="connsiteY40" fmla="*/ 779881 h 2257169"/>
              <a:gd name="connsiteX41" fmla="*/ 3193315 w 3316302"/>
              <a:gd name="connsiteY41" fmla="*/ 805925 h 2257169"/>
              <a:gd name="connsiteX42" fmla="*/ 3216466 w 3316302"/>
              <a:gd name="connsiteY42" fmla="*/ 831970 h 2257169"/>
              <a:gd name="connsiteX43" fmla="*/ 3236722 w 3316302"/>
              <a:gd name="connsiteY43" fmla="*/ 860908 h 2257169"/>
              <a:gd name="connsiteX44" fmla="*/ 3254085 w 3316302"/>
              <a:gd name="connsiteY44" fmla="*/ 891293 h 2257169"/>
              <a:gd name="connsiteX45" fmla="*/ 3270001 w 3316302"/>
              <a:gd name="connsiteY45" fmla="*/ 923124 h 2257169"/>
              <a:gd name="connsiteX46" fmla="*/ 3284470 w 3316302"/>
              <a:gd name="connsiteY46" fmla="*/ 954956 h 2257169"/>
              <a:gd name="connsiteX47" fmla="*/ 3296045 w 3316302"/>
              <a:gd name="connsiteY47" fmla="*/ 989682 h 2257169"/>
              <a:gd name="connsiteX48" fmla="*/ 3304727 w 3316302"/>
              <a:gd name="connsiteY48" fmla="*/ 1024408 h 2257169"/>
              <a:gd name="connsiteX49" fmla="*/ 3311961 w 3316302"/>
              <a:gd name="connsiteY49" fmla="*/ 1060580 h 2257169"/>
              <a:gd name="connsiteX50" fmla="*/ 3314855 w 3316302"/>
              <a:gd name="connsiteY50" fmla="*/ 1098200 h 2257169"/>
              <a:gd name="connsiteX51" fmla="*/ 3316302 w 3316302"/>
              <a:gd name="connsiteY51" fmla="*/ 1135819 h 2257169"/>
              <a:gd name="connsiteX52" fmla="*/ 3314855 w 3316302"/>
              <a:gd name="connsiteY52" fmla="*/ 1173439 h 2257169"/>
              <a:gd name="connsiteX53" fmla="*/ 3311961 w 3316302"/>
              <a:gd name="connsiteY53" fmla="*/ 1209611 h 2257169"/>
              <a:gd name="connsiteX54" fmla="*/ 3304727 w 3316302"/>
              <a:gd name="connsiteY54" fmla="*/ 1245784 h 2257169"/>
              <a:gd name="connsiteX55" fmla="*/ 3296045 w 3316302"/>
              <a:gd name="connsiteY55" fmla="*/ 1281956 h 2257169"/>
              <a:gd name="connsiteX56" fmla="*/ 3284470 w 3316302"/>
              <a:gd name="connsiteY56" fmla="*/ 1315235 h 2257169"/>
              <a:gd name="connsiteX57" fmla="*/ 3270001 w 3316302"/>
              <a:gd name="connsiteY57" fmla="*/ 1348514 h 2257169"/>
              <a:gd name="connsiteX58" fmla="*/ 3254085 w 3316302"/>
              <a:gd name="connsiteY58" fmla="*/ 1380346 h 2257169"/>
              <a:gd name="connsiteX59" fmla="*/ 3236722 w 3316302"/>
              <a:gd name="connsiteY59" fmla="*/ 1410731 h 2257169"/>
              <a:gd name="connsiteX60" fmla="*/ 3216466 w 3316302"/>
              <a:gd name="connsiteY60" fmla="*/ 1438222 h 2257169"/>
              <a:gd name="connsiteX61" fmla="*/ 3193315 w 3316302"/>
              <a:gd name="connsiteY61" fmla="*/ 1465713 h 2257169"/>
              <a:gd name="connsiteX62" fmla="*/ 3170165 w 3316302"/>
              <a:gd name="connsiteY62" fmla="*/ 1490310 h 2257169"/>
              <a:gd name="connsiteX63" fmla="*/ 3144121 w 3316302"/>
              <a:gd name="connsiteY63" fmla="*/ 1513461 h 2257169"/>
              <a:gd name="connsiteX64" fmla="*/ 3116629 w 3316302"/>
              <a:gd name="connsiteY64" fmla="*/ 1535164 h 2257169"/>
              <a:gd name="connsiteX65" fmla="*/ 3087691 w 3316302"/>
              <a:gd name="connsiteY65" fmla="*/ 1553974 h 2257169"/>
              <a:gd name="connsiteX66" fmla="*/ 3057306 w 3316302"/>
              <a:gd name="connsiteY66" fmla="*/ 1569890 h 2257169"/>
              <a:gd name="connsiteX67" fmla="*/ 3025475 w 3316302"/>
              <a:gd name="connsiteY67" fmla="*/ 1584359 h 2257169"/>
              <a:gd name="connsiteX68" fmla="*/ 3025475 w 3316302"/>
              <a:gd name="connsiteY68" fmla="*/ 1779691 h 2257169"/>
              <a:gd name="connsiteX69" fmla="*/ 3024027 w 3316302"/>
              <a:gd name="connsiteY69" fmla="*/ 1808629 h 2257169"/>
              <a:gd name="connsiteX70" fmla="*/ 3019687 w 3316302"/>
              <a:gd name="connsiteY70" fmla="*/ 1837567 h 2257169"/>
              <a:gd name="connsiteX71" fmla="*/ 3012452 w 3316302"/>
              <a:gd name="connsiteY71" fmla="*/ 1865058 h 2257169"/>
              <a:gd name="connsiteX72" fmla="*/ 3002324 w 3316302"/>
              <a:gd name="connsiteY72" fmla="*/ 1891103 h 2257169"/>
              <a:gd name="connsiteX73" fmla="*/ 2990749 w 3316302"/>
              <a:gd name="connsiteY73" fmla="*/ 1915700 h 2257169"/>
              <a:gd name="connsiteX74" fmla="*/ 2976280 w 3316302"/>
              <a:gd name="connsiteY74" fmla="*/ 1940297 h 2257169"/>
              <a:gd name="connsiteX75" fmla="*/ 2960364 w 3316302"/>
              <a:gd name="connsiteY75" fmla="*/ 1962001 h 2257169"/>
              <a:gd name="connsiteX76" fmla="*/ 2941554 w 3316302"/>
              <a:gd name="connsiteY76" fmla="*/ 1982258 h 2257169"/>
              <a:gd name="connsiteX77" fmla="*/ 2921297 w 3316302"/>
              <a:gd name="connsiteY77" fmla="*/ 2001067 h 2257169"/>
              <a:gd name="connsiteX78" fmla="*/ 2898147 w 3316302"/>
              <a:gd name="connsiteY78" fmla="*/ 2016983 h 2257169"/>
              <a:gd name="connsiteX79" fmla="*/ 2874997 w 3316302"/>
              <a:gd name="connsiteY79" fmla="*/ 2031452 h 2257169"/>
              <a:gd name="connsiteX80" fmla="*/ 2848952 w 3316302"/>
              <a:gd name="connsiteY80" fmla="*/ 2043028 h 2257169"/>
              <a:gd name="connsiteX81" fmla="*/ 2822908 w 3316302"/>
              <a:gd name="connsiteY81" fmla="*/ 2053156 h 2257169"/>
              <a:gd name="connsiteX82" fmla="*/ 2795417 w 3316302"/>
              <a:gd name="connsiteY82" fmla="*/ 2060390 h 2257169"/>
              <a:gd name="connsiteX83" fmla="*/ 2766479 w 3316302"/>
              <a:gd name="connsiteY83" fmla="*/ 2064731 h 2257169"/>
              <a:gd name="connsiteX84" fmla="*/ 2737541 w 3316302"/>
              <a:gd name="connsiteY84" fmla="*/ 2066178 h 2257169"/>
              <a:gd name="connsiteX85" fmla="*/ 2562465 w 3316302"/>
              <a:gd name="connsiteY85" fmla="*/ 2066178 h 2257169"/>
              <a:gd name="connsiteX86" fmla="*/ 2523399 w 3316302"/>
              <a:gd name="connsiteY86" fmla="*/ 2087882 h 2257169"/>
              <a:gd name="connsiteX87" fmla="*/ 2481439 w 3316302"/>
              <a:gd name="connsiteY87" fmla="*/ 2108138 h 2257169"/>
              <a:gd name="connsiteX88" fmla="*/ 2438032 w 3316302"/>
              <a:gd name="connsiteY88" fmla="*/ 2128395 h 2257169"/>
              <a:gd name="connsiteX89" fmla="*/ 2391731 w 3316302"/>
              <a:gd name="connsiteY89" fmla="*/ 2147204 h 2257169"/>
              <a:gd name="connsiteX90" fmla="*/ 2342536 w 3316302"/>
              <a:gd name="connsiteY90" fmla="*/ 2163120 h 2257169"/>
              <a:gd name="connsiteX91" fmla="*/ 2290448 w 3316302"/>
              <a:gd name="connsiteY91" fmla="*/ 2179036 h 2257169"/>
              <a:gd name="connsiteX92" fmla="*/ 2236912 w 3316302"/>
              <a:gd name="connsiteY92" fmla="*/ 2193505 h 2257169"/>
              <a:gd name="connsiteX93" fmla="*/ 2181930 w 3316302"/>
              <a:gd name="connsiteY93" fmla="*/ 2206528 h 2257169"/>
              <a:gd name="connsiteX94" fmla="*/ 2125501 w 3316302"/>
              <a:gd name="connsiteY94" fmla="*/ 2218103 h 2257169"/>
              <a:gd name="connsiteX95" fmla="*/ 2066178 w 3316302"/>
              <a:gd name="connsiteY95" fmla="*/ 2228231 h 2257169"/>
              <a:gd name="connsiteX96" fmla="*/ 2006855 w 3316302"/>
              <a:gd name="connsiteY96" fmla="*/ 2236912 h 2257169"/>
              <a:gd name="connsiteX97" fmla="*/ 1944638 w 3316302"/>
              <a:gd name="connsiteY97" fmla="*/ 2244147 h 2257169"/>
              <a:gd name="connsiteX98" fmla="*/ 1882421 w 3316302"/>
              <a:gd name="connsiteY98" fmla="*/ 2249935 h 2257169"/>
              <a:gd name="connsiteX99" fmla="*/ 1818757 w 3316302"/>
              <a:gd name="connsiteY99" fmla="*/ 2254275 h 2257169"/>
              <a:gd name="connsiteX100" fmla="*/ 1755093 w 3316302"/>
              <a:gd name="connsiteY100" fmla="*/ 2255722 h 2257169"/>
              <a:gd name="connsiteX101" fmla="*/ 1689983 w 3316302"/>
              <a:gd name="connsiteY101" fmla="*/ 2257169 h 2257169"/>
              <a:gd name="connsiteX102" fmla="*/ 1623425 w 3316302"/>
              <a:gd name="connsiteY102" fmla="*/ 2255722 h 2257169"/>
              <a:gd name="connsiteX103" fmla="*/ 1559762 w 3316302"/>
              <a:gd name="connsiteY103" fmla="*/ 2254275 h 2257169"/>
              <a:gd name="connsiteX104" fmla="*/ 1496098 w 3316302"/>
              <a:gd name="connsiteY104" fmla="*/ 2249935 h 2257169"/>
              <a:gd name="connsiteX105" fmla="*/ 1433881 w 3316302"/>
              <a:gd name="connsiteY105" fmla="*/ 2244147 h 2257169"/>
              <a:gd name="connsiteX106" fmla="*/ 1371664 w 3316302"/>
              <a:gd name="connsiteY106" fmla="*/ 2236912 h 2257169"/>
              <a:gd name="connsiteX107" fmla="*/ 1312341 w 3316302"/>
              <a:gd name="connsiteY107" fmla="*/ 2228231 h 2257169"/>
              <a:gd name="connsiteX108" fmla="*/ 1253018 w 3316302"/>
              <a:gd name="connsiteY108" fmla="*/ 2218103 h 2257169"/>
              <a:gd name="connsiteX109" fmla="*/ 1196589 w 3316302"/>
              <a:gd name="connsiteY109" fmla="*/ 2206528 h 2257169"/>
              <a:gd name="connsiteX110" fmla="*/ 1141607 w 3316302"/>
              <a:gd name="connsiteY110" fmla="*/ 2193505 h 2257169"/>
              <a:gd name="connsiteX111" fmla="*/ 1088071 w 3316302"/>
              <a:gd name="connsiteY111" fmla="*/ 2179036 h 2257169"/>
              <a:gd name="connsiteX112" fmla="*/ 1035983 w 3316302"/>
              <a:gd name="connsiteY112" fmla="*/ 2163120 h 2257169"/>
              <a:gd name="connsiteX113" fmla="*/ 988235 w 3316302"/>
              <a:gd name="connsiteY113" fmla="*/ 2147204 h 2257169"/>
              <a:gd name="connsiteX114" fmla="*/ 940487 w 3316302"/>
              <a:gd name="connsiteY114" fmla="*/ 2128395 h 2257169"/>
              <a:gd name="connsiteX115" fmla="*/ 897080 w 3316302"/>
              <a:gd name="connsiteY115" fmla="*/ 2108138 h 2257169"/>
              <a:gd name="connsiteX116" fmla="*/ 855120 w 3316302"/>
              <a:gd name="connsiteY116" fmla="*/ 2087882 h 2257169"/>
              <a:gd name="connsiteX117" fmla="*/ 816053 w 3316302"/>
              <a:gd name="connsiteY117" fmla="*/ 2066178 h 2257169"/>
              <a:gd name="connsiteX118" fmla="*/ 570080 w 3316302"/>
              <a:gd name="connsiteY118" fmla="*/ 2066178 h 2257169"/>
              <a:gd name="connsiteX119" fmla="*/ 539695 w 3316302"/>
              <a:gd name="connsiteY119" fmla="*/ 2064731 h 2257169"/>
              <a:gd name="connsiteX120" fmla="*/ 510757 w 3316302"/>
              <a:gd name="connsiteY120" fmla="*/ 2060390 h 2257169"/>
              <a:gd name="connsiteX121" fmla="*/ 483266 w 3316302"/>
              <a:gd name="connsiteY121" fmla="*/ 2053156 h 2257169"/>
              <a:gd name="connsiteX122" fmla="*/ 457222 w 3316302"/>
              <a:gd name="connsiteY122" fmla="*/ 2043028 h 2257169"/>
              <a:gd name="connsiteX123" fmla="*/ 432624 w 3316302"/>
              <a:gd name="connsiteY123" fmla="*/ 2031452 h 2257169"/>
              <a:gd name="connsiteX124" fmla="*/ 408027 w 3316302"/>
              <a:gd name="connsiteY124" fmla="*/ 2016983 h 2257169"/>
              <a:gd name="connsiteX125" fmla="*/ 386323 w 3316302"/>
              <a:gd name="connsiteY125" fmla="*/ 2001067 h 2257169"/>
              <a:gd name="connsiteX126" fmla="*/ 366067 w 3316302"/>
              <a:gd name="connsiteY126" fmla="*/ 1982258 h 2257169"/>
              <a:gd name="connsiteX127" fmla="*/ 347257 w 3316302"/>
              <a:gd name="connsiteY127" fmla="*/ 1962001 h 2257169"/>
              <a:gd name="connsiteX128" fmla="*/ 331341 w 3316302"/>
              <a:gd name="connsiteY128" fmla="*/ 1940297 h 2257169"/>
              <a:gd name="connsiteX129" fmla="*/ 316872 w 3316302"/>
              <a:gd name="connsiteY129" fmla="*/ 1915700 h 2257169"/>
              <a:gd name="connsiteX130" fmla="*/ 303850 w 3316302"/>
              <a:gd name="connsiteY130" fmla="*/ 1891103 h 2257169"/>
              <a:gd name="connsiteX131" fmla="*/ 293722 w 3316302"/>
              <a:gd name="connsiteY131" fmla="*/ 1865058 h 2257169"/>
              <a:gd name="connsiteX132" fmla="*/ 287934 w 3316302"/>
              <a:gd name="connsiteY132" fmla="*/ 1837567 h 2257169"/>
              <a:gd name="connsiteX133" fmla="*/ 283593 w 3316302"/>
              <a:gd name="connsiteY133" fmla="*/ 1808629 h 2257169"/>
              <a:gd name="connsiteX134" fmla="*/ 280699 w 3316302"/>
              <a:gd name="connsiteY134" fmla="*/ 1779691 h 2257169"/>
              <a:gd name="connsiteX135" fmla="*/ 280699 w 3316302"/>
              <a:gd name="connsiteY135" fmla="*/ 1580018 h 2257169"/>
              <a:gd name="connsiteX136" fmla="*/ 250314 w 3316302"/>
              <a:gd name="connsiteY136" fmla="*/ 1565549 h 2257169"/>
              <a:gd name="connsiteX137" fmla="*/ 221376 w 3316302"/>
              <a:gd name="connsiteY137" fmla="*/ 1548187 h 2257169"/>
              <a:gd name="connsiteX138" fmla="*/ 192438 w 3316302"/>
              <a:gd name="connsiteY138" fmla="*/ 1529377 h 2257169"/>
              <a:gd name="connsiteX139" fmla="*/ 166394 w 3316302"/>
              <a:gd name="connsiteY139" fmla="*/ 1507673 h 2257169"/>
              <a:gd name="connsiteX140" fmla="*/ 141797 w 3316302"/>
              <a:gd name="connsiteY140" fmla="*/ 1484523 h 2257169"/>
              <a:gd name="connsiteX141" fmla="*/ 118646 w 3316302"/>
              <a:gd name="connsiteY141" fmla="*/ 1459926 h 2257169"/>
              <a:gd name="connsiteX142" fmla="*/ 96943 w 3316302"/>
              <a:gd name="connsiteY142" fmla="*/ 1433881 h 2257169"/>
              <a:gd name="connsiteX143" fmla="*/ 78133 w 3316302"/>
              <a:gd name="connsiteY143" fmla="*/ 1404943 h 2257169"/>
              <a:gd name="connsiteX144" fmla="*/ 60770 w 3316302"/>
              <a:gd name="connsiteY144" fmla="*/ 1376005 h 2257169"/>
              <a:gd name="connsiteX145" fmla="*/ 44854 w 3316302"/>
              <a:gd name="connsiteY145" fmla="*/ 1344173 h 2257169"/>
              <a:gd name="connsiteX146" fmla="*/ 31832 w 3316302"/>
              <a:gd name="connsiteY146" fmla="*/ 1312341 h 2257169"/>
              <a:gd name="connsiteX147" fmla="*/ 20257 w 3316302"/>
              <a:gd name="connsiteY147" fmla="*/ 1277616 h 2257169"/>
              <a:gd name="connsiteX148" fmla="*/ 11575 w 3316302"/>
              <a:gd name="connsiteY148" fmla="*/ 1244337 h 2257169"/>
              <a:gd name="connsiteX149" fmla="*/ 4341 w 3316302"/>
              <a:gd name="connsiteY149" fmla="*/ 1208164 h 2257169"/>
              <a:gd name="connsiteX150" fmla="*/ 1447 w 3316302"/>
              <a:gd name="connsiteY150" fmla="*/ 1171992 h 2257169"/>
              <a:gd name="connsiteX151" fmla="*/ 0 w 3316302"/>
              <a:gd name="connsiteY151" fmla="*/ 1135819 h 2257169"/>
              <a:gd name="connsiteX152" fmla="*/ 1447 w 3316302"/>
              <a:gd name="connsiteY152" fmla="*/ 1098200 h 2257169"/>
              <a:gd name="connsiteX153" fmla="*/ 4341 w 3316302"/>
              <a:gd name="connsiteY153" fmla="*/ 1062027 h 2257169"/>
              <a:gd name="connsiteX154" fmla="*/ 11575 w 3316302"/>
              <a:gd name="connsiteY154" fmla="*/ 1027301 h 2257169"/>
              <a:gd name="connsiteX155" fmla="*/ 20257 w 3316302"/>
              <a:gd name="connsiteY155" fmla="*/ 992576 h 2257169"/>
              <a:gd name="connsiteX156" fmla="*/ 31832 w 3316302"/>
              <a:gd name="connsiteY156" fmla="*/ 959297 h 2257169"/>
              <a:gd name="connsiteX157" fmla="*/ 44854 w 3316302"/>
              <a:gd name="connsiteY157" fmla="*/ 927465 h 2257169"/>
              <a:gd name="connsiteX158" fmla="*/ 60770 w 3316302"/>
              <a:gd name="connsiteY158" fmla="*/ 895633 h 2257169"/>
              <a:gd name="connsiteX159" fmla="*/ 78133 w 3316302"/>
              <a:gd name="connsiteY159" fmla="*/ 865248 h 2257169"/>
              <a:gd name="connsiteX160" fmla="*/ 96943 w 3316302"/>
              <a:gd name="connsiteY160" fmla="*/ 837757 h 2257169"/>
              <a:gd name="connsiteX161" fmla="*/ 118646 w 3316302"/>
              <a:gd name="connsiteY161" fmla="*/ 810266 h 2257169"/>
              <a:gd name="connsiteX162" fmla="*/ 141797 w 3316302"/>
              <a:gd name="connsiteY162" fmla="*/ 785669 h 2257169"/>
              <a:gd name="connsiteX163" fmla="*/ 166394 w 3316302"/>
              <a:gd name="connsiteY163" fmla="*/ 762518 h 2257169"/>
              <a:gd name="connsiteX164" fmla="*/ 192438 w 3316302"/>
              <a:gd name="connsiteY164" fmla="*/ 742262 h 2257169"/>
              <a:gd name="connsiteX165" fmla="*/ 221376 w 3316302"/>
              <a:gd name="connsiteY165" fmla="*/ 722005 h 2257169"/>
              <a:gd name="connsiteX166" fmla="*/ 250314 w 3316302"/>
              <a:gd name="connsiteY166" fmla="*/ 706089 h 2257169"/>
              <a:gd name="connsiteX167" fmla="*/ 280699 w 3316302"/>
              <a:gd name="connsiteY167" fmla="*/ 691620 h 2257169"/>
              <a:gd name="connsiteX168" fmla="*/ 280699 w 3316302"/>
              <a:gd name="connsiteY168" fmla="*/ 496288 h 2257169"/>
              <a:gd name="connsiteX169" fmla="*/ 283593 w 3316302"/>
              <a:gd name="connsiteY169" fmla="*/ 467350 h 2257169"/>
              <a:gd name="connsiteX170" fmla="*/ 287934 w 3316302"/>
              <a:gd name="connsiteY170" fmla="*/ 438412 h 2257169"/>
              <a:gd name="connsiteX171" fmla="*/ 293722 w 3316302"/>
              <a:gd name="connsiteY171" fmla="*/ 410921 h 2257169"/>
              <a:gd name="connsiteX172" fmla="*/ 303850 w 3316302"/>
              <a:gd name="connsiteY172" fmla="*/ 384876 h 2257169"/>
              <a:gd name="connsiteX173" fmla="*/ 316872 w 3316302"/>
              <a:gd name="connsiteY173" fmla="*/ 360279 h 2257169"/>
              <a:gd name="connsiteX174" fmla="*/ 331341 w 3316302"/>
              <a:gd name="connsiteY174" fmla="*/ 335682 h 2257169"/>
              <a:gd name="connsiteX175" fmla="*/ 347257 w 3316302"/>
              <a:gd name="connsiteY175" fmla="*/ 313978 h 2257169"/>
              <a:gd name="connsiteX176" fmla="*/ 366067 w 3316302"/>
              <a:gd name="connsiteY176" fmla="*/ 293721 h 2257169"/>
              <a:gd name="connsiteX177" fmla="*/ 386323 w 3316302"/>
              <a:gd name="connsiteY177" fmla="*/ 274912 h 2257169"/>
              <a:gd name="connsiteX178" fmla="*/ 408027 w 3316302"/>
              <a:gd name="connsiteY178" fmla="*/ 258996 h 2257169"/>
              <a:gd name="connsiteX179" fmla="*/ 432624 w 3316302"/>
              <a:gd name="connsiteY179" fmla="*/ 244527 h 2257169"/>
              <a:gd name="connsiteX180" fmla="*/ 457222 w 3316302"/>
              <a:gd name="connsiteY180" fmla="*/ 231505 h 2257169"/>
              <a:gd name="connsiteX181" fmla="*/ 483266 w 3316302"/>
              <a:gd name="connsiteY181" fmla="*/ 222823 h 2257169"/>
              <a:gd name="connsiteX182" fmla="*/ 510757 w 3316302"/>
              <a:gd name="connsiteY182" fmla="*/ 215589 h 2257169"/>
              <a:gd name="connsiteX183" fmla="*/ 539695 w 3316302"/>
              <a:gd name="connsiteY183" fmla="*/ 211248 h 2257169"/>
              <a:gd name="connsiteX184" fmla="*/ 570080 w 3316302"/>
              <a:gd name="connsiteY184" fmla="*/ 209801 h 2257169"/>
              <a:gd name="connsiteX185" fmla="*/ 785668 w 3316302"/>
              <a:gd name="connsiteY185" fmla="*/ 209801 h 2257169"/>
              <a:gd name="connsiteX186" fmla="*/ 824735 w 3316302"/>
              <a:gd name="connsiteY186" fmla="*/ 185204 h 2257169"/>
              <a:gd name="connsiteX187" fmla="*/ 866695 w 3316302"/>
              <a:gd name="connsiteY187" fmla="*/ 162053 h 2257169"/>
              <a:gd name="connsiteX188" fmla="*/ 910102 w 3316302"/>
              <a:gd name="connsiteY188" fmla="*/ 141797 h 2257169"/>
              <a:gd name="connsiteX189" fmla="*/ 957850 w 3316302"/>
              <a:gd name="connsiteY189" fmla="*/ 121540 h 2257169"/>
              <a:gd name="connsiteX190" fmla="*/ 1007045 w 3316302"/>
              <a:gd name="connsiteY190" fmla="*/ 102730 h 2257169"/>
              <a:gd name="connsiteX191" fmla="*/ 1060580 w 3316302"/>
              <a:gd name="connsiteY191" fmla="*/ 85367 h 2257169"/>
              <a:gd name="connsiteX192" fmla="*/ 1115562 w 3316302"/>
              <a:gd name="connsiteY192" fmla="*/ 69451 h 2257169"/>
              <a:gd name="connsiteX193" fmla="*/ 1171991 w 3316302"/>
              <a:gd name="connsiteY193" fmla="*/ 54982 h 2257169"/>
              <a:gd name="connsiteX194" fmla="*/ 1231315 w 3316302"/>
              <a:gd name="connsiteY194" fmla="*/ 41960 h 2257169"/>
              <a:gd name="connsiteX195" fmla="*/ 1292085 w 3316302"/>
              <a:gd name="connsiteY195" fmla="*/ 31832 h 2257169"/>
              <a:gd name="connsiteX196" fmla="*/ 1354301 w 3316302"/>
              <a:gd name="connsiteY196" fmla="*/ 21704 h 2257169"/>
              <a:gd name="connsiteX197" fmla="*/ 1419412 w 3316302"/>
              <a:gd name="connsiteY197" fmla="*/ 14469 h 2257169"/>
              <a:gd name="connsiteX198" fmla="*/ 1484523 w 3316302"/>
              <a:gd name="connsiteY198" fmla="*/ 7235 h 2257169"/>
              <a:gd name="connsiteX199" fmla="*/ 1552527 w 3316302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2" h="2257169">
                <a:moveTo>
                  <a:pt x="1620531" y="0"/>
                </a:moveTo>
                <a:lnTo>
                  <a:pt x="1689983" y="0"/>
                </a:lnTo>
                <a:lnTo>
                  <a:pt x="1757987" y="0"/>
                </a:lnTo>
                <a:lnTo>
                  <a:pt x="1827439" y="2894"/>
                </a:lnTo>
                <a:lnTo>
                  <a:pt x="1893996" y="7235"/>
                </a:lnTo>
                <a:lnTo>
                  <a:pt x="1959107" y="14469"/>
                </a:lnTo>
                <a:lnTo>
                  <a:pt x="2024217" y="21704"/>
                </a:lnTo>
                <a:lnTo>
                  <a:pt x="2086434" y="31832"/>
                </a:lnTo>
                <a:lnTo>
                  <a:pt x="2147204" y="41960"/>
                </a:lnTo>
                <a:lnTo>
                  <a:pt x="2206527" y="54982"/>
                </a:lnTo>
                <a:lnTo>
                  <a:pt x="2264403" y="69451"/>
                </a:lnTo>
                <a:lnTo>
                  <a:pt x="2317939" y="85367"/>
                </a:lnTo>
                <a:lnTo>
                  <a:pt x="2371474" y="102730"/>
                </a:lnTo>
                <a:lnTo>
                  <a:pt x="2420669" y="121540"/>
                </a:lnTo>
                <a:lnTo>
                  <a:pt x="2468417" y="141797"/>
                </a:lnTo>
                <a:lnTo>
                  <a:pt x="2513271" y="162053"/>
                </a:lnTo>
                <a:lnTo>
                  <a:pt x="2553784" y="185204"/>
                </a:lnTo>
                <a:lnTo>
                  <a:pt x="2592851" y="209801"/>
                </a:lnTo>
                <a:lnTo>
                  <a:pt x="2737541" y="209801"/>
                </a:lnTo>
                <a:lnTo>
                  <a:pt x="2766479" y="211248"/>
                </a:lnTo>
                <a:lnTo>
                  <a:pt x="2795417" y="215589"/>
                </a:lnTo>
                <a:lnTo>
                  <a:pt x="2822908" y="222823"/>
                </a:lnTo>
                <a:lnTo>
                  <a:pt x="2848952" y="231505"/>
                </a:lnTo>
                <a:lnTo>
                  <a:pt x="2874997" y="244527"/>
                </a:lnTo>
                <a:lnTo>
                  <a:pt x="2898147" y="258996"/>
                </a:lnTo>
                <a:lnTo>
                  <a:pt x="2921297" y="274912"/>
                </a:lnTo>
                <a:lnTo>
                  <a:pt x="2941554" y="293721"/>
                </a:lnTo>
                <a:lnTo>
                  <a:pt x="2960364" y="313978"/>
                </a:lnTo>
                <a:lnTo>
                  <a:pt x="2976280" y="335682"/>
                </a:lnTo>
                <a:lnTo>
                  <a:pt x="2990749" y="360279"/>
                </a:lnTo>
                <a:lnTo>
                  <a:pt x="3002324" y="384876"/>
                </a:lnTo>
                <a:lnTo>
                  <a:pt x="3012452" y="410921"/>
                </a:lnTo>
                <a:lnTo>
                  <a:pt x="3019687" y="438412"/>
                </a:lnTo>
                <a:lnTo>
                  <a:pt x="3024027" y="467350"/>
                </a:lnTo>
                <a:lnTo>
                  <a:pt x="3025475" y="496288"/>
                </a:lnTo>
                <a:lnTo>
                  <a:pt x="3025475" y="687279"/>
                </a:lnTo>
                <a:lnTo>
                  <a:pt x="3057306" y="701748"/>
                </a:lnTo>
                <a:lnTo>
                  <a:pt x="3087691" y="717664"/>
                </a:lnTo>
                <a:lnTo>
                  <a:pt x="3116629" y="736474"/>
                </a:lnTo>
                <a:lnTo>
                  <a:pt x="3144121" y="756731"/>
                </a:lnTo>
                <a:lnTo>
                  <a:pt x="3170165" y="779881"/>
                </a:lnTo>
                <a:lnTo>
                  <a:pt x="3193315" y="805925"/>
                </a:lnTo>
                <a:lnTo>
                  <a:pt x="3216466" y="831970"/>
                </a:lnTo>
                <a:lnTo>
                  <a:pt x="3236722" y="860908"/>
                </a:lnTo>
                <a:lnTo>
                  <a:pt x="3254085" y="891293"/>
                </a:lnTo>
                <a:lnTo>
                  <a:pt x="3270001" y="923124"/>
                </a:lnTo>
                <a:lnTo>
                  <a:pt x="3284470" y="954956"/>
                </a:lnTo>
                <a:lnTo>
                  <a:pt x="3296045" y="989682"/>
                </a:lnTo>
                <a:lnTo>
                  <a:pt x="3304727" y="1024408"/>
                </a:lnTo>
                <a:lnTo>
                  <a:pt x="3311961" y="1060580"/>
                </a:lnTo>
                <a:lnTo>
                  <a:pt x="3314855" y="1098200"/>
                </a:lnTo>
                <a:lnTo>
                  <a:pt x="3316302" y="1135819"/>
                </a:lnTo>
                <a:lnTo>
                  <a:pt x="3314855" y="1173439"/>
                </a:lnTo>
                <a:lnTo>
                  <a:pt x="3311961" y="1209611"/>
                </a:lnTo>
                <a:lnTo>
                  <a:pt x="3304727" y="1245784"/>
                </a:lnTo>
                <a:lnTo>
                  <a:pt x="3296045" y="1281956"/>
                </a:lnTo>
                <a:lnTo>
                  <a:pt x="3284470" y="1315235"/>
                </a:lnTo>
                <a:lnTo>
                  <a:pt x="3270001" y="1348514"/>
                </a:lnTo>
                <a:lnTo>
                  <a:pt x="3254085" y="1380346"/>
                </a:lnTo>
                <a:lnTo>
                  <a:pt x="3236722" y="1410731"/>
                </a:lnTo>
                <a:lnTo>
                  <a:pt x="3216466" y="1438222"/>
                </a:lnTo>
                <a:lnTo>
                  <a:pt x="3193315" y="1465713"/>
                </a:lnTo>
                <a:lnTo>
                  <a:pt x="3170165" y="1490310"/>
                </a:lnTo>
                <a:lnTo>
                  <a:pt x="3144121" y="1513461"/>
                </a:lnTo>
                <a:lnTo>
                  <a:pt x="3116629" y="1535164"/>
                </a:lnTo>
                <a:lnTo>
                  <a:pt x="3087691" y="1553974"/>
                </a:lnTo>
                <a:lnTo>
                  <a:pt x="3057306" y="1569890"/>
                </a:lnTo>
                <a:lnTo>
                  <a:pt x="3025475" y="1584359"/>
                </a:lnTo>
                <a:lnTo>
                  <a:pt x="3025475" y="1779691"/>
                </a:lnTo>
                <a:lnTo>
                  <a:pt x="3024027" y="1808629"/>
                </a:lnTo>
                <a:lnTo>
                  <a:pt x="3019687" y="1837567"/>
                </a:lnTo>
                <a:lnTo>
                  <a:pt x="3012452" y="1865058"/>
                </a:lnTo>
                <a:lnTo>
                  <a:pt x="3002324" y="1891103"/>
                </a:lnTo>
                <a:lnTo>
                  <a:pt x="2990749" y="1915700"/>
                </a:lnTo>
                <a:lnTo>
                  <a:pt x="2976280" y="1940297"/>
                </a:lnTo>
                <a:lnTo>
                  <a:pt x="2960364" y="1962001"/>
                </a:lnTo>
                <a:lnTo>
                  <a:pt x="2941554" y="1982258"/>
                </a:lnTo>
                <a:lnTo>
                  <a:pt x="2921297" y="2001067"/>
                </a:lnTo>
                <a:lnTo>
                  <a:pt x="2898147" y="2016983"/>
                </a:lnTo>
                <a:lnTo>
                  <a:pt x="2874997" y="2031452"/>
                </a:lnTo>
                <a:lnTo>
                  <a:pt x="2848952" y="2043028"/>
                </a:lnTo>
                <a:lnTo>
                  <a:pt x="2822908" y="2053156"/>
                </a:lnTo>
                <a:lnTo>
                  <a:pt x="2795417" y="2060390"/>
                </a:lnTo>
                <a:lnTo>
                  <a:pt x="2766479" y="2064731"/>
                </a:lnTo>
                <a:lnTo>
                  <a:pt x="2737541" y="2066178"/>
                </a:lnTo>
                <a:lnTo>
                  <a:pt x="2562465" y="2066178"/>
                </a:lnTo>
                <a:lnTo>
                  <a:pt x="2523399" y="2087882"/>
                </a:lnTo>
                <a:lnTo>
                  <a:pt x="2481439" y="2108138"/>
                </a:lnTo>
                <a:lnTo>
                  <a:pt x="2438032" y="2128395"/>
                </a:lnTo>
                <a:lnTo>
                  <a:pt x="2391731" y="2147204"/>
                </a:lnTo>
                <a:lnTo>
                  <a:pt x="2342536" y="2163120"/>
                </a:lnTo>
                <a:lnTo>
                  <a:pt x="2290448" y="2179036"/>
                </a:lnTo>
                <a:lnTo>
                  <a:pt x="2236912" y="2193505"/>
                </a:lnTo>
                <a:lnTo>
                  <a:pt x="2181930" y="2206528"/>
                </a:lnTo>
                <a:lnTo>
                  <a:pt x="2125501" y="2218103"/>
                </a:lnTo>
                <a:lnTo>
                  <a:pt x="2066178" y="2228231"/>
                </a:lnTo>
                <a:lnTo>
                  <a:pt x="2006855" y="2236912"/>
                </a:lnTo>
                <a:lnTo>
                  <a:pt x="1944638" y="2244147"/>
                </a:lnTo>
                <a:lnTo>
                  <a:pt x="1882421" y="2249935"/>
                </a:lnTo>
                <a:lnTo>
                  <a:pt x="1818757" y="2254275"/>
                </a:lnTo>
                <a:lnTo>
                  <a:pt x="1755093" y="2255722"/>
                </a:lnTo>
                <a:lnTo>
                  <a:pt x="1689983" y="2257169"/>
                </a:lnTo>
                <a:lnTo>
                  <a:pt x="1623425" y="2255722"/>
                </a:lnTo>
                <a:lnTo>
                  <a:pt x="1559762" y="2254275"/>
                </a:lnTo>
                <a:lnTo>
                  <a:pt x="1496098" y="2249935"/>
                </a:lnTo>
                <a:lnTo>
                  <a:pt x="1433881" y="2244147"/>
                </a:lnTo>
                <a:lnTo>
                  <a:pt x="1371664" y="2236912"/>
                </a:lnTo>
                <a:lnTo>
                  <a:pt x="1312341" y="2228231"/>
                </a:lnTo>
                <a:lnTo>
                  <a:pt x="1253018" y="2218103"/>
                </a:lnTo>
                <a:lnTo>
                  <a:pt x="1196589" y="2206528"/>
                </a:lnTo>
                <a:lnTo>
                  <a:pt x="1141607" y="2193505"/>
                </a:lnTo>
                <a:lnTo>
                  <a:pt x="1088071" y="2179036"/>
                </a:lnTo>
                <a:lnTo>
                  <a:pt x="1035983" y="2163120"/>
                </a:lnTo>
                <a:lnTo>
                  <a:pt x="988235" y="2147204"/>
                </a:lnTo>
                <a:lnTo>
                  <a:pt x="940487" y="2128395"/>
                </a:lnTo>
                <a:lnTo>
                  <a:pt x="897080" y="2108138"/>
                </a:lnTo>
                <a:lnTo>
                  <a:pt x="855120" y="2087882"/>
                </a:lnTo>
                <a:lnTo>
                  <a:pt x="816053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7" y="2060390"/>
                </a:lnTo>
                <a:lnTo>
                  <a:pt x="483266" y="2053156"/>
                </a:lnTo>
                <a:lnTo>
                  <a:pt x="457222" y="2043028"/>
                </a:lnTo>
                <a:lnTo>
                  <a:pt x="432624" y="2031452"/>
                </a:lnTo>
                <a:lnTo>
                  <a:pt x="408027" y="2016983"/>
                </a:lnTo>
                <a:lnTo>
                  <a:pt x="386323" y="2001067"/>
                </a:lnTo>
                <a:lnTo>
                  <a:pt x="366067" y="1982258"/>
                </a:lnTo>
                <a:lnTo>
                  <a:pt x="347257" y="1962001"/>
                </a:lnTo>
                <a:lnTo>
                  <a:pt x="331341" y="1940297"/>
                </a:lnTo>
                <a:lnTo>
                  <a:pt x="316872" y="1915700"/>
                </a:lnTo>
                <a:lnTo>
                  <a:pt x="303850" y="1891103"/>
                </a:lnTo>
                <a:lnTo>
                  <a:pt x="293722" y="1865058"/>
                </a:lnTo>
                <a:lnTo>
                  <a:pt x="287934" y="1837567"/>
                </a:lnTo>
                <a:lnTo>
                  <a:pt x="283593" y="1808629"/>
                </a:lnTo>
                <a:lnTo>
                  <a:pt x="280699" y="1779691"/>
                </a:lnTo>
                <a:lnTo>
                  <a:pt x="280699" y="1580018"/>
                </a:lnTo>
                <a:lnTo>
                  <a:pt x="250314" y="1565549"/>
                </a:lnTo>
                <a:lnTo>
                  <a:pt x="221376" y="1548187"/>
                </a:lnTo>
                <a:lnTo>
                  <a:pt x="192438" y="1529377"/>
                </a:lnTo>
                <a:lnTo>
                  <a:pt x="166394" y="1507673"/>
                </a:lnTo>
                <a:lnTo>
                  <a:pt x="141797" y="1484523"/>
                </a:lnTo>
                <a:lnTo>
                  <a:pt x="118646" y="1459926"/>
                </a:lnTo>
                <a:lnTo>
                  <a:pt x="96943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4" y="1344173"/>
                </a:lnTo>
                <a:lnTo>
                  <a:pt x="31832" y="1312341"/>
                </a:lnTo>
                <a:lnTo>
                  <a:pt x="20257" y="1277616"/>
                </a:lnTo>
                <a:lnTo>
                  <a:pt x="11575" y="1244337"/>
                </a:lnTo>
                <a:lnTo>
                  <a:pt x="4341" y="1208164"/>
                </a:lnTo>
                <a:lnTo>
                  <a:pt x="1447" y="1171992"/>
                </a:lnTo>
                <a:lnTo>
                  <a:pt x="0" y="1135819"/>
                </a:lnTo>
                <a:lnTo>
                  <a:pt x="1447" y="1098200"/>
                </a:lnTo>
                <a:lnTo>
                  <a:pt x="4341" y="1062027"/>
                </a:lnTo>
                <a:lnTo>
                  <a:pt x="11575" y="1027301"/>
                </a:lnTo>
                <a:lnTo>
                  <a:pt x="20257" y="992576"/>
                </a:lnTo>
                <a:lnTo>
                  <a:pt x="31832" y="959297"/>
                </a:lnTo>
                <a:lnTo>
                  <a:pt x="44854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3" y="837757"/>
                </a:lnTo>
                <a:lnTo>
                  <a:pt x="118646" y="810266"/>
                </a:lnTo>
                <a:lnTo>
                  <a:pt x="141797" y="785669"/>
                </a:lnTo>
                <a:lnTo>
                  <a:pt x="166394" y="762518"/>
                </a:lnTo>
                <a:lnTo>
                  <a:pt x="192438" y="742262"/>
                </a:lnTo>
                <a:lnTo>
                  <a:pt x="221376" y="722005"/>
                </a:lnTo>
                <a:lnTo>
                  <a:pt x="250314" y="706089"/>
                </a:lnTo>
                <a:lnTo>
                  <a:pt x="280699" y="691620"/>
                </a:lnTo>
                <a:lnTo>
                  <a:pt x="280699" y="496288"/>
                </a:lnTo>
                <a:lnTo>
                  <a:pt x="283593" y="467350"/>
                </a:lnTo>
                <a:lnTo>
                  <a:pt x="287934" y="438412"/>
                </a:lnTo>
                <a:lnTo>
                  <a:pt x="293722" y="410921"/>
                </a:lnTo>
                <a:lnTo>
                  <a:pt x="303850" y="384876"/>
                </a:lnTo>
                <a:lnTo>
                  <a:pt x="316872" y="360279"/>
                </a:lnTo>
                <a:lnTo>
                  <a:pt x="331341" y="335682"/>
                </a:lnTo>
                <a:lnTo>
                  <a:pt x="347257" y="313978"/>
                </a:lnTo>
                <a:lnTo>
                  <a:pt x="366067" y="293721"/>
                </a:lnTo>
                <a:lnTo>
                  <a:pt x="386323" y="274912"/>
                </a:lnTo>
                <a:lnTo>
                  <a:pt x="408027" y="258996"/>
                </a:lnTo>
                <a:lnTo>
                  <a:pt x="432624" y="244527"/>
                </a:lnTo>
                <a:lnTo>
                  <a:pt x="457222" y="231505"/>
                </a:lnTo>
                <a:lnTo>
                  <a:pt x="483266" y="222823"/>
                </a:lnTo>
                <a:lnTo>
                  <a:pt x="510757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8" y="209801"/>
                </a:lnTo>
                <a:lnTo>
                  <a:pt x="824735" y="185204"/>
                </a:lnTo>
                <a:lnTo>
                  <a:pt x="866695" y="162053"/>
                </a:lnTo>
                <a:lnTo>
                  <a:pt x="910102" y="141797"/>
                </a:lnTo>
                <a:lnTo>
                  <a:pt x="957850" y="121540"/>
                </a:lnTo>
                <a:lnTo>
                  <a:pt x="1007045" y="102730"/>
                </a:lnTo>
                <a:lnTo>
                  <a:pt x="1060580" y="85367"/>
                </a:lnTo>
                <a:lnTo>
                  <a:pt x="1115562" y="69451"/>
                </a:lnTo>
                <a:lnTo>
                  <a:pt x="1171991" y="54982"/>
                </a:lnTo>
                <a:lnTo>
                  <a:pt x="1231315" y="41960"/>
                </a:lnTo>
                <a:lnTo>
                  <a:pt x="1292085" y="31832"/>
                </a:lnTo>
                <a:lnTo>
                  <a:pt x="1354301" y="21704"/>
                </a:lnTo>
                <a:lnTo>
                  <a:pt x="1419412" y="14469"/>
                </a:lnTo>
                <a:lnTo>
                  <a:pt x="1484523" y="7235"/>
                </a:lnTo>
                <a:lnTo>
                  <a:pt x="1552527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lvl="0"/>
            <a:endParaRPr lang="zh-CN" altLang="en-US" noProof="0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3"/>
          </p:nvPr>
        </p:nvSpPr>
        <p:spPr>
          <a:xfrm>
            <a:off x="1406286" y="3954859"/>
            <a:ext cx="3316303" cy="2257169"/>
          </a:xfrm>
          <a:custGeom>
            <a:avLst/>
            <a:gdLst>
              <a:gd name="connsiteX0" fmla="*/ 1620532 w 3316303"/>
              <a:gd name="connsiteY0" fmla="*/ 0 h 2257169"/>
              <a:gd name="connsiteX1" fmla="*/ 1689983 w 3316303"/>
              <a:gd name="connsiteY1" fmla="*/ 0 h 2257169"/>
              <a:gd name="connsiteX2" fmla="*/ 1757988 w 3316303"/>
              <a:gd name="connsiteY2" fmla="*/ 0 h 2257169"/>
              <a:gd name="connsiteX3" fmla="*/ 1827439 w 3316303"/>
              <a:gd name="connsiteY3" fmla="*/ 2894 h 2257169"/>
              <a:gd name="connsiteX4" fmla="*/ 1893997 w 3316303"/>
              <a:gd name="connsiteY4" fmla="*/ 7235 h 2257169"/>
              <a:gd name="connsiteX5" fmla="*/ 1959107 w 3316303"/>
              <a:gd name="connsiteY5" fmla="*/ 14469 h 2257169"/>
              <a:gd name="connsiteX6" fmla="*/ 2024218 w 3316303"/>
              <a:gd name="connsiteY6" fmla="*/ 21704 h 2257169"/>
              <a:gd name="connsiteX7" fmla="*/ 2086435 w 3316303"/>
              <a:gd name="connsiteY7" fmla="*/ 31832 h 2257169"/>
              <a:gd name="connsiteX8" fmla="*/ 2147205 w 3316303"/>
              <a:gd name="connsiteY8" fmla="*/ 41960 h 2257169"/>
              <a:gd name="connsiteX9" fmla="*/ 2206528 w 3316303"/>
              <a:gd name="connsiteY9" fmla="*/ 54982 h 2257169"/>
              <a:gd name="connsiteX10" fmla="*/ 2264404 w 3316303"/>
              <a:gd name="connsiteY10" fmla="*/ 69452 h 2257169"/>
              <a:gd name="connsiteX11" fmla="*/ 2317939 w 3316303"/>
              <a:gd name="connsiteY11" fmla="*/ 85367 h 2257169"/>
              <a:gd name="connsiteX12" fmla="*/ 2371475 w 3316303"/>
              <a:gd name="connsiteY12" fmla="*/ 102730 h 2257169"/>
              <a:gd name="connsiteX13" fmla="*/ 2420669 w 3316303"/>
              <a:gd name="connsiteY13" fmla="*/ 121540 h 2257169"/>
              <a:gd name="connsiteX14" fmla="*/ 2468417 w 3316303"/>
              <a:gd name="connsiteY14" fmla="*/ 141797 h 2257169"/>
              <a:gd name="connsiteX15" fmla="*/ 2513271 w 3316303"/>
              <a:gd name="connsiteY15" fmla="*/ 162053 h 2257169"/>
              <a:gd name="connsiteX16" fmla="*/ 2553784 w 3316303"/>
              <a:gd name="connsiteY16" fmla="*/ 185204 h 2257169"/>
              <a:gd name="connsiteX17" fmla="*/ 2592851 w 3316303"/>
              <a:gd name="connsiteY17" fmla="*/ 209801 h 2257169"/>
              <a:gd name="connsiteX18" fmla="*/ 2737541 w 3316303"/>
              <a:gd name="connsiteY18" fmla="*/ 209801 h 2257169"/>
              <a:gd name="connsiteX19" fmla="*/ 2766479 w 3316303"/>
              <a:gd name="connsiteY19" fmla="*/ 211248 h 2257169"/>
              <a:gd name="connsiteX20" fmla="*/ 2795417 w 3316303"/>
              <a:gd name="connsiteY20" fmla="*/ 215589 h 2257169"/>
              <a:gd name="connsiteX21" fmla="*/ 2822908 w 3316303"/>
              <a:gd name="connsiteY21" fmla="*/ 222823 h 2257169"/>
              <a:gd name="connsiteX22" fmla="*/ 2848953 w 3316303"/>
              <a:gd name="connsiteY22" fmla="*/ 231505 h 2257169"/>
              <a:gd name="connsiteX23" fmla="*/ 2874997 w 3316303"/>
              <a:gd name="connsiteY23" fmla="*/ 244527 h 2257169"/>
              <a:gd name="connsiteX24" fmla="*/ 2898147 w 3316303"/>
              <a:gd name="connsiteY24" fmla="*/ 258996 h 2257169"/>
              <a:gd name="connsiteX25" fmla="*/ 2921298 w 3316303"/>
              <a:gd name="connsiteY25" fmla="*/ 274912 h 2257169"/>
              <a:gd name="connsiteX26" fmla="*/ 2941554 w 3316303"/>
              <a:gd name="connsiteY26" fmla="*/ 293721 h 2257169"/>
              <a:gd name="connsiteX27" fmla="*/ 2960364 w 3316303"/>
              <a:gd name="connsiteY27" fmla="*/ 313978 h 2257169"/>
              <a:gd name="connsiteX28" fmla="*/ 2976280 w 3316303"/>
              <a:gd name="connsiteY28" fmla="*/ 335682 h 2257169"/>
              <a:gd name="connsiteX29" fmla="*/ 2990749 w 3316303"/>
              <a:gd name="connsiteY29" fmla="*/ 360279 h 2257169"/>
              <a:gd name="connsiteX30" fmla="*/ 3002324 w 3316303"/>
              <a:gd name="connsiteY30" fmla="*/ 384876 h 2257169"/>
              <a:gd name="connsiteX31" fmla="*/ 3012452 w 3316303"/>
              <a:gd name="connsiteY31" fmla="*/ 410921 h 2257169"/>
              <a:gd name="connsiteX32" fmla="*/ 3019687 w 3316303"/>
              <a:gd name="connsiteY32" fmla="*/ 438412 h 2257169"/>
              <a:gd name="connsiteX33" fmla="*/ 3024028 w 3316303"/>
              <a:gd name="connsiteY33" fmla="*/ 467350 h 2257169"/>
              <a:gd name="connsiteX34" fmla="*/ 3025475 w 3316303"/>
              <a:gd name="connsiteY34" fmla="*/ 496288 h 2257169"/>
              <a:gd name="connsiteX35" fmla="*/ 3025475 w 3316303"/>
              <a:gd name="connsiteY35" fmla="*/ 687279 h 2257169"/>
              <a:gd name="connsiteX36" fmla="*/ 3057307 w 3316303"/>
              <a:gd name="connsiteY36" fmla="*/ 701748 h 2257169"/>
              <a:gd name="connsiteX37" fmla="*/ 3087692 w 3316303"/>
              <a:gd name="connsiteY37" fmla="*/ 717664 h 2257169"/>
              <a:gd name="connsiteX38" fmla="*/ 3116629 w 3316303"/>
              <a:gd name="connsiteY38" fmla="*/ 736474 h 2257169"/>
              <a:gd name="connsiteX39" fmla="*/ 3144121 w 3316303"/>
              <a:gd name="connsiteY39" fmla="*/ 756731 h 2257169"/>
              <a:gd name="connsiteX40" fmla="*/ 3170165 w 3316303"/>
              <a:gd name="connsiteY40" fmla="*/ 779881 h 2257169"/>
              <a:gd name="connsiteX41" fmla="*/ 3193315 w 3316303"/>
              <a:gd name="connsiteY41" fmla="*/ 805925 h 2257169"/>
              <a:gd name="connsiteX42" fmla="*/ 3216467 w 3316303"/>
              <a:gd name="connsiteY42" fmla="*/ 831970 h 2257169"/>
              <a:gd name="connsiteX43" fmla="*/ 3236722 w 3316303"/>
              <a:gd name="connsiteY43" fmla="*/ 860908 h 2257169"/>
              <a:gd name="connsiteX44" fmla="*/ 3254085 w 3316303"/>
              <a:gd name="connsiteY44" fmla="*/ 891293 h 2257169"/>
              <a:gd name="connsiteX45" fmla="*/ 3270001 w 3316303"/>
              <a:gd name="connsiteY45" fmla="*/ 923124 h 2257169"/>
              <a:gd name="connsiteX46" fmla="*/ 3284470 w 3316303"/>
              <a:gd name="connsiteY46" fmla="*/ 954956 h 2257169"/>
              <a:gd name="connsiteX47" fmla="*/ 3296045 w 3316303"/>
              <a:gd name="connsiteY47" fmla="*/ 989682 h 2257169"/>
              <a:gd name="connsiteX48" fmla="*/ 3304727 w 3316303"/>
              <a:gd name="connsiteY48" fmla="*/ 1024408 h 2257169"/>
              <a:gd name="connsiteX49" fmla="*/ 3311962 w 3316303"/>
              <a:gd name="connsiteY49" fmla="*/ 1060580 h 2257169"/>
              <a:gd name="connsiteX50" fmla="*/ 3314855 w 3316303"/>
              <a:gd name="connsiteY50" fmla="*/ 1098200 h 2257169"/>
              <a:gd name="connsiteX51" fmla="*/ 3316303 w 3316303"/>
              <a:gd name="connsiteY51" fmla="*/ 1135819 h 2257169"/>
              <a:gd name="connsiteX52" fmla="*/ 3314855 w 3316303"/>
              <a:gd name="connsiteY52" fmla="*/ 1173439 h 2257169"/>
              <a:gd name="connsiteX53" fmla="*/ 3311962 w 3316303"/>
              <a:gd name="connsiteY53" fmla="*/ 1209611 h 2257169"/>
              <a:gd name="connsiteX54" fmla="*/ 3304727 w 3316303"/>
              <a:gd name="connsiteY54" fmla="*/ 1245784 h 2257169"/>
              <a:gd name="connsiteX55" fmla="*/ 3296045 w 3316303"/>
              <a:gd name="connsiteY55" fmla="*/ 1281956 h 2257169"/>
              <a:gd name="connsiteX56" fmla="*/ 3284470 w 3316303"/>
              <a:gd name="connsiteY56" fmla="*/ 1315235 h 2257169"/>
              <a:gd name="connsiteX57" fmla="*/ 3270001 w 3316303"/>
              <a:gd name="connsiteY57" fmla="*/ 1348514 h 2257169"/>
              <a:gd name="connsiteX58" fmla="*/ 3254085 w 3316303"/>
              <a:gd name="connsiteY58" fmla="*/ 1380346 h 2257169"/>
              <a:gd name="connsiteX59" fmla="*/ 3236722 w 3316303"/>
              <a:gd name="connsiteY59" fmla="*/ 1410731 h 2257169"/>
              <a:gd name="connsiteX60" fmla="*/ 3216467 w 3316303"/>
              <a:gd name="connsiteY60" fmla="*/ 1438222 h 2257169"/>
              <a:gd name="connsiteX61" fmla="*/ 3193315 w 3316303"/>
              <a:gd name="connsiteY61" fmla="*/ 1465713 h 2257169"/>
              <a:gd name="connsiteX62" fmla="*/ 3170165 w 3316303"/>
              <a:gd name="connsiteY62" fmla="*/ 1490310 h 2257169"/>
              <a:gd name="connsiteX63" fmla="*/ 3144121 w 3316303"/>
              <a:gd name="connsiteY63" fmla="*/ 1513461 h 2257169"/>
              <a:gd name="connsiteX64" fmla="*/ 3116629 w 3316303"/>
              <a:gd name="connsiteY64" fmla="*/ 1535164 h 2257169"/>
              <a:gd name="connsiteX65" fmla="*/ 3087692 w 3316303"/>
              <a:gd name="connsiteY65" fmla="*/ 1553974 h 2257169"/>
              <a:gd name="connsiteX66" fmla="*/ 3057307 w 3316303"/>
              <a:gd name="connsiteY66" fmla="*/ 1569890 h 2257169"/>
              <a:gd name="connsiteX67" fmla="*/ 3025475 w 3316303"/>
              <a:gd name="connsiteY67" fmla="*/ 1584359 h 2257169"/>
              <a:gd name="connsiteX68" fmla="*/ 3025475 w 3316303"/>
              <a:gd name="connsiteY68" fmla="*/ 1779691 h 2257169"/>
              <a:gd name="connsiteX69" fmla="*/ 3024028 w 3316303"/>
              <a:gd name="connsiteY69" fmla="*/ 1808629 h 2257169"/>
              <a:gd name="connsiteX70" fmla="*/ 3019687 w 3316303"/>
              <a:gd name="connsiteY70" fmla="*/ 1837567 h 2257169"/>
              <a:gd name="connsiteX71" fmla="*/ 3012452 w 3316303"/>
              <a:gd name="connsiteY71" fmla="*/ 1865058 h 2257169"/>
              <a:gd name="connsiteX72" fmla="*/ 3002324 w 3316303"/>
              <a:gd name="connsiteY72" fmla="*/ 1891103 h 2257169"/>
              <a:gd name="connsiteX73" fmla="*/ 2990749 w 3316303"/>
              <a:gd name="connsiteY73" fmla="*/ 1915700 h 2257169"/>
              <a:gd name="connsiteX74" fmla="*/ 2976280 w 3316303"/>
              <a:gd name="connsiteY74" fmla="*/ 1940297 h 2257169"/>
              <a:gd name="connsiteX75" fmla="*/ 2960364 w 3316303"/>
              <a:gd name="connsiteY75" fmla="*/ 1962001 h 2257169"/>
              <a:gd name="connsiteX76" fmla="*/ 2941554 w 3316303"/>
              <a:gd name="connsiteY76" fmla="*/ 1982258 h 2257169"/>
              <a:gd name="connsiteX77" fmla="*/ 2921298 w 3316303"/>
              <a:gd name="connsiteY77" fmla="*/ 2001067 h 2257169"/>
              <a:gd name="connsiteX78" fmla="*/ 2898147 w 3316303"/>
              <a:gd name="connsiteY78" fmla="*/ 2016983 h 2257169"/>
              <a:gd name="connsiteX79" fmla="*/ 2874997 w 3316303"/>
              <a:gd name="connsiteY79" fmla="*/ 2031452 h 2257169"/>
              <a:gd name="connsiteX80" fmla="*/ 2848953 w 3316303"/>
              <a:gd name="connsiteY80" fmla="*/ 2043028 h 2257169"/>
              <a:gd name="connsiteX81" fmla="*/ 2822908 w 3316303"/>
              <a:gd name="connsiteY81" fmla="*/ 2053156 h 2257169"/>
              <a:gd name="connsiteX82" fmla="*/ 2795417 w 3316303"/>
              <a:gd name="connsiteY82" fmla="*/ 2060390 h 2257169"/>
              <a:gd name="connsiteX83" fmla="*/ 2766479 w 3316303"/>
              <a:gd name="connsiteY83" fmla="*/ 2064731 h 2257169"/>
              <a:gd name="connsiteX84" fmla="*/ 2737541 w 3316303"/>
              <a:gd name="connsiteY84" fmla="*/ 2066178 h 2257169"/>
              <a:gd name="connsiteX85" fmla="*/ 2562466 w 3316303"/>
              <a:gd name="connsiteY85" fmla="*/ 2066178 h 2257169"/>
              <a:gd name="connsiteX86" fmla="*/ 2523399 w 3316303"/>
              <a:gd name="connsiteY86" fmla="*/ 2087882 h 2257169"/>
              <a:gd name="connsiteX87" fmla="*/ 2481439 w 3316303"/>
              <a:gd name="connsiteY87" fmla="*/ 2108138 h 2257169"/>
              <a:gd name="connsiteX88" fmla="*/ 2438032 w 3316303"/>
              <a:gd name="connsiteY88" fmla="*/ 2128395 h 2257169"/>
              <a:gd name="connsiteX89" fmla="*/ 2391731 w 3316303"/>
              <a:gd name="connsiteY89" fmla="*/ 2147204 h 2257169"/>
              <a:gd name="connsiteX90" fmla="*/ 2342537 w 3316303"/>
              <a:gd name="connsiteY90" fmla="*/ 2163120 h 2257169"/>
              <a:gd name="connsiteX91" fmla="*/ 2290448 w 3316303"/>
              <a:gd name="connsiteY91" fmla="*/ 2179036 h 2257169"/>
              <a:gd name="connsiteX92" fmla="*/ 2236913 w 3316303"/>
              <a:gd name="connsiteY92" fmla="*/ 2193505 h 2257169"/>
              <a:gd name="connsiteX93" fmla="*/ 2181930 w 3316303"/>
              <a:gd name="connsiteY93" fmla="*/ 2206528 h 2257169"/>
              <a:gd name="connsiteX94" fmla="*/ 2125501 w 3316303"/>
              <a:gd name="connsiteY94" fmla="*/ 2218103 h 2257169"/>
              <a:gd name="connsiteX95" fmla="*/ 2066178 w 3316303"/>
              <a:gd name="connsiteY95" fmla="*/ 2228231 h 2257169"/>
              <a:gd name="connsiteX96" fmla="*/ 2006855 w 3316303"/>
              <a:gd name="connsiteY96" fmla="*/ 2236912 h 2257169"/>
              <a:gd name="connsiteX97" fmla="*/ 1944638 w 3316303"/>
              <a:gd name="connsiteY97" fmla="*/ 2244147 h 2257169"/>
              <a:gd name="connsiteX98" fmla="*/ 1882421 w 3316303"/>
              <a:gd name="connsiteY98" fmla="*/ 2249935 h 2257169"/>
              <a:gd name="connsiteX99" fmla="*/ 1818758 w 3316303"/>
              <a:gd name="connsiteY99" fmla="*/ 2254275 h 2257169"/>
              <a:gd name="connsiteX100" fmla="*/ 1755094 w 3316303"/>
              <a:gd name="connsiteY100" fmla="*/ 2255722 h 2257169"/>
              <a:gd name="connsiteX101" fmla="*/ 1689983 w 3316303"/>
              <a:gd name="connsiteY101" fmla="*/ 2257169 h 2257169"/>
              <a:gd name="connsiteX102" fmla="*/ 1623426 w 3316303"/>
              <a:gd name="connsiteY102" fmla="*/ 2255722 h 2257169"/>
              <a:gd name="connsiteX103" fmla="*/ 1559762 w 3316303"/>
              <a:gd name="connsiteY103" fmla="*/ 2254275 h 2257169"/>
              <a:gd name="connsiteX104" fmla="*/ 1496098 w 3316303"/>
              <a:gd name="connsiteY104" fmla="*/ 2249935 h 2257169"/>
              <a:gd name="connsiteX105" fmla="*/ 1433881 w 3316303"/>
              <a:gd name="connsiteY105" fmla="*/ 2244147 h 2257169"/>
              <a:gd name="connsiteX106" fmla="*/ 1371664 w 3316303"/>
              <a:gd name="connsiteY106" fmla="*/ 2236912 h 2257169"/>
              <a:gd name="connsiteX107" fmla="*/ 1312341 w 3316303"/>
              <a:gd name="connsiteY107" fmla="*/ 2228231 h 2257169"/>
              <a:gd name="connsiteX108" fmla="*/ 1253018 w 3316303"/>
              <a:gd name="connsiteY108" fmla="*/ 2218103 h 2257169"/>
              <a:gd name="connsiteX109" fmla="*/ 1196589 w 3316303"/>
              <a:gd name="connsiteY109" fmla="*/ 2206528 h 2257169"/>
              <a:gd name="connsiteX110" fmla="*/ 1141607 w 3316303"/>
              <a:gd name="connsiteY110" fmla="*/ 2193505 h 2257169"/>
              <a:gd name="connsiteX111" fmla="*/ 1088071 w 3316303"/>
              <a:gd name="connsiteY111" fmla="*/ 2179036 h 2257169"/>
              <a:gd name="connsiteX112" fmla="*/ 1035983 w 3316303"/>
              <a:gd name="connsiteY112" fmla="*/ 2163120 h 2257169"/>
              <a:gd name="connsiteX113" fmla="*/ 988235 w 3316303"/>
              <a:gd name="connsiteY113" fmla="*/ 2147204 h 2257169"/>
              <a:gd name="connsiteX114" fmla="*/ 940487 w 3316303"/>
              <a:gd name="connsiteY114" fmla="*/ 2128395 h 2257169"/>
              <a:gd name="connsiteX115" fmla="*/ 897080 w 3316303"/>
              <a:gd name="connsiteY115" fmla="*/ 2108138 h 2257169"/>
              <a:gd name="connsiteX116" fmla="*/ 855120 w 3316303"/>
              <a:gd name="connsiteY116" fmla="*/ 2087882 h 2257169"/>
              <a:gd name="connsiteX117" fmla="*/ 816054 w 3316303"/>
              <a:gd name="connsiteY117" fmla="*/ 2066178 h 2257169"/>
              <a:gd name="connsiteX118" fmla="*/ 570080 w 3316303"/>
              <a:gd name="connsiteY118" fmla="*/ 2066178 h 2257169"/>
              <a:gd name="connsiteX119" fmla="*/ 539695 w 3316303"/>
              <a:gd name="connsiteY119" fmla="*/ 2064731 h 2257169"/>
              <a:gd name="connsiteX120" fmla="*/ 510757 w 3316303"/>
              <a:gd name="connsiteY120" fmla="*/ 2060390 h 2257169"/>
              <a:gd name="connsiteX121" fmla="*/ 483266 w 3316303"/>
              <a:gd name="connsiteY121" fmla="*/ 2053156 h 2257169"/>
              <a:gd name="connsiteX122" fmla="*/ 457222 w 3316303"/>
              <a:gd name="connsiteY122" fmla="*/ 2043028 h 2257169"/>
              <a:gd name="connsiteX123" fmla="*/ 432624 w 3316303"/>
              <a:gd name="connsiteY123" fmla="*/ 2031452 h 2257169"/>
              <a:gd name="connsiteX124" fmla="*/ 408027 w 3316303"/>
              <a:gd name="connsiteY124" fmla="*/ 2016983 h 2257169"/>
              <a:gd name="connsiteX125" fmla="*/ 386323 w 3316303"/>
              <a:gd name="connsiteY125" fmla="*/ 2001067 h 2257169"/>
              <a:gd name="connsiteX126" fmla="*/ 366067 w 3316303"/>
              <a:gd name="connsiteY126" fmla="*/ 1982258 h 2257169"/>
              <a:gd name="connsiteX127" fmla="*/ 347257 w 3316303"/>
              <a:gd name="connsiteY127" fmla="*/ 1962001 h 2257169"/>
              <a:gd name="connsiteX128" fmla="*/ 331341 w 3316303"/>
              <a:gd name="connsiteY128" fmla="*/ 1940297 h 2257169"/>
              <a:gd name="connsiteX129" fmla="*/ 316872 w 3316303"/>
              <a:gd name="connsiteY129" fmla="*/ 1915700 h 2257169"/>
              <a:gd name="connsiteX130" fmla="*/ 303850 w 3316303"/>
              <a:gd name="connsiteY130" fmla="*/ 1891103 h 2257169"/>
              <a:gd name="connsiteX131" fmla="*/ 293722 w 3316303"/>
              <a:gd name="connsiteY131" fmla="*/ 1865058 h 2257169"/>
              <a:gd name="connsiteX132" fmla="*/ 287934 w 3316303"/>
              <a:gd name="connsiteY132" fmla="*/ 1837567 h 2257169"/>
              <a:gd name="connsiteX133" fmla="*/ 283593 w 3316303"/>
              <a:gd name="connsiteY133" fmla="*/ 1808629 h 2257169"/>
              <a:gd name="connsiteX134" fmla="*/ 280700 w 3316303"/>
              <a:gd name="connsiteY134" fmla="*/ 1779691 h 2257169"/>
              <a:gd name="connsiteX135" fmla="*/ 280700 w 3316303"/>
              <a:gd name="connsiteY135" fmla="*/ 1580018 h 2257169"/>
              <a:gd name="connsiteX136" fmla="*/ 250315 w 3316303"/>
              <a:gd name="connsiteY136" fmla="*/ 1565549 h 2257169"/>
              <a:gd name="connsiteX137" fmla="*/ 221376 w 3316303"/>
              <a:gd name="connsiteY137" fmla="*/ 1548187 h 2257169"/>
              <a:gd name="connsiteX138" fmla="*/ 192438 w 3316303"/>
              <a:gd name="connsiteY138" fmla="*/ 1529377 h 2257169"/>
              <a:gd name="connsiteX139" fmla="*/ 166394 w 3316303"/>
              <a:gd name="connsiteY139" fmla="*/ 1507673 h 2257169"/>
              <a:gd name="connsiteX140" fmla="*/ 141797 w 3316303"/>
              <a:gd name="connsiteY140" fmla="*/ 1484523 h 2257169"/>
              <a:gd name="connsiteX141" fmla="*/ 118646 w 3316303"/>
              <a:gd name="connsiteY141" fmla="*/ 1459926 h 2257169"/>
              <a:gd name="connsiteX142" fmla="*/ 96943 w 3316303"/>
              <a:gd name="connsiteY142" fmla="*/ 1433881 h 2257169"/>
              <a:gd name="connsiteX143" fmla="*/ 78133 w 3316303"/>
              <a:gd name="connsiteY143" fmla="*/ 1404943 h 2257169"/>
              <a:gd name="connsiteX144" fmla="*/ 60770 w 3316303"/>
              <a:gd name="connsiteY144" fmla="*/ 1376005 h 2257169"/>
              <a:gd name="connsiteX145" fmla="*/ 44854 w 3316303"/>
              <a:gd name="connsiteY145" fmla="*/ 1344173 h 2257169"/>
              <a:gd name="connsiteX146" fmla="*/ 31832 w 3316303"/>
              <a:gd name="connsiteY146" fmla="*/ 1312341 h 2257169"/>
              <a:gd name="connsiteX147" fmla="*/ 20257 w 3316303"/>
              <a:gd name="connsiteY147" fmla="*/ 1277616 h 2257169"/>
              <a:gd name="connsiteX148" fmla="*/ 11576 w 3316303"/>
              <a:gd name="connsiteY148" fmla="*/ 1244337 h 2257169"/>
              <a:gd name="connsiteX149" fmla="*/ 4341 w 3316303"/>
              <a:gd name="connsiteY149" fmla="*/ 1208164 h 2257169"/>
              <a:gd name="connsiteX150" fmla="*/ 1447 w 3316303"/>
              <a:gd name="connsiteY150" fmla="*/ 1171992 h 2257169"/>
              <a:gd name="connsiteX151" fmla="*/ 0 w 3316303"/>
              <a:gd name="connsiteY151" fmla="*/ 1135819 h 2257169"/>
              <a:gd name="connsiteX152" fmla="*/ 1447 w 3316303"/>
              <a:gd name="connsiteY152" fmla="*/ 1098200 h 2257169"/>
              <a:gd name="connsiteX153" fmla="*/ 4341 w 3316303"/>
              <a:gd name="connsiteY153" fmla="*/ 1062027 h 2257169"/>
              <a:gd name="connsiteX154" fmla="*/ 11576 w 3316303"/>
              <a:gd name="connsiteY154" fmla="*/ 1027301 h 2257169"/>
              <a:gd name="connsiteX155" fmla="*/ 20257 w 3316303"/>
              <a:gd name="connsiteY155" fmla="*/ 992576 h 2257169"/>
              <a:gd name="connsiteX156" fmla="*/ 31832 w 3316303"/>
              <a:gd name="connsiteY156" fmla="*/ 959297 h 2257169"/>
              <a:gd name="connsiteX157" fmla="*/ 44854 w 3316303"/>
              <a:gd name="connsiteY157" fmla="*/ 927465 h 2257169"/>
              <a:gd name="connsiteX158" fmla="*/ 60770 w 3316303"/>
              <a:gd name="connsiteY158" fmla="*/ 895633 h 2257169"/>
              <a:gd name="connsiteX159" fmla="*/ 78133 w 3316303"/>
              <a:gd name="connsiteY159" fmla="*/ 865248 h 2257169"/>
              <a:gd name="connsiteX160" fmla="*/ 96943 w 3316303"/>
              <a:gd name="connsiteY160" fmla="*/ 837757 h 2257169"/>
              <a:gd name="connsiteX161" fmla="*/ 118646 w 3316303"/>
              <a:gd name="connsiteY161" fmla="*/ 810266 h 2257169"/>
              <a:gd name="connsiteX162" fmla="*/ 141797 w 3316303"/>
              <a:gd name="connsiteY162" fmla="*/ 785669 h 2257169"/>
              <a:gd name="connsiteX163" fmla="*/ 166394 w 3316303"/>
              <a:gd name="connsiteY163" fmla="*/ 762518 h 2257169"/>
              <a:gd name="connsiteX164" fmla="*/ 192438 w 3316303"/>
              <a:gd name="connsiteY164" fmla="*/ 742262 h 2257169"/>
              <a:gd name="connsiteX165" fmla="*/ 221376 w 3316303"/>
              <a:gd name="connsiteY165" fmla="*/ 722005 h 2257169"/>
              <a:gd name="connsiteX166" fmla="*/ 250315 w 3316303"/>
              <a:gd name="connsiteY166" fmla="*/ 706089 h 2257169"/>
              <a:gd name="connsiteX167" fmla="*/ 280700 w 3316303"/>
              <a:gd name="connsiteY167" fmla="*/ 691620 h 2257169"/>
              <a:gd name="connsiteX168" fmla="*/ 280700 w 3316303"/>
              <a:gd name="connsiteY168" fmla="*/ 496288 h 2257169"/>
              <a:gd name="connsiteX169" fmla="*/ 283593 w 3316303"/>
              <a:gd name="connsiteY169" fmla="*/ 467350 h 2257169"/>
              <a:gd name="connsiteX170" fmla="*/ 287934 w 3316303"/>
              <a:gd name="connsiteY170" fmla="*/ 438412 h 2257169"/>
              <a:gd name="connsiteX171" fmla="*/ 293722 w 3316303"/>
              <a:gd name="connsiteY171" fmla="*/ 410921 h 2257169"/>
              <a:gd name="connsiteX172" fmla="*/ 303850 w 3316303"/>
              <a:gd name="connsiteY172" fmla="*/ 384876 h 2257169"/>
              <a:gd name="connsiteX173" fmla="*/ 316872 w 3316303"/>
              <a:gd name="connsiteY173" fmla="*/ 360279 h 2257169"/>
              <a:gd name="connsiteX174" fmla="*/ 331341 w 3316303"/>
              <a:gd name="connsiteY174" fmla="*/ 335682 h 2257169"/>
              <a:gd name="connsiteX175" fmla="*/ 347257 w 3316303"/>
              <a:gd name="connsiteY175" fmla="*/ 313978 h 2257169"/>
              <a:gd name="connsiteX176" fmla="*/ 366067 w 3316303"/>
              <a:gd name="connsiteY176" fmla="*/ 293721 h 2257169"/>
              <a:gd name="connsiteX177" fmla="*/ 386323 w 3316303"/>
              <a:gd name="connsiteY177" fmla="*/ 274912 h 2257169"/>
              <a:gd name="connsiteX178" fmla="*/ 408027 w 3316303"/>
              <a:gd name="connsiteY178" fmla="*/ 258996 h 2257169"/>
              <a:gd name="connsiteX179" fmla="*/ 432624 w 3316303"/>
              <a:gd name="connsiteY179" fmla="*/ 244527 h 2257169"/>
              <a:gd name="connsiteX180" fmla="*/ 457222 w 3316303"/>
              <a:gd name="connsiteY180" fmla="*/ 231505 h 2257169"/>
              <a:gd name="connsiteX181" fmla="*/ 483266 w 3316303"/>
              <a:gd name="connsiteY181" fmla="*/ 222823 h 2257169"/>
              <a:gd name="connsiteX182" fmla="*/ 510757 w 3316303"/>
              <a:gd name="connsiteY182" fmla="*/ 215589 h 2257169"/>
              <a:gd name="connsiteX183" fmla="*/ 539695 w 3316303"/>
              <a:gd name="connsiteY183" fmla="*/ 211248 h 2257169"/>
              <a:gd name="connsiteX184" fmla="*/ 570080 w 3316303"/>
              <a:gd name="connsiteY184" fmla="*/ 209801 h 2257169"/>
              <a:gd name="connsiteX185" fmla="*/ 785669 w 3316303"/>
              <a:gd name="connsiteY185" fmla="*/ 209801 h 2257169"/>
              <a:gd name="connsiteX186" fmla="*/ 824735 w 3316303"/>
              <a:gd name="connsiteY186" fmla="*/ 185204 h 2257169"/>
              <a:gd name="connsiteX187" fmla="*/ 866695 w 3316303"/>
              <a:gd name="connsiteY187" fmla="*/ 162053 h 2257169"/>
              <a:gd name="connsiteX188" fmla="*/ 910102 w 3316303"/>
              <a:gd name="connsiteY188" fmla="*/ 141797 h 2257169"/>
              <a:gd name="connsiteX189" fmla="*/ 957850 w 3316303"/>
              <a:gd name="connsiteY189" fmla="*/ 121540 h 2257169"/>
              <a:gd name="connsiteX190" fmla="*/ 1007045 w 3316303"/>
              <a:gd name="connsiteY190" fmla="*/ 102730 h 2257169"/>
              <a:gd name="connsiteX191" fmla="*/ 1060580 w 3316303"/>
              <a:gd name="connsiteY191" fmla="*/ 85367 h 2257169"/>
              <a:gd name="connsiteX192" fmla="*/ 1115563 w 3316303"/>
              <a:gd name="connsiteY192" fmla="*/ 69452 h 2257169"/>
              <a:gd name="connsiteX193" fmla="*/ 1171992 w 3316303"/>
              <a:gd name="connsiteY193" fmla="*/ 54982 h 2257169"/>
              <a:gd name="connsiteX194" fmla="*/ 1231315 w 3316303"/>
              <a:gd name="connsiteY194" fmla="*/ 41960 h 2257169"/>
              <a:gd name="connsiteX195" fmla="*/ 1292085 w 3316303"/>
              <a:gd name="connsiteY195" fmla="*/ 31832 h 2257169"/>
              <a:gd name="connsiteX196" fmla="*/ 1354302 w 3316303"/>
              <a:gd name="connsiteY196" fmla="*/ 21704 h 2257169"/>
              <a:gd name="connsiteX197" fmla="*/ 1419412 w 3316303"/>
              <a:gd name="connsiteY197" fmla="*/ 14469 h 2257169"/>
              <a:gd name="connsiteX198" fmla="*/ 1484523 w 3316303"/>
              <a:gd name="connsiteY198" fmla="*/ 7235 h 2257169"/>
              <a:gd name="connsiteX199" fmla="*/ 1552527 w 3316303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3" h="2257169">
                <a:moveTo>
                  <a:pt x="1620532" y="0"/>
                </a:moveTo>
                <a:lnTo>
                  <a:pt x="1689983" y="0"/>
                </a:lnTo>
                <a:lnTo>
                  <a:pt x="1757988" y="0"/>
                </a:lnTo>
                <a:lnTo>
                  <a:pt x="1827439" y="2894"/>
                </a:lnTo>
                <a:lnTo>
                  <a:pt x="1893997" y="7235"/>
                </a:lnTo>
                <a:lnTo>
                  <a:pt x="1959107" y="14469"/>
                </a:lnTo>
                <a:lnTo>
                  <a:pt x="2024218" y="21704"/>
                </a:lnTo>
                <a:lnTo>
                  <a:pt x="2086435" y="31832"/>
                </a:lnTo>
                <a:lnTo>
                  <a:pt x="2147205" y="41960"/>
                </a:lnTo>
                <a:lnTo>
                  <a:pt x="2206528" y="54982"/>
                </a:lnTo>
                <a:lnTo>
                  <a:pt x="2264404" y="69452"/>
                </a:lnTo>
                <a:lnTo>
                  <a:pt x="2317939" y="85367"/>
                </a:lnTo>
                <a:lnTo>
                  <a:pt x="2371475" y="102730"/>
                </a:lnTo>
                <a:lnTo>
                  <a:pt x="2420669" y="121540"/>
                </a:lnTo>
                <a:lnTo>
                  <a:pt x="2468417" y="141797"/>
                </a:lnTo>
                <a:lnTo>
                  <a:pt x="2513271" y="162053"/>
                </a:lnTo>
                <a:lnTo>
                  <a:pt x="2553784" y="185204"/>
                </a:lnTo>
                <a:lnTo>
                  <a:pt x="2592851" y="209801"/>
                </a:lnTo>
                <a:lnTo>
                  <a:pt x="2737541" y="209801"/>
                </a:lnTo>
                <a:lnTo>
                  <a:pt x="2766479" y="211248"/>
                </a:lnTo>
                <a:lnTo>
                  <a:pt x="2795417" y="215589"/>
                </a:lnTo>
                <a:lnTo>
                  <a:pt x="2822908" y="222823"/>
                </a:lnTo>
                <a:lnTo>
                  <a:pt x="2848953" y="231505"/>
                </a:lnTo>
                <a:lnTo>
                  <a:pt x="2874997" y="244527"/>
                </a:lnTo>
                <a:lnTo>
                  <a:pt x="2898147" y="258996"/>
                </a:lnTo>
                <a:lnTo>
                  <a:pt x="2921298" y="274912"/>
                </a:lnTo>
                <a:lnTo>
                  <a:pt x="2941554" y="293721"/>
                </a:lnTo>
                <a:lnTo>
                  <a:pt x="2960364" y="313978"/>
                </a:lnTo>
                <a:lnTo>
                  <a:pt x="2976280" y="335682"/>
                </a:lnTo>
                <a:lnTo>
                  <a:pt x="2990749" y="360279"/>
                </a:lnTo>
                <a:lnTo>
                  <a:pt x="3002324" y="384876"/>
                </a:lnTo>
                <a:lnTo>
                  <a:pt x="3012452" y="410921"/>
                </a:lnTo>
                <a:lnTo>
                  <a:pt x="3019687" y="438412"/>
                </a:lnTo>
                <a:lnTo>
                  <a:pt x="3024028" y="467350"/>
                </a:lnTo>
                <a:lnTo>
                  <a:pt x="3025475" y="496288"/>
                </a:lnTo>
                <a:lnTo>
                  <a:pt x="3025475" y="687279"/>
                </a:lnTo>
                <a:lnTo>
                  <a:pt x="3057307" y="701748"/>
                </a:lnTo>
                <a:lnTo>
                  <a:pt x="3087692" y="717664"/>
                </a:lnTo>
                <a:lnTo>
                  <a:pt x="3116629" y="736474"/>
                </a:lnTo>
                <a:lnTo>
                  <a:pt x="3144121" y="756731"/>
                </a:lnTo>
                <a:lnTo>
                  <a:pt x="3170165" y="779881"/>
                </a:lnTo>
                <a:lnTo>
                  <a:pt x="3193315" y="805925"/>
                </a:lnTo>
                <a:lnTo>
                  <a:pt x="3216467" y="831970"/>
                </a:lnTo>
                <a:lnTo>
                  <a:pt x="3236722" y="860908"/>
                </a:lnTo>
                <a:lnTo>
                  <a:pt x="3254085" y="891293"/>
                </a:lnTo>
                <a:lnTo>
                  <a:pt x="3270001" y="923124"/>
                </a:lnTo>
                <a:lnTo>
                  <a:pt x="3284470" y="954956"/>
                </a:lnTo>
                <a:lnTo>
                  <a:pt x="3296045" y="989682"/>
                </a:lnTo>
                <a:lnTo>
                  <a:pt x="3304727" y="1024408"/>
                </a:lnTo>
                <a:lnTo>
                  <a:pt x="3311962" y="1060580"/>
                </a:lnTo>
                <a:lnTo>
                  <a:pt x="3314855" y="1098200"/>
                </a:lnTo>
                <a:lnTo>
                  <a:pt x="3316303" y="1135819"/>
                </a:lnTo>
                <a:lnTo>
                  <a:pt x="3314855" y="1173439"/>
                </a:lnTo>
                <a:lnTo>
                  <a:pt x="3311962" y="1209611"/>
                </a:lnTo>
                <a:lnTo>
                  <a:pt x="3304727" y="1245784"/>
                </a:lnTo>
                <a:lnTo>
                  <a:pt x="3296045" y="1281956"/>
                </a:lnTo>
                <a:lnTo>
                  <a:pt x="3284470" y="1315235"/>
                </a:lnTo>
                <a:lnTo>
                  <a:pt x="3270001" y="1348514"/>
                </a:lnTo>
                <a:lnTo>
                  <a:pt x="3254085" y="1380346"/>
                </a:lnTo>
                <a:lnTo>
                  <a:pt x="3236722" y="1410731"/>
                </a:lnTo>
                <a:lnTo>
                  <a:pt x="3216467" y="1438222"/>
                </a:lnTo>
                <a:lnTo>
                  <a:pt x="3193315" y="1465713"/>
                </a:lnTo>
                <a:lnTo>
                  <a:pt x="3170165" y="1490310"/>
                </a:lnTo>
                <a:lnTo>
                  <a:pt x="3144121" y="1513461"/>
                </a:lnTo>
                <a:lnTo>
                  <a:pt x="3116629" y="1535164"/>
                </a:lnTo>
                <a:lnTo>
                  <a:pt x="3087692" y="1553974"/>
                </a:lnTo>
                <a:lnTo>
                  <a:pt x="3057307" y="1569890"/>
                </a:lnTo>
                <a:lnTo>
                  <a:pt x="3025475" y="1584359"/>
                </a:lnTo>
                <a:lnTo>
                  <a:pt x="3025475" y="1779691"/>
                </a:lnTo>
                <a:lnTo>
                  <a:pt x="3024028" y="1808629"/>
                </a:lnTo>
                <a:lnTo>
                  <a:pt x="3019687" y="1837567"/>
                </a:lnTo>
                <a:lnTo>
                  <a:pt x="3012452" y="1865058"/>
                </a:lnTo>
                <a:lnTo>
                  <a:pt x="3002324" y="1891103"/>
                </a:lnTo>
                <a:lnTo>
                  <a:pt x="2990749" y="1915700"/>
                </a:lnTo>
                <a:lnTo>
                  <a:pt x="2976280" y="1940297"/>
                </a:lnTo>
                <a:lnTo>
                  <a:pt x="2960364" y="1962001"/>
                </a:lnTo>
                <a:lnTo>
                  <a:pt x="2941554" y="1982258"/>
                </a:lnTo>
                <a:lnTo>
                  <a:pt x="2921298" y="2001067"/>
                </a:lnTo>
                <a:lnTo>
                  <a:pt x="2898147" y="2016983"/>
                </a:lnTo>
                <a:lnTo>
                  <a:pt x="2874997" y="2031452"/>
                </a:lnTo>
                <a:lnTo>
                  <a:pt x="2848953" y="2043028"/>
                </a:lnTo>
                <a:lnTo>
                  <a:pt x="2822908" y="2053156"/>
                </a:lnTo>
                <a:lnTo>
                  <a:pt x="2795417" y="2060390"/>
                </a:lnTo>
                <a:lnTo>
                  <a:pt x="2766479" y="2064731"/>
                </a:lnTo>
                <a:lnTo>
                  <a:pt x="2737541" y="2066178"/>
                </a:lnTo>
                <a:lnTo>
                  <a:pt x="2562466" y="2066178"/>
                </a:lnTo>
                <a:lnTo>
                  <a:pt x="2523399" y="2087882"/>
                </a:lnTo>
                <a:lnTo>
                  <a:pt x="2481439" y="2108138"/>
                </a:lnTo>
                <a:lnTo>
                  <a:pt x="2438032" y="2128395"/>
                </a:lnTo>
                <a:lnTo>
                  <a:pt x="2391731" y="2147204"/>
                </a:lnTo>
                <a:lnTo>
                  <a:pt x="2342537" y="2163120"/>
                </a:lnTo>
                <a:lnTo>
                  <a:pt x="2290448" y="2179036"/>
                </a:lnTo>
                <a:lnTo>
                  <a:pt x="2236913" y="2193505"/>
                </a:lnTo>
                <a:lnTo>
                  <a:pt x="2181930" y="2206528"/>
                </a:lnTo>
                <a:lnTo>
                  <a:pt x="2125501" y="2218103"/>
                </a:lnTo>
                <a:lnTo>
                  <a:pt x="2066178" y="2228231"/>
                </a:lnTo>
                <a:lnTo>
                  <a:pt x="2006855" y="2236912"/>
                </a:lnTo>
                <a:lnTo>
                  <a:pt x="1944638" y="2244147"/>
                </a:lnTo>
                <a:lnTo>
                  <a:pt x="1882421" y="2249935"/>
                </a:lnTo>
                <a:lnTo>
                  <a:pt x="1818758" y="2254275"/>
                </a:lnTo>
                <a:lnTo>
                  <a:pt x="1755094" y="2255722"/>
                </a:lnTo>
                <a:lnTo>
                  <a:pt x="1689983" y="2257169"/>
                </a:lnTo>
                <a:lnTo>
                  <a:pt x="1623426" y="2255722"/>
                </a:lnTo>
                <a:lnTo>
                  <a:pt x="1559762" y="2254275"/>
                </a:lnTo>
                <a:lnTo>
                  <a:pt x="1496098" y="2249935"/>
                </a:lnTo>
                <a:lnTo>
                  <a:pt x="1433881" y="2244147"/>
                </a:lnTo>
                <a:lnTo>
                  <a:pt x="1371664" y="2236912"/>
                </a:lnTo>
                <a:lnTo>
                  <a:pt x="1312341" y="2228231"/>
                </a:lnTo>
                <a:lnTo>
                  <a:pt x="1253018" y="2218103"/>
                </a:lnTo>
                <a:lnTo>
                  <a:pt x="1196589" y="2206528"/>
                </a:lnTo>
                <a:lnTo>
                  <a:pt x="1141607" y="2193505"/>
                </a:lnTo>
                <a:lnTo>
                  <a:pt x="1088071" y="2179036"/>
                </a:lnTo>
                <a:lnTo>
                  <a:pt x="1035983" y="2163120"/>
                </a:lnTo>
                <a:lnTo>
                  <a:pt x="988235" y="2147204"/>
                </a:lnTo>
                <a:lnTo>
                  <a:pt x="940487" y="2128395"/>
                </a:lnTo>
                <a:lnTo>
                  <a:pt x="897080" y="2108138"/>
                </a:lnTo>
                <a:lnTo>
                  <a:pt x="855120" y="2087882"/>
                </a:lnTo>
                <a:lnTo>
                  <a:pt x="816054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7" y="2060390"/>
                </a:lnTo>
                <a:lnTo>
                  <a:pt x="483266" y="2053156"/>
                </a:lnTo>
                <a:lnTo>
                  <a:pt x="457222" y="2043028"/>
                </a:lnTo>
                <a:lnTo>
                  <a:pt x="432624" y="2031452"/>
                </a:lnTo>
                <a:lnTo>
                  <a:pt x="408027" y="2016983"/>
                </a:lnTo>
                <a:lnTo>
                  <a:pt x="386323" y="2001067"/>
                </a:lnTo>
                <a:lnTo>
                  <a:pt x="366067" y="1982258"/>
                </a:lnTo>
                <a:lnTo>
                  <a:pt x="347257" y="1962001"/>
                </a:lnTo>
                <a:lnTo>
                  <a:pt x="331341" y="1940297"/>
                </a:lnTo>
                <a:lnTo>
                  <a:pt x="316872" y="1915700"/>
                </a:lnTo>
                <a:lnTo>
                  <a:pt x="303850" y="1891103"/>
                </a:lnTo>
                <a:lnTo>
                  <a:pt x="293722" y="1865058"/>
                </a:lnTo>
                <a:lnTo>
                  <a:pt x="287934" y="1837567"/>
                </a:lnTo>
                <a:lnTo>
                  <a:pt x="283593" y="1808629"/>
                </a:lnTo>
                <a:lnTo>
                  <a:pt x="280700" y="1779691"/>
                </a:lnTo>
                <a:lnTo>
                  <a:pt x="280700" y="1580018"/>
                </a:lnTo>
                <a:lnTo>
                  <a:pt x="250315" y="1565549"/>
                </a:lnTo>
                <a:lnTo>
                  <a:pt x="221376" y="1548187"/>
                </a:lnTo>
                <a:lnTo>
                  <a:pt x="192438" y="1529377"/>
                </a:lnTo>
                <a:lnTo>
                  <a:pt x="166394" y="1507673"/>
                </a:lnTo>
                <a:lnTo>
                  <a:pt x="141797" y="1484523"/>
                </a:lnTo>
                <a:lnTo>
                  <a:pt x="118646" y="1459926"/>
                </a:lnTo>
                <a:lnTo>
                  <a:pt x="96943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4" y="1344173"/>
                </a:lnTo>
                <a:lnTo>
                  <a:pt x="31832" y="1312341"/>
                </a:lnTo>
                <a:lnTo>
                  <a:pt x="20257" y="1277616"/>
                </a:lnTo>
                <a:lnTo>
                  <a:pt x="11576" y="1244337"/>
                </a:lnTo>
                <a:lnTo>
                  <a:pt x="4341" y="1208164"/>
                </a:lnTo>
                <a:lnTo>
                  <a:pt x="1447" y="1171992"/>
                </a:lnTo>
                <a:lnTo>
                  <a:pt x="0" y="1135819"/>
                </a:lnTo>
                <a:lnTo>
                  <a:pt x="1447" y="1098200"/>
                </a:lnTo>
                <a:lnTo>
                  <a:pt x="4341" y="1062027"/>
                </a:lnTo>
                <a:lnTo>
                  <a:pt x="11576" y="1027301"/>
                </a:lnTo>
                <a:lnTo>
                  <a:pt x="20257" y="992576"/>
                </a:lnTo>
                <a:lnTo>
                  <a:pt x="31832" y="959297"/>
                </a:lnTo>
                <a:lnTo>
                  <a:pt x="44854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3" y="837757"/>
                </a:lnTo>
                <a:lnTo>
                  <a:pt x="118646" y="810266"/>
                </a:lnTo>
                <a:lnTo>
                  <a:pt x="141797" y="785669"/>
                </a:lnTo>
                <a:lnTo>
                  <a:pt x="166394" y="762518"/>
                </a:lnTo>
                <a:lnTo>
                  <a:pt x="192438" y="742262"/>
                </a:lnTo>
                <a:lnTo>
                  <a:pt x="221376" y="722005"/>
                </a:lnTo>
                <a:lnTo>
                  <a:pt x="250315" y="706089"/>
                </a:lnTo>
                <a:lnTo>
                  <a:pt x="280700" y="691620"/>
                </a:lnTo>
                <a:lnTo>
                  <a:pt x="280700" y="496288"/>
                </a:lnTo>
                <a:lnTo>
                  <a:pt x="283593" y="467350"/>
                </a:lnTo>
                <a:lnTo>
                  <a:pt x="287934" y="438412"/>
                </a:lnTo>
                <a:lnTo>
                  <a:pt x="293722" y="410921"/>
                </a:lnTo>
                <a:lnTo>
                  <a:pt x="303850" y="384876"/>
                </a:lnTo>
                <a:lnTo>
                  <a:pt x="316872" y="360279"/>
                </a:lnTo>
                <a:lnTo>
                  <a:pt x="331341" y="335682"/>
                </a:lnTo>
                <a:lnTo>
                  <a:pt x="347257" y="313978"/>
                </a:lnTo>
                <a:lnTo>
                  <a:pt x="366067" y="293721"/>
                </a:lnTo>
                <a:lnTo>
                  <a:pt x="386323" y="274912"/>
                </a:lnTo>
                <a:lnTo>
                  <a:pt x="408027" y="258996"/>
                </a:lnTo>
                <a:lnTo>
                  <a:pt x="432624" y="244527"/>
                </a:lnTo>
                <a:lnTo>
                  <a:pt x="457222" y="231505"/>
                </a:lnTo>
                <a:lnTo>
                  <a:pt x="483266" y="222823"/>
                </a:lnTo>
                <a:lnTo>
                  <a:pt x="510757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9" y="209801"/>
                </a:lnTo>
                <a:lnTo>
                  <a:pt x="824735" y="185204"/>
                </a:lnTo>
                <a:lnTo>
                  <a:pt x="866695" y="162053"/>
                </a:lnTo>
                <a:lnTo>
                  <a:pt x="910102" y="141797"/>
                </a:lnTo>
                <a:lnTo>
                  <a:pt x="957850" y="121540"/>
                </a:lnTo>
                <a:lnTo>
                  <a:pt x="1007045" y="102730"/>
                </a:lnTo>
                <a:lnTo>
                  <a:pt x="1060580" y="85367"/>
                </a:lnTo>
                <a:lnTo>
                  <a:pt x="1115563" y="69452"/>
                </a:lnTo>
                <a:lnTo>
                  <a:pt x="1171992" y="54982"/>
                </a:lnTo>
                <a:lnTo>
                  <a:pt x="1231315" y="41960"/>
                </a:lnTo>
                <a:lnTo>
                  <a:pt x="1292085" y="31832"/>
                </a:lnTo>
                <a:lnTo>
                  <a:pt x="1354302" y="21704"/>
                </a:lnTo>
                <a:lnTo>
                  <a:pt x="1419412" y="14469"/>
                </a:lnTo>
                <a:lnTo>
                  <a:pt x="1484523" y="7235"/>
                </a:lnTo>
                <a:lnTo>
                  <a:pt x="1552527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lvl="0"/>
            <a:endParaRPr lang="zh-CN" altLang="en-US" noProof="0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4"/>
          </p:nvPr>
        </p:nvSpPr>
        <p:spPr>
          <a:xfrm>
            <a:off x="1406286" y="1197145"/>
            <a:ext cx="3316303" cy="2257169"/>
          </a:xfrm>
          <a:custGeom>
            <a:avLst/>
            <a:gdLst>
              <a:gd name="connsiteX0" fmla="*/ 1620532 w 3316303"/>
              <a:gd name="connsiteY0" fmla="*/ 0 h 2257169"/>
              <a:gd name="connsiteX1" fmla="*/ 1689983 w 3316303"/>
              <a:gd name="connsiteY1" fmla="*/ 0 h 2257169"/>
              <a:gd name="connsiteX2" fmla="*/ 1757988 w 3316303"/>
              <a:gd name="connsiteY2" fmla="*/ 0 h 2257169"/>
              <a:gd name="connsiteX3" fmla="*/ 1827439 w 3316303"/>
              <a:gd name="connsiteY3" fmla="*/ 2894 h 2257169"/>
              <a:gd name="connsiteX4" fmla="*/ 1893997 w 3316303"/>
              <a:gd name="connsiteY4" fmla="*/ 7235 h 2257169"/>
              <a:gd name="connsiteX5" fmla="*/ 1959107 w 3316303"/>
              <a:gd name="connsiteY5" fmla="*/ 14469 h 2257169"/>
              <a:gd name="connsiteX6" fmla="*/ 2024218 w 3316303"/>
              <a:gd name="connsiteY6" fmla="*/ 21704 h 2257169"/>
              <a:gd name="connsiteX7" fmla="*/ 2086435 w 3316303"/>
              <a:gd name="connsiteY7" fmla="*/ 31832 h 2257169"/>
              <a:gd name="connsiteX8" fmla="*/ 2147205 w 3316303"/>
              <a:gd name="connsiteY8" fmla="*/ 41960 h 2257169"/>
              <a:gd name="connsiteX9" fmla="*/ 2206528 w 3316303"/>
              <a:gd name="connsiteY9" fmla="*/ 54982 h 2257169"/>
              <a:gd name="connsiteX10" fmla="*/ 2264404 w 3316303"/>
              <a:gd name="connsiteY10" fmla="*/ 69452 h 2257169"/>
              <a:gd name="connsiteX11" fmla="*/ 2317939 w 3316303"/>
              <a:gd name="connsiteY11" fmla="*/ 85367 h 2257169"/>
              <a:gd name="connsiteX12" fmla="*/ 2371475 w 3316303"/>
              <a:gd name="connsiteY12" fmla="*/ 102730 h 2257169"/>
              <a:gd name="connsiteX13" fmla="*/ 2420669 w 3316303"/>
              <a:gd name="connsiteY13" fmla="*/ 121540 h 2257169"/>
              <a:gd name="connsiteX14" fmla="*/ 2468417 w 3316303"/>
              <a:gd name="connsiteY14" fmla="*/ 141797 h 2257169"/>
              <a:gd name="connsiteX15" fmla="*/ 2513271 w 3316303"/>
              <a:gd name="connsiteY15" fmla="*/ 162053 h 2257169"/>
              <a:gd name="connsiteX16" fmla="*/ 2553784 w 3316303"/>
              <a:gd name="connsiteY16" fmla="*/ 185204 h 2257169"/>
              <a:gd name="connsiteX17" fmla="*/ 2592851 w 3316303"/>
              <a:gd name="connsiteY17" fmla="*/ 209801 h 2257169"/>
              <a:gd name="connsiteX18" fmla="*/ 2737541 w 3316303"/>
              <a:gd name="connsiteY18" fmla="*/ 209801 h 2257169"/>
              <a:gd name="connsiteX19" fmla="*/ 2766479 w 3316303"/>
              <a:gd name="connsiteY19" fmla="*/ 211248 h 2257169"/>
              <a:gd name="connsiteX20" fmla="*/ 2795417 w 3316303"/>
              <a:gd name="connsiteY20" fmla="*/ 215589 h 2257169"/>
              <a:gd name="connsiteX21" fmla="*/ 2822908 w 3316303"/>
              <a:gd name="connsiteY21" fmla="*/ 222823 h 2257169"/>
              <a:gd name="connsiteX22" fmla="*/ 2848953 w 3316303"/>
              <a:gd name="connsiteY22" fmla="*/ 231505 h 2257169"/>
              <a:gd name="connsiteX23" fmla="*/ 2874997 w 3316303"/>
              <a:gd name="connsiteY23" fmla="*/ 244527 h 2257169"/>
              <a:gd name="connsiteX24" fmla="*/ 2898147 w 3316303"/>
              <a:gd name="connsiteY24" fmla="*/ 258996 h 2257169"/>
              <a:gd name="connsiteX25" fmla="*/ 2921298 w 3316303"/>
              <a:gd name="connsiteY25" fmla="*/ 274912 h 2257169"/>
              <a:gd name="connsiteX26" fmla="*/ 2941554 w 3316303"/>
              <a:gd name="connsiteY26" fmla="*/ 293722 h 2257169"/>
              <a:gd name="connsiteX27" fmla="*/ 2960364 w 3316303"/>
              <a:gd name="connsiteY27" fmla="*/ 313978 h 2257169"/>
              <a:gd name="connsiteX28" fmla="*/ 2976280 w 3316303"/>
              <a:gd name="connsiteY28" fmla="*/ 335682 h 2257169"/>
              <a:gd name="connsiteX29" fmla="*/ 2990749 w 3316303"/>
              <a:gd name="connsiteY29" fmla="*/ 360279 h 2257169"/>
              <a:gd name="connsiteX30" fmla="*/ 3002324 w 3316303"/>
              <a:gd name="connsiteY30" fmla="*/ 384876 h 2257169"/>
              <a:gd name="connsiteX31" fmla="*/ 3012452 w 3316303"/>
              <a:gd name="connsiteY31" fmla="*/ 410921 h 2257169"/>
              <a:gd name="connsiteX32" fmla="*/ 3019687 w 3316303"/>
              <a:gd name="connsiteY32" fmla="*/ 438412 h 2257169"/>
              <a:gd name="connsiteX33" fmla="*/ 3024028 w 3316303"/>
              <a:gd name="connsiteY33" fmla="*/ 467350 h 2257169"/>
              <a:gd name="connsiteX34" fmla="*/ 3025475 w 3316303"/>
              <a:gd name="connsiteY34" fmla="*/ 496288 h 2257169"/>
              <a:gd name="connsiteX35" fmla="*/ 3025475 w 3316303"/>
              <a:gd name="connsiteY35" fmla="*/ 687279 h 2257169"/>
              <a:gd name="connsiteX36" fmla="*/ 3057307 w 3316303"/>
              <a:gd name="connsiteY36" fmla="*/ 701748 h 2257169"/>
              <a:gd name="connsiteX37" fmla="*/ 3087692 w 3316303"/>
              <a:gd name="connsiteY37" fmla="*/ 717664 h 2257169"/>
              <a:gd name="connsiteX38" fmla="*/ 3116629 w 3316303"/>
              <a:gd name="connsiteY38" fmla="*/ 736474 h 2257169"/>
              <a:gd name="connsiteX39" fmla="*/ 3144121 w 3316303"/>
              <a:gd name="connsiteY39" fmla="*/ 756731 h 2257169"/>
              <a:gd name="connsiteX40" fmla="*/ 3170165 w 3316303"/>
              <a:gd name="connsiteY40" fmla="*/ 779881 h 2257169"/>
              <a:gd name="connsiteX41" fmla="*/ 3193315 w 3316303"/>
              <a:gd name="connsiteY41" fmla="*/ 805925 h 2257169"/>
              <a:gd name="connsiteX42" fmla="*/ 3216467 w 3316303"/>
              <a:gd name="connsiteY42" fmla="*/ 831969 h 2257169"/>
              <a:gd name="connsiteX43" fmla="*/ 3236722 w 3316303"/>
              <a:gd name="connsiteY43" fmla="*/ 860908 h 2257169"/>
              <a:gd name="connsiteX44" fmla="*/ 3254085 w 3316303"/>
              <a:gd name="connsiteY44" fmla="*/ 891293 h 2257169"/>
              <a:gd name="connsiteX45" fmla="*/ 3270001 w 3316303"/>
              <a:gd name="connsiteY45" fmla="*/ 923124 h 2257169"/>
              <a:gd name="connsiteX46" fmla="*/ 3284470 w 3316303"/>
              <a:gd name="connsiteY46" fmla="*/ 954956 h 2257169"/>
              <a:gd name="connsiteX47" fmla="*/ 3296045 w 3316303"/>
              <a:gd name="connsiteY47" fmla="*/ 989682 h 2257169"/>
              <a:gd name="connsiteX48" fmla="*/ 3304727 w 3316303"/>
              <a:gd name="connsiteY48" fmla="*/ 1024408 h 2257169"/>
              <a:gd name="connsiteX49" fmla="*/ 3311962 w 3316303"/>
              <a:gd name="connsiteY49" fmla="*/ 1060580 h 2257169"/>
              <a:gd name="connsiteX50" fmla="*/ 3314855 w 3316303"/>
              <a:gd name="connsiteY50" fmla="*/ 1098200 h 2257169"/>
              <a:gd name="connsiteX51" fmla="*/ 3316303 w 3316303"/>
              <a:gd name="connsiteY51" fmla="*/ 1135819 h 2257169"/>
              <a:gd name="connsiteX52" fmla="*/ 3314855 w 3316303"/>
              <a:gd name="connsiteY52" fmla="*/ 1173439 h 2257169"/>
              <a:gd name="connsiteX53" fmla="*/ 3311962 w 3316303"/>
              <a:gd name="connsiteY53" fmla="*/ 1209611 h 2257169"/>
              <a:gd name="connsiteX54" fmla="*/ 3304727 w 3316303"/>
              <a:gd name="connsiteY54" fmla="*/ 1245784 h 2257169"/>
              <a:gd name="connsiteX55" fmla="*/ 3296045 w 3316303"/>
              <a:gd name="connsiteY55" fmla="*/ 1281956 h 2257169"/>
              <a:gd name="connsiteX56" fmla="*/ 3284470 w 3316303"/>
              <a:gd name="connsiteY56" fmla="*/ 1315235 h 2257169"/>
              <a:gd name="connsiteX57" fmla="*/ 3270001 w 3316303"/>
              <a:gd name="connsiteY57" fmla="*/ 1348514 h 2257169"/>
              <a:gd name="connsiteX58" fmla="*/ 3254085 w 3316303"/>
              <a:gd name="connsiteY58" fmla="*/ 1380346 h 2257169"/>
              <a:gd name="connsiteX59" fmla="*/ 3236722 w 3316303"/>
              <a:gd name="connsiteY59" fmla="*/ 1410731 h 2257169"/>
              <a:gd name="connsiteX60" fmla="*/ 3216467 w 3316303"/>
              <a:gd name="connsiteY60" fmla="*/ 1438222 h 2257169"/>
              <a:gd name="connsiteX61" fmla="*/ 3193315 w 3316303"/>
              <a:gd name="connsiteY61" fmla="*/ 1465713 h 2257169"/>
              <a:gd name="connsiteX62" fmla="*/ 3170165 w 3316303"/>
              <a:gd name="connsiteY62" fmla="*/ 1490310 h 2257169"/>
              <a:gd name="connsiteX63" fmla="*/ 3144121 w 3316303"/>
              <a:gd name="connsiteY63" fmla="*/ 1513461 h 2257169"/>
              <a:gd name="connsiteX64" fmla="*/ 3116629 w 3316303"/>
              <a:gd name="connsiteY64" fmla="*/ 1535165 h 2257169"/>
              <a:gd name="connsiteX65" fmla="*/ 3087692 w 3316303"/>
              <a:gd name="connsiteY65" fmla="*/ 1553974 h 2257169"/>
              <a:gd name="connsiteX66" fmla="*/ 3057307 w 3316303"/>
              <a:gd name="connsiteY66" fmla="*/ 1569890 h 2257169"/>
              <a:gd name="connsiteX67" fmla="*/ 3025475 w 3316303"/>
              <a:gd name="connsiteY67" fmla="*/ 1584359 h 2257169"/>
              <a:gd name="connsiteX68" fmla="*/ 3025475 w 3316303"/>
              <a:gd name="connsiteY68" fmla="*/ 1779691 h 2257169"/>
              <a:gd name="connsiteX69" fmla="*/ 3024028 w 3316303"/>
              <a:gd name="connsiteY69" fmla="*/ 1808629 h 2257169"/>
              <a:gd name="connsiteX70" fmla="*/ 3019687 w 3316303"/>
              <a:gd name="connsiteY70" fmla="*/ 1837567 h 2257169"/>
              <a:gd name="connsiteX71" fmla="*/ 3012452 w 3316303"/>
              <a:gd name="connsiteY71" fmla="*/ 1865058 h 2257169"/>
              <a:gd name="connsiteX72" fmla="*/ 3002324 w 3316303"/>
              <a:gd name="connsiteY72" fmla="*/ 1891103 h 2257169"/>
              <a:gd name="connsiteX73" fmla="*/ 2990749 w 3316303"/>
              <a:gd name="connsiteY73" fmla="*/ 1915700 h 2257169"/>
              <a:gd name="connsiteX74" fmla="*/ 2976280 w 3316303"/>
              <a:gd name="connsiteY74" fmla="*/ 1940298 h 2257169"/>
              <a:gd name="connsiteX75" fmla="*/ 2960364 w 3316303"/>
              <a:gd name="connsiteY75" fmla="*/ 1962001 h 2257169"/>
              <a:gd name="connsiteX76" fmla="*/ 2941554 w 3316303"/>
              <a:gd name="connsiteY76" fmla="*/ 1982258 h 2257169"/>
              <a:gd name="connsiteX77" fmla="*/ 2921298 w 3316303"/>
              <a:gd name="connsiteY77" fmla="*/ 2001067 h 2257169"/>
              <a:gd name="connsiteX78" fmla="*/ 2898147 w 3316303"/>
              <a:gd name="connsiteY78" fmla="*/ 2016983 h 2257169"/>
              <a:gd name="connsiteX79" fmla="*/ 2874997 w 3316303"/>
              <a:gd name="connsiteY79" fmla="*/ 2031452 h 2257169"/>
              <a:gd name="connsiteX80" fmla="*/ 2848953 w 3316303"/>
              <a:gd name="connsiteY80" fmla="*/ 2043028 h 2257169"/>
              <a:gd name="connsiteX81" fmla="*/ 2822908 w 3316303"/>
              <a:gd name="connsiteY81" fmla="*/ 2053156 h 2257169"/>
              <a:gd name="connsiteX82" fmla="*/ 2795417 w 3316303"/>
              <a:gd name="connsiteY82" fmla="*/ 2060390 h 2257169"/>
              <a:gd name="connsiteX83" fmla="*/ 2766479 w 3316303"/>
              <a:gd name="connsiteY83" fmla="*/ 2064731 h 2257169"/>
              <a:gd name="connsiteX84" fmla="*/ 2737541 w 3316303"/>
              <a:gd name="connsiteY84" fmla="*/ 2066178 h 2257169"/>
              <a:gd name="connsiteX85" fmla="*/ 2562466 w 3316303"/>
              <a:gd name="connsiteY85" fmla="*/ 2066178 h 2257169"/>
              <a:gd name="connsiteX86" fmla="*/ 2523399 w 3316303"/>
              <a:gd name="connsiteY86" fmla="*/ 2087882 h 2257169"/>
              <a:gd name="connsiteX87" fmla="*/ 2481439 w 3316303"/>
              <a:gd name="connsiteY87" fmla="*/ 2108138 h 2257169"/>
              <a:gd name="connsiteX88" fmla="*/ 2438032 w 3316303"/>
              <a:gd name="connsiteY88" fmla="*/ 2128395 h 2257169"/>
              <a:gd name="connsiteX89" fmla="*/ 2391731 w 3316303"/>
              <a:gd name="connsiteY89" fmla="*/ 2147204 h 2257169"/>
              <a:gd name="connsiteX90" fmla="*/ 2342537 w 3316303"/>
              <a:gd name="connsiteY90" fmla="*/ 2163120 h 2257169"/>
              <a:gd name="connsiteX91" fmla="*/ 2290448 w 3316303"/>
              <a:gd name="connsiteY91" fmla="*/ 2179036 h 2257169"/>
              <a:gd name="connsiteX92" fmla="*/ 2236913 w 3316303"/>
              <a:gd name="connsiteY92" fmla="*/ 2193505 h 2257169"/>
              <a:gd name="connsiteX93" fmla="*/ 2181930 w 3316303"/>
              <a:gd name="connsiteY93" fmla="*/ 2206528 h 2257169"/>
              <a:gd name="connsiteX94" fmla="*/ 2125501 w 3316303"/>
              <a:gd name="connsiteY94" fmla="*/ 2218103 h 2257169"/>
              <a:gd name="connsiteX95" fmla="*/ 2066178 w 3316303"/>
              <a:gd name="connsiteY95" fmla="*/ 2228231 h 2257169"/>
              <a:gd name="connsiteX96" fmla="*/ 2006855 w 3316303"/>
              <a:gd name="connsiteY96" fmla="*/ 2236913 h 2257169"/>
              <a:gd name="connsiteX97" fmla="*/ 1944638 w 3316303"/>
              <a:gd name="connsiteY97" fmla="*/ 2244147 h 2257169"/>
              <a:gd name="connsiteX98" fmla="*/ 1882421 w 3316303"/>
              <a:gd name="connsiteY98" fmla="*/ 2249935 h 2257169"/>
              <a:gd name="connsiteX99" fmla="*/ 1818758 w 3316303"/>
              <a:gd name="connsiteY99" fmla="*/ 2254275 h 2257169"/>
              <a:gd name="connsiteX100" fmla="*/ 1755094 w 3316303"/>
              <a:gd name="connsiteY100" fmla="*/ 2255722 h 2257169"/>
              <a:gd name="connsiteX101" fmla="*/ 1689983 w 3316303"/>
              <a:gd name="connsiteY101" fmla="*/ 2257169 h 2257169"/>
              <a:gd name="connsiteX102" fmla="*/ 1623426 w 3316303"/>
              <a:gd name="connsiteY102" fmla="*/ 2255722 h 2257169"/>
              <a:gd name="connsiteX103" fmla="*/ 1559762 w 3316303"/>
              <a:gd name="connsiteY103" fmla="*/ 2254275 h 2257169"/>
              <a:gd name="connsiteX104" fmla="*/ 1496098 w 3316303"/>
              <a:gd name="connsiteY104" fmla="*/ 2249935 h 2257169"/>
              <a:gd name="connsiteX105" fmla="*/ 1433881 w 3316303"/>
              <a:gd name="connsiteY105" fmla="*/ 2244147 h 2257169"/>
              <a:gd name="connsiteX106" fmla="*/ 1371664 w 3316303"/>
              <a:gd name="connsiteY106" fmla="*/ 2236913 h 2257169"/>
              <a:gd name="connsiteX107" fmla="*/ 1312341 w 3316303"/>
              <a:gd name="connsiteY107" fmla="*/ 2228231 h 2257169"/>
              <a:gd name="connsiteX108" fmla="*/ 1253018 w 3316303"/>
              <a:gd name="connsiteY108" fmla="*/ 2218103 h 2257169"/>
              <a:gd name="connsiteX109" fmla="*/ 1196589 w 3316303"/>
              <a:gd name="connsiteY109" fmla="*/ 2206528 h 2257169"/>
              <a:gd name="connsiteX110" fmla="*/ 1141607 w 3316303"/>
              <a:gd name="connsiteY110" fmla="*/ 2193505 h 2257169"/>
              <a:gd name="connsiteX111" fmla="*/ 1088071 w 3316303"/>
              <a:gd name="connsiteY111" fmla="*/ 2179036 h 2257169"/>
              <a:gd name="connsiteX112" fmla="*/ 1035983 w 3316303"/>
              <a:gd name="connsiteY112" fmla="*/ 2163120 h 2257169"/>
              <a:gd name="connsiteX113" fmla="*/ 988235 w 3316303"/>
              <a:gd name="connsiteY113" fmla="*/ 2147204 h 2257169"/>
              <a:gd name="connsiteX114" fmla="*/ 940487 w 3316303"/>
              <a:gd name="connsiteY114" fmla="*/ 2128395 h 2257169"/>
              <a:gd name="connsiteX115" fmla="*/ 897080 w 3316303"/>
              <a:gd name="connsiteY115" fmla="*/ 2108138 h 2257169"/>
              <a:gd name="connsiteX116" fmla="*/ 855120 w 3316303"/>
              <a:gd name="connsiteY116" fmla="*/ 2087882 h 2257169"/>
              <a:gd name="connsiteX117" fmla="*/ 816054 w 3316303"/>
              <a:gd name="connsiteY117" fmla="*/ 2066178 h 2257169"/>
              <a:gd name="connsiteX118" fmla="*/ 570080 w 3316303"/>
              <a:gd name="connsiteY118" fmla="*/ 2066178 h 2257169"/>
              <a:gd name="connsiteX119" fmla="*/ 539695 w 3316303"/>
              <a:gd name="connsiteY119" fmla="*/ 2064731 h 2257169"/>
              <a:gd name="connsiteX120" fmla="*/ 510757 w 3316303"/>
              <a:gd name="connsiteY120" fmla="*/ 2060390 h 2257169"/>
              <a:gd name="connsiteX121" fmla="*/ 483266 w 3316303"/>
              <a:gd name="connsiteY121" fmla="*/ 2053156 h 2257169"/>
              <a:gd name="connsiteX122" fmla="*/ 457222 w 3316303"/>
              <a:gd name="connsiteY122" fmla="*/ 2043028 h 2257169"/>
              <a:gd name="connsiteX123" fmla="*/ 432624 w 3316303"/>
              <a:gd name="connsiteY123" fmla="*/ 2031452 h 2257169"/>
              <a:gd name="connsiteX124" fmla="*/ 408027 w 3316303"/>
              <a:gd name="connsiteY124" fmla="*/ 2016983 h 2257169"/>
              <a:gd name="connsiteX125" fmla="*/ 386323 w 3316303"/>
              <a:gd name="connsiteY125" fmla="*/ 2001067 h 2257169"/>
              <a:gd name="connsiteX126" fmla="*/ 366067 w 3316303"/>
              <a:gd name="connsiteY126" fmla="*/ 1982258 h 2257169"/>
              <a:gd name="connsiteX127" fmla="*/ 347257 w 3316303"/>
              <a:gd name="connsiteY127" fmla="*/ 1962001 h 2257169"/>
              <a:gd name="connsiteX128" fmla="*/ 331341 w 3316303"/>
              <a:gd name="connsiteY128" fmla="*/ 1940298 h 2257169"/>
              <a:gd name="connsiteX129" fmla="*/ 316872 w 3316303"/>
              <a:gd name="connsiteY129" fmla="*/ 1915700 h 2257169"/>
              <a:gd name="connsiteX130" fmla="*/ 303850 w 3316303"/>
              <a:gd name="connsiteY130" fmla="*/ 1891103 h 2257169"/>
              <a:gd name="connsiteX131" fmla="*/ 293722 w 3316303"/>
              <a:gd name="connsiteY131" fmla="*/ 1865058 h 2257169"/>
              <a:gd name="connsiteX132" fmla="*/ 287934 w 3316303"/>
              <a:gd name="connsiteY132" fmla="*/ 1837567 h 2257169"/>
              <a:gd name="connsiteX133" fmla="*/ 283593 w 3316303"/>
              <a:gd name="connsiteY133" fmla="*/ 1808629 h 2257169"/>
              <a:gd name="connsiteX134" fmla="*/ 280700 w 3316303"/>
              <a:gd name="connsiteY134" fmla="*/ 1779691 h 2257169"/>
              <a:gd name="connsiteX135" fmla="*/ 280700 w 3316303"/>
              <a:gd name="connsiteY135" fmla="*/ 1580019 h 2257169"/>
              <a:gd name="connsiteX136" fmla="*/ 250315 w 3316303"/>
              <a:gd name="connsiteY136" fmla="*/ 1565550 h 2257169"/>
              <a:gd name="connsiteX137" fmla="*/ 221376 w 3316303"/>
              <a:gd name="connsiteY137" fmla="*/ 1548187 h 2257169"/>
              <a:gd name="connsiteX138" fmla="*/ 192438 w 3316303"/>
              <a:gd name="connsiteY138" fmla="*/ 1529377 h 2257169"/>
              <a:gd name="connsiteX139" fmla="*/ 166394 w 3316303"/>
              <a:gd name="connsiteY139" fmla="*/ 1507673 h 2257169"/>
              <a:gd name="connsiteX140" fmla="*/ 141797 w 3316303"/>
              <a:gd name="connsiteY140" fmla="*/ 1484523 h 2257169"/>
              <a:gd name="connsiteX141" fmla="*/ 118646 w 3316303"/>
              <a:gd name="connsiteY141" fmla="*/ 1459926 h 2257169"/>
              <a:gd name="connsiteX142" fmla="*/ 96943 w 3316303"/>
              <a:gd name="connsiteY142" fmla="*/ 1433881 h 2257169"/>
              <a:gd name="connsiteX143" fmla="*/ 78133 w 3316303"/>
              <a:gd name="connsiteY143" fmla="*/ 1404943 h 2257169"/>
              <a:gd name="connsiteX144" fmla="*/ 60770 w 3316303"/>
              <a:gd name="connsiteY144" fmla="*/ 1376005 h 2257169"/>
              <a:gd name="connsiteX145" fmla="*/ 44854 w 3316303"/>
              <a:gd name="connsiteY145" fmla="*/ 1344173 h 2257169"/>
              <a:gd name="connsiteX146" fmla="*/ 31832 w 3316303"/>
              <a:gd name="connsiteY146" fmla="*/ 1312341 h 2257169"/>
              <a:gd name="connsiteX147" fmla="*/ 20257 w 3316303"/>
              <a:gd name="connsiteY147" fmla="*/ 1277616 h 2257169"/>
              <a:gd name="connsiteX148" fmla="*/ 11576 w 3316303"/>
              <a:gd name="connsiteY148" fmla="*/ 1244337 h 2257169"/>
              <a:gd name="connsiteX149" fmla="*/ 4341 w 3316303"/>
              <a:gd name="connsiteY149" fmla="*/ 1208164 h 2257169"/>
              <a:gd name="connsiteX150" fmla="*/ 1447 w 3316303"/>
              <a:gd name="connsiteY150" fmla="*/ 1171992 h 2257169"/>
              <a:gd name="connsiteX151" fmla="*/ 0 w 3316303"/>
              <a:gd name="connsiteY151" fmla="*/ 1135819 h 2257169"/>
              <a:gd name="connsiteX152" fmla="*/ 1447 w 3316303"/>
              <a:gd name="connsiteY152" fmla="*/ 1098200 h 2257169"/>
              <a:gd name="connsiteX153" fmla="*/ 4341 w 3316303"/>
              <a:gd name="connsiteY153" fmla="*/ 1062027 h 2257169"/>
              <a:gd name="connsiteX154" fmla="*/ 11576 w 3316303"/>
              <a:gd name="connsiteY154" fmla="*/ 1027301 h 2257169"/>
              <a:gd name="connsiteX155" fmla="*/ 20257 w 3316303"/>
              <a:gd name="connsiteY155" fmla="*/ 992576 h 2257169"/>
              <a:gd name="connsiteX156" fmla="*/ 31832 w 3316303"/>
              <a:gd name="connsiteY156" fmla="*/ 959297 h 2257169"/>
              <a:gd name="connsiteX157" fmla="*/ 44854 w 3316303"/>
              <a:gd name="connsiteY157" fmla="*/ 927465 h 2257169"/>
              <a:gd name="connsiteX158" fmla="*/ 60770 w 3316303"/>
              <a:gd name="connsiteY158" fmla="*/ 895633 h 2257169"/>
              <a:gd name="connsiteX159" fmla="*/ 78133 w 3316303"/>
              <a:gd name="connsiteY159" fmla="*/ 865248 h 2257169"/>
              <a:gd name="connsiteX160" fmla="*/ 96943 w 3316303"/>
              <a:gd name="connsiteY160" fmla="*/ 837757 h 2257169"/>
              <a:gd name="connsiteX161" fmla="*/ 118646 w 3316303"/>
              <a:gd name="connsiteY161" fmla="*/ 810266 h 2257169"/>
              <a:gd name="connsiteX162" fmla="*/ 141797 w 3316303"/>
              <a:gd name="connsiteY162" fmla="*/ 785669 h 2257169"/>
              <a:gd name="connsiteX163" fmla="*/ 166394 w 3316303"/>
              <a:gd name="connsiteY163" fmla="*/ 762518 h 2257169"/>
              <a:gd name="connsiteX164" fmla="*/ 192438 w 3316303"/>
              <a:gd name="connsiteY164" fmla="*/ 742262 h 2257169"/>
              <a:gd name="connsiteX165" fmla="*/ 221376 w 3316303"/>
              <a:gd name="connsiteY165" fmla="*/ 722005 h 2257169"/>
              <a:gd name="connsiteX166" fmla="*/ 250315 w 3316303"/>
              <a:gd name="connsiteY166" fmla="*/ 706089 h 2257169"/>
              <a:gd name="connsiteX167" fmla="*/ 280700 w 3316303"/>
              <a:gd name="connsiteY167" fmla="*/ 691620 h 2257169"/>
              <a:gd name="connsiteX168" fmla="*/ 280700 w 3316303"/>
              <a:gd name="connsiteY168" fmla="*/ 496288 h 2257169"/>
              <a:gd name="connsiteX169" fmla="*/ 283593 w 3316303"/>
              <a:gd name="connsiteY169" fmla="*/ 467350 h 2257169"/>
              <a:gd name="connsiteX170" fmla="*/ 287934 w 3316303"/>
              <a:gd name="connsiteY170" fmla="*/ 438412 h 2257169"/>
              <a:gd name="connsiteX171" fmla="*/ 293722 w 3316303"/>
              <a:gd name="connsiteY171" fmla="*/ 410921 h 2257169"/>
              <a:gd name="connsiteX172" fmla="*/ 303850 w 3316303"/>
              <a:gd name="connsiteY172" fmla="*/ 384876 h 2257169"/>
              <a:gd name="connsiteX173" fmla="*/ 316872 w 3316303"/>
              <a:gd name="connsiteY173" fmla="*/ 360279 h 2257169"/>
              <a:gd name="connsiteX174" fmla="*/ 331341 w 3316303"/>
              <a:gd name="connsiteY174" fmla="*/ 335682 h 2257169"/>
              <a:gd name="connsiteX175" fmla="*/ 347257 w 3316303"/>
              <a:gd name="connsiteY175" fmla="*/ 313978 h 2257169"/>
              <a:gd name="connsiteX176" fmla="*/ 366067 w 3316303"/>
              <a:gd name="connsiteY176" fmla="*/ 293722 h 2257169"/>
              <a:gd name="connsiteX177" fmla="*/ 386323 w 3316303"/>
              <a:gd name="connsiteY177" fmla="*/ 274912 h 2257169"/>
              <a:gd name="connsiteX178" fmla="*/ 408027 w 3316303"/>
              <a:gd name="connsiteY178" fmla="*/ 258996 h 2257169"/>
              <a:gd name="connsiteX179" fmla="*/ 432624 w 3316303"/>
              <a:gd name="connsiteY179" fmla="*/ 244527 h 2257169"/>
              <a:gd name="connsiteX180" fmla="*/ 457222 w 3316303"/>
              <a:gd name="connsiteY180" fmla="*/ 231505 h 2257169"/>
              <a:gd name="connsiteX181" fmla="*/ 483266 w 3316303"/>
              <a:gd name="connsiteY181" fmla="*/ 222823 h 2257169"/>
              <a:gd name="connsiteX182" fmla="*/ 510757 w 3316303"/>
              <a:gd name="connsiteY182" fmla="*/ 215589 h 2257169"/>
              <a:gd name="connsiteX183" fmla="*/ 539695 w 3316303"/>
              <a:gd name="connsiteY183" fmla="*/ 211248 h 2257169"/>
              <a:gd name="connsiteX184" fmla="*/ 570080 w 3316303"/>
              <a:gd name="connsiteY184" fmla="*/ 209801 h 2257169"/>
              <a:gd name="connsiteX185" fmla="*/ 785669 w 3316303"/>
              <a:gd name="connsiteY185" fmla="*/ 209801 h 2257169"/>
              <a:gd name="connsiteX186" fmla="*/ 824735 w 3316303"/>
              <a:gd name="connsiteY186" fmla="*/ 185204 h 2257169"/>
              <a:gd name="connsiteX187" fmla="*/ 866695 w 3316303"/>
              <a:gd name="connsiteY187" fmla="*/ 162053 h 2257169"/>
              <a:gd name="connsiteX188" fmla="*/ 910102 w 3316303"/>
              <a:gd name="connsiteY188" fmla="*/ 141797 h 2257169"/>
              <a:gd name="connsiteX189" fmla="*/ 957850 w 3316303"/>
              <a:gd name="connsiteY189" fmla="*/ 121540 h 2257169"/>
              <a:gd name="connsiteX190" fmla="*/ 1007045 w 3316303"/>
              <a:gd name="connsiteY190" fmla="*/ 102730 h 2257169"/>
              <a:gd name="connsiteX191" fmla="*/ 1060580 w 3316303"/>
              <a:gd name="connsiteY191" fmla="*/ 85367 h 2257169"/>
              <a:gd name="connsiteX192" fmla="*/ 1115563 w 3316303"/>
              <a:gd name="connsiteY192" fmla="*/ 69452 h 2257169"/>
              <a:gd name="connsiteX193" fmla="*/ 1171992 w 3316303"/>
              <a:gd name="connsiteY193" fmla="*/ 54982 h 2257169"/>
              <a:gd name="connsiteX194" fmla="*/ 1231315 w 3316303"/>
              <a:gd name="connsiteY194" fmla="*/ 41960 h 2257169"/>
              <a:gd name="connsiteX195" fmla="*/ 1292085 w 3316303"/>
              <a:gd name="connsiteY195" fmla="*/ 31832 h 2257169"/>
              <a:gd name="connsiteX196" fmla="*/ 1354302 w 3316303"/>
              <a:gd name="connsiteY196" fmla="*/ 21704 h 2257169"/>
              <a:gd name="connsiteX197" fmla="*/ 1419412 w 3316303"/>
              <a:gd name="connsiteY197" fmla="*/ 14469 h 2257169"/>
              <a:gd name="connsiteX198" fmla="*/ 1484523 w 3316303"/>
              <a:gd name="connsiteY198" fmla="*/ 7235 h 2257169"/>
              <a:gd name="connsiteX199" fmla="*/ 1552527 w 3316303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3" h="2257169">
                <a:moveTo>
                  <a:pt x="1620532" y="0"/>
                </a:moveTo>
                <a:lnTo>
                  <a:pt x="1689983" y="0"/>
                </a:lnTo>
                <a:lnTo>
                  <a:pt x="1757988" y="0"/>
                </a:lnTo>
                <a:lnTo>
                  <a:pt x="1827439" y="2894"/>
                </a:lnTo>
                <a:lnTo>
                  <a:pt x="1893997" y="7235"/>
                </a:lnTo>
                <a:lnTo>
                  <a:pt x="1959107" y="14469"/>
                </a:lnTo>
                <a:lnTo>
                  <a:pt x="2024218" y="21704"/>
                </a:lnTo>
                <a:lnTo>
                  <a:pt x="2086435" y="31832"/>
                </a:lnTo>
                <a:lnTo>
                  <a:pt x="2147205" y="41960"/>
                </a:lnTo>
                <a:lnTo>
                  <a:pt x="2206528" y="54982"/>
                </a:lnTo>
                <a:lnTo>
                  <a:pt x="2264404" y="69452"/>
                </a:lnTo>
                <a:lnTo>
                  <a:pt x="2317939" y="85367"/>
                </a:lnTo>
                <a:lnTo>
                  <a:pt x="2371475" y="102730"/>
                </a:lnTo>
                <a:lnTo>
                  <a:pt x="2420669" y="121540"/>
                </a:lnTo>
                <a:lnTo>
                  <a:pt x="2468417" y="141797"/>
                </a:lnTo>
                <a:lnTo>
                  <a:pt x="2513271" y="162053"/>
                </a:lnTo>
                <a:lnTo>
                  <a:pt x="2553784" y="185204"/>
                </a:lnTo>
                <a:lnTo>
                  <a:pt x="2592851" y="209801"/>
                </a:lnTo>
                <a:lnTo>
                  <a:pt x="2737541" y="209801"/>
                </a:lnTo>
                <a:lnTo>
                  <a:pt x="2766479" y="211248"/>
                </a:lnTo>
                <a:lnTo>
                  <a:pt x="2795417" y="215589"/>
                </a:lnTo>
                <a:lnTo>
                  <a:pt x="2822908" y="222823"/>
                </a:lnTo>
                <a:lnTo>
                  <a:pt x="2848953" y="231505"/>
                </a:lnTo>
                <a:lnTo>
                  <a:pt x="2874997" y="244527"/>
                </a:lnTo>
                <a:lnTo>
                  <a:pt x="2898147" y="258996"/>
                </a:lnTo>
                <a:lnTo>
                  <a:pt x="2921298" y="274912"/>
                </a:lnTo>
                <a:lnTo>
                  <a:pt x="2941554" y="293722"/>
                </a:lnTo>
                <a:lnTo>
                  <a:pt x="2960364" y="313978"/>
                </a:lnTo>
                <a:lnTo>
                  <a:pt x="2976280" y="335682"/>
                </a:lnTo>
                <a:lnTo>
                  <a:pt x="2990749" y="360279"/>
                </a:lnTo>
                <a:lnTo>
                  <a:pt x="3002324" y="384876"/>
                </a:lnTo>
                <a:lnTo>
                  <a:pt x="3012452" y="410921"/>
                </a:lnTo>
                <a:lnTo>
                  <a:pt x="3019687" y="438412"/>
                </a:lnTo>
                <a:lnTo>
                  <a:pt x="3024028" y="467350"/>
                </a:lnTo>
                <a:lnTo>
                  <a:pt x="3025475" y="496288"/>
                </a:lnTo>
                <a:lnTo>
                  <a:pt x="3025475" y="687279"/>
                </a:lnTo>
                <a:lnTo>
                  <a:pt x="3057307" y="701748"/>
                </a:lnTo>
                <a:lnTo>
                  <a:pt x="3087692" y="717664"/>
                </a:lnTo>
                <a:lnTo>
                  <a:pt x="3116629" y="736474"/>
                </a:lnTo>
                <a:lnTo>
                  <a:pt x="3144121" y="756731"/>
                </a:lnTo>
                <a:lnTo>
                  <a:pt x="3170165" y="779881"/>
                </a:lnTo>
                <a:lnTo>
                  <a:pt x="3193315" y="805925"/>
                </a:lnTo>
                <a:lnTo>
                  <a:pt x="3216467" y="831969"/>
                </a:lnTo>
                <a:lnTo>
                  <a:pt x="3236722" y="860908"/>
                </a:lnTo>
                <a:lnTo>
                  <a:pt x="3254085" y="891293"/>
                </a:lnTo>
                <a:lnTo>
                  <a:pt x="3270001" y="923124"/>
                </a:lnTo>
                <a:lnTo>
                  <a:pt x="3284470" y="954956"/>
                </a:lnTo>
                <a:lnTo>
                  <a:pt x="3296045" y="989682"/>
                </a:lnTo>
                <a:lnTo>
                  <a:pt x="3304727" y="1024408"/>
                </a:lnTo>
                <a:lnTo>
                  <a:pt x="3311962" y="1060580"/>
                </a:lnTo>
                <a:lnTo>
                  <a:pt x="3314855" y="1098200"/>
                </a:lnTo>
                <a:lnTo>
                  <a:pt x="3316303" y="1135819"/>
                </a:lnTo>
                <a:lnTo>
                  <a:pt x="3314855" y="1173439"/>
                </a:lnTo>
                <a:lnTo>
                  <a:pt x="3311962" y="1209611"/>
                </a:lnTo>
                <a:lnTo>
                  <a:pt x="3304727" y="1245784"/>
                </a:lnTo>
                <a:lnTo>
                  <a:pt x="3296045" y="1281956"/>
                </a:lnTo>
                <a:lnTo>
                  <a:pt x="3284470" y="1315235"/>
                </a:lnTo>
                <a:lnTo>
                  <a:pt x="3270001" y="1348514"/>
                </a:lnTo>
                <a:lnTo>
                  <a:pt x="3254085" y="1380346"/>
                </a:lnTo>
                <a:lnTo>
                  <a:pt x="3236722" y="1410731"/>
                </a:lnTo>
                <a:lnTo>
                  <a:pt x="3216467" y="1438222"/>
                </a:lnTo>
                <a:lnTo>
                  <a:pt x="3193315" y="1465713"/>
                </a:lnTo>
                <a:lnTo>
                  <a:pt x="3170165" y="1490310"/>
                </a:lnTo>
                <a:lnTo>
                  <a:pt x="3144121" y="1513461"/>
                </a:lnTo>
                <a:lnTo>
                  <a:pt x="3116629" y="1535165"/>
                </a:lnTo>
                <a:lnTo>
                  <a:pt x="3087692" y="1553974"/>
                </a:lnTo>
                <a:lnTo>
                  <a:pt x="3057307" y="1569890"/>
                </a:lnTo>
                <a:lnTo>
                  <a:pt x="3025475" y="1584359"/>
                </a:lnTo>
                <a:lnTo>
                  <a:pt x="3025475" y="1779691"/>
                </a:lnTo>
                <a:lnTo>
                  <a:pt x="3024028" y="1808629"/>
                </a:lnTo>
                <a:lnTo>
                  <a:pt x="3019687" y="1837567"/>
                </a:lnTo>
                <a:lnTo>
                  <a:pt x="3012452" y="1865058"/>
                </a:lnTo>
                <a:lnTo>
                  <a:pt x="3002324" y="1891103"/>
                </a:lnTo>
                <a:lnTo>
                  <a:pt x="2990749" y="1915700"/>
                </a:lnTo>
                <a:lnTo>
                  <a:pt x="2976280" y="1940298"/>
                </a:lnTo>
                <a:lnTo>
                  <a:pt x="2960364" y="1962001"/>
                </a:lnTo>
                <a:lnTo>
                  <a:pt x="2941554" y="1982258"/>
                </a:lnTo>
                <a:lnTo>
                  <a:pt x="2921298" y="2001067"/>
                </a:lnTo>
                <a:lnTo>
                  <a:pt x="2898147" y="2016983"/>
                </a:lnTo>
                <a:lnTo>
                  <a:pt x="2874997" y="2031452"/>
                </a:lnTo>
                <a:lnTo>
                  <a:pt x="2848953" y="2043028"/>
                </a:lnTo>
                <a:lnTo>
                  <a:pt x="2822908" y="2053156"/>
                </a:lnTo>
                <a:lnTo>
                  <a:pt x="2795417" y="2060390"/>
                </a:lnTo>
                <a:lnTo>
                  <a:pt x="2766479" y="2064731"/>
                </a:lnTo>
                <a:lnTo>
                  <a:pt x="2737541" y="2066178"/>
                </a:lnTo>
                <a:lnTo>
                  <a:pt x="2562466" y="2066178"/>
                </a:lnTo>
                <a:lnTo>
                  <a:pt x="2523399" y="2087882"/>
                </a:lnTo>
                <a:lnTo>
                  <a:pt x="2481439" y="2108138"/>
                </a:lnTo>
                <a:lnTo>
                  <a:pt x="2438032" y="2128395"/>
                </a:lnTo>
                <a:lnTo>
                  <a:pt x="2391731" y="2147204"/>
                </a:lnTo>
                <a:lnTo>
                  <a:pt x="2342537" y="2163120"/>
                </a:lnTo>
                <a:lnTo>
                  <a:pt x="2290448" y="2179036"/>
                </a:lnTo>
                <a:lnTo>
                  <a:pt x="2236913" y="2193505"/>
                </a:lnTo>
                <a:lnTo>
                  <a:pt x="2181930" y="2206528"/>
                </a:lnTo>
                <a:lnTo>
                  <a:pt x="2125501" y="2218103"/>
                </a:lnTo>
                <a:lnTo>
                  <a:pt x="2066178" y="2228231"/>
                </a:lnTo>
                <a:lnTo>
                  <a:pt x="2006855" y="2236913"/>
                </a:lnTo>
                <a:lnTo>
                  <a:pt x="1944638" y="2244147"/>
                </a:lnTo>
                <a:lnTo>
                  <a:pt x="1882421" y="2249935"/>
                </a:lnTo>
                <a:lnTo>
                  <a:pt x="1818758" y="2254275"/>
                </a:lnTo>
                <a:lnTo>
                  <a:pt x="1755094" y="2255722"/>
                </a:lnTo>
                <a:lnTo>
                  <a:pt x="1689983" y="2257169"/>
                </a:lnTo>
                <a:lnTo>
                  <a:pt x="1623426" y="2255722"/>
                </a:lnTo>
                <a:lnTo>
                  <a:pt x="1559762" y="2254275"/>
                </a:lnTo>
                <a:lnTo>
                  <a:pt x="1496098" y="2249935"/>
                </a:lnTo>
                <a:lnTo>
                  <a:pt x="1433881" y="2244147"/>
                </a:lnTo>
                <a:lnTo>
                  <a:pt x="1371664" y="2236913"/>
                </a:lnTo>
                <a:lnTo>
                  <a:pt x="1312341" y="2228231"/>
                </a:lnTo>
                <a:lnTo>
                  <a:pt x="1253018" y="2218103"/>
                </a:lnTo>
                <a:lnTo>
                  <a:pt x="1196589" y="2206528"/>
                </a:lnTo>
                <a:lnTo>
                  <a:pt x="1141607" y="2193505"/>
                </a:lnTo>
                <a:lnTo>
                  <a:pt x="1088071" y="2179036"/>
                </a:lnTo>
                <a:lnTo>
                  <a:pt x="1035983" y="2163120"/>
                </a:lnTo>
                <a:lnTo>
                  <a:pt x="988235" y="2147204"/>
                </a:lnTo>
                <a:lnTo>
                  <a:pt x="940487" y="2128395"/>
                </a:lnTo>
                <a:lnTo>
                  <a:pt x="897080" y="2108138"/>
                </a:lnTo>
                <a:lnTo>
                  <a:pt x="855120" y="2087882"/>
                </a:lnTo>
                <a:lnTo>
                  <a:pt x="816054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7" y="2060390"/>
                </a:lnTo>
                <a:lnTo>
                  <a:pt x="483266" y="2053156"/>
                </a:lnTo>
                <a:lnTo>
                  <a:pt x="457222" y="2043028"/>
                </a:lnTo>
                <a:lnTo>
                  <a:pt x="432624" y="2031452"/>
                </a:lnTo>
                <a:lnTo>
                  <a:pt x="408027" y="2016983"/>
                </a:lnTo>
                <a:lnTo>
                  <a:pt x="386323" y="2001067"/>
                </a:lnTo>
                <a:lnTo>
                  <a:pt x="366067" y="1982258"/>
                </a:lnTo>
                <a:lnTo>
                  <a:pt x="347257" y="1962001"/>
                </a:lnTo>
                <a:lnTo>
                  <a:pt x="331341" y="1940298"/>
                </a:lnTo>
                <a:lnTo>
                  <a:pt x="316872" y="1915700"/>
                </a:lnTo>
                <a:lnTo>
                  <a:pt x="303850" y="1891103"/>
                </a:lnTo>
                <a:lnTo>
                  <a:pt x="293722" y="1865058"/>
                </a:lnTo>
                <a:lnTo>
                  <a:pt x="287934" y="1837567"/>
                </a:lnTo>
                <a:lnTo>
                  <a:pt x="283593" y="1808629"/>
                </a:lnTo>
                <a:lnTo>
                  <a:pt x="280700" y="1779691"/>
                </a:lnTo>
                <a:lnTo>
                  <a:pt x="280700" y="1580019"/>
                </a:lnTo>
                <a:lnTo>
                  <a:pt x="250315" y="1565550"/>
                </a:lnTo>
                <a:lnTo>
                  <a:pt x="221376" y="1548187"/>
                </a:lnTo>
                <a:lnTo>
                  <a:pt x="192438" y="1529377"/>
                </a:lnTo>
                <a:lnTo>
                  <a:pt x="166394" y="1507673"/>
                </a:lnTo>
                <a:lnTo>
                  <a:pt x="141797" y="1484523"/>
                </a:lnTo>
                <a:lnTo>
                  <a:pt x="118646" y="1459926"/>
                </a:lnTo>
                <a:lnTo>
                  <a:pt x="96943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4" y="1344173"/>
                </a:lnTo>
                <a:lnTo>
                  <a:pt x="31832" y="1312341"/>
                </a:lnTo>
                <a:lnTo>
                  <a:pt x="20257" y="1277616"/>
                </a:lnTo>
                <a:lnTo>
                  <a:pt x="11576" y="1244337"/>
                </a:lnTo>
                <a:lnTo>
                  <a:pt x="4341" y="1208164"/>
                </a:lnTo>
                <a:lnTo>
                  <a:pt x="1447" y="1171992"/>
                </a:lnTo>
                <a:lnTo>
                  <a:pt x="0" y="1135819"/>
                </a:lnTo>
                <a:lnTo>
                  <a:pt x="1447" y="1098200"/>
                </a:lnTo>
                <a:lnTo>
                  <a:pt x="4341" y="1062027"/>
                </a:lnTo>
                <a:lnTo>
                  <a:pt x="11576" y="1027301"/>
                </a:lnTo>
                <a:lnTo>
                  <a:pt x="20257" y="992576"/>
                </a:lnTo>
                <a:lnTo>
                  <a:pt x="31832" y="959297"/>
                </a:lnTo>
                <a:lnTo>
                  <a:pt x="44854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3" y="837757"/>
                </a:lnTo>
                <a:lnTo>
                  <a:pt x="118646" y="810266"/>
                </a:lnTo>
                <a:lnTo>
                  <a:pt x="141797" y="785669"/>
                </a:lnTo>
                <a:lnTo>
                  <a:pt x="166394" y="762518"/>
                </a:lnTo>
                <a:lnTo>
                  <a:pt x="192438" y="742262"/>
                </a:lnTo>
                <a:lnTo>
                  <a:pt x="221376" y="722005"/>
                </a:lnTo>
                <a:lnTo>
                  <a:pt x="250315" y="706089"/>
                </a:lnTo>
                <a:lnTo>
                  <a:pt x="280700" y="691620"/>
                </a:lnTo>
                <a:lnTo>
                  <a:pt x="280700" y="496288"/>
                </a:lnTo>
                <a:lnTo>
                  <a:pt x="283593" y="467350"/>
                </a:lnTo>
                <a:lnTo>
                  <a:pt x="287934" y="438412"/>
                </a:lnTo>
                <a:lnTo>
                  <a:pt x="293722" y="410921"/>
                </a:lnTo>
                <a:lnTo>
                  <a:pt x="303850" y="384876"/>
                </a:lnTo>
                <a:lnTo>
                  <a:pt x="316872" y="360279"/>
                </a:lnTo>
                <a:lnTo>
                  <a:pt x="331341" y="335682"/>
                </a:lnTo>
                <a:lnTo>
                  <a:pt x="347257" y="313978"/>
                </a:lnTo>
                <a:lnTo>
                  <a:pt x="366067" y="293722"/>
                </a:lnTo>
                <a:lnTo>
                  <a:pt x="386323" y="274912"/>
                </a:lnTo>
                <a:lnTo>
                  <a:pt x="408027" y="258996"/>
                </a:lnTo>
                <a:lnTo>
                  <a:pt x="432624" y="244527"/>
                </a:lnTo>
                <a:lnTo>
                  <a:pt x="457222" y="231505"/>
                </a:lnTo>
                <a:lnTo>
                  <a:pt x="483266" y="222823"/>
                </a:lnTo>
                <a:lnTo>
                  <a:pt x="510757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9" y="209801"/>
                </a:lnTo>
                <a:lnTo>
                  <a:pt x="824735" y="185204"/>
                </a:lnTo>
                <a:lnTo>
                  <a:pt x="866695" y="162053"/>
                </a:lnTo>
                <a:lnTo>
                  <a:pt x="910102" y="141797"/>
                </a:lnTo>
                <a:lnTo>
                  <a:pt x="957850" y="121540"/>
                </a:lnTo>
                <a:lnTo>
                  <a:pt x="1007045" y="102730"/>
                </a:lnTo>
                <a:lnTo>
                  <a:pt x="1060580" y="85367"/>
                </a:lnTo>
                <a:lnTo>
                  <a:pt x="1115563" y="69452"/>
                </a:lnTo>
                <a:lnTo>
                  <a:pt x="1171992" y="54982"/>
                </a:lnTo>
                <a:lnTo>
                  <a:pt x="1231315" y="41960"/>
                </a:lnTo>
                <a:lnTo>
                  <a:pt x="1292085" y="31832"/>
                </a:lnTo>
                <a:lnTo>
                  <a:pt x="1354302" y="21704"/>
                </a:lnTo>
                <a:lnTo>
                  <a:pt x="1419412" y="14469"/>
                </a:lnTo>
                <a:lnTo>
                  <a:pt x="1484523" y="7235"/>
                </a:lnTo>
                <a:lnTo>
                  <a:pt x="1552527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lvl="0"/>
            <a:endParaRPr lang="zh-CN" altLang="en-US" noProof="0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5"/>
          </p:nvPr>
        </p:nvSpPr>
        <p:spPr>
          <a:xfrm>
            <a:off x="7952227" y="1197145"/>
            <a:ext cx="3316303" cy="2257169"/>
          </a:xfrm>
          <a:custGeom>
            <a:avLst/>
            <a:gdLst>
              <a:gd name="connsiteX0" fmla="*/ 1620531 w 3316302"/>
              <a:gd name="connsiteY0" fmla="*/ 0 h 2257169"/>
              <a:gd name="connsiteX1" fmla="*/ 1689983 w 3316302"/>
              <a:gd name="connsiteY1" fmla="*/ 0 h 2257169"/>
              <a:gd name="connsiteX2" fmla="*/ 1757987 w 3316302"/>
              <a:gd name="connsiteY2" fmla="*/ 0 h 2257169"/>
              <a:gd name="connsiteX3" fmla="*/ 1827439 w 3316302"/>
              <a:gd name="connsiteY3" fmla="*/ 2894 h 2257169"/>
              <a:gd name="connsiteX4" fmla="*/ 1893996 w 3316302"/>
              <a:gd name="connsiteY4" fmla="*/ 7235 h 2257169"/>
              <a:gd name="connsiteX5" fmla="*/ 1959107 w 3316302"/>
              <a:gd name="connsiteY5" fmla="*/ 14469 h 2257169"/>
              <a:gd name="connsiteX6" fmla="*/ 2024217 w 3316302"/>
              <a:gd name="connsiteY6" fmla="*/ 21704 h 2257169"/>
              <a:gd name="connsiteX7" fmla="*/ 2086434 w 3316302"/>
              <a:gd name="connsiteY7" fmla="*/ 31832 h 2257169"/>
              <a:gd name="connsiteX8" fmla="*/ 2147204 w 3316302"/>
              <a:gd name="connsiteY8" fmla="*/ 41960 h 2257169"/>
              <a:gd name="connsiteX9" fmla="*/ 2206527 w 3316302"/>
              <a:gd name="connsiteY9" fmla="*/ 54982 h 2257169"/>
              <a:gd name="connsiteX10" fmla="*/ 2264403 w 3316302"/>
              <a:gd name="connsiteY10" fmla="*/ 69452 h 2257169"/>
              <a:gd name="connsiteX11" fmla="*/ 2317939 w 3316302"/>
              <a:gd name="connsiteY11" fmla="*/ 85367 h 2257169"/>
              <a:gd name="connsiteX12" fmla="*/ 2371474 w 3316302"/>
              <a:gd name="connsiteY12" fmla="*/ 102730 h 2257169"/>
              <a:gd name="connsiteX13" fmla="*/ 2420669 w 3316302"/>
              <a:gd name="connsiteY13" fmla="*/ 121540 h 2257169"/>
              <a:gd name="connsiteX14" fmla="*/ 2468417 w 3316302"/>
              <a:gd name="connsiteY14" fmla="*/ 141797 h 2257169"/>
              <a:gd name="connsiteX15" fmla="*/ 2513271 w 3316302"/>
              <a:gd name="connsiteY15" fmla="*/ 162053 h 2257169"/>
              <a:gd name="connsiteX16" fmla="*/ 2553784 w 3316302"/>
              <a:gd name="connsiteY16" fmla="*/ 185204 h 2257169"/>
              <a:gd name="connsiteX17" fmla="*/ 2592851 w 3316302"/>
              <a:gd name="connsiteY17" fmla="*/ 209801 h 2257169"/>
              <a:gd name="connsiteX18" fmla="*/ 2737541 w 3316302"/>
              <a:gd name="connsiteY18" fmla="*/ 209801 h 2257169"/>
              <a:gd name="connsiteX19" fmla="*/ 2766479 w 3316302"/>
              <a:gd name="connsiteY19" fmla="*/ 211248 h 2257169"/>
              <a:gd name="connsiteX20" fmla="*/ 2795417 w 3316302"/>
              <a:gd name="connsiteY20" fmla="*/ 215589 h 2257169"/>
              <a:gd name="connsiteX21" fmla="*/ 2822908 w 3316302"/>
              <a:gd name="connsiteY21" fmla="*/ 222823 h 2257169"/>
              <a:gd name="connsiteX22" fmla="*/ 2848952 w 3316302"/>
              <a:gd name="connsiteY22" fmla="*/ 231505 h 2257169"/>
              <a:gd name="connsiteX23" fmla="*/ 2874997 w 3316302"/>
              <a:gd name="connsiteY23" fmla="*/ 244527 h 2257169"/>
              <a:gd name="connsiteX24" fmla="*/ 2898147 w 3316302"/>
              <a:gd name="connsiteY24" fmla="*/ 258996 h 2257169"/>
              <a:gd name="connsiteX25" fmla="*/ 2921297 w 3316302"/>
              <a:gd name="connsiteY25" fmla="*/ 274912 h 2257169"/>
              <a:gd name="connsiteX26" fmla="*/ 2941554 w 3316302"/>
              <a:gd name="connsiteY26" fmla="*/ 293722 h 2257169"/>
              <a:gd name="connsiteX27" fmla="*/ 2960364 w 3316302"/>
              <a:gd name="connsiteY27" fmla="*/ 313978 h 2257169"/>
              <a:gd name="connsiteX28" fmla="*/ 2976280 w 3316302"/>
              <a:gd name="connsiteY28" fmla="*/ 335682 h 2257169"/>
              <a:gd name="connsiteX29" fmla="*/ 2990749 w 3316302"/>
              <a:gd name="connsiteY29" fmla="*/ 360279 h 2257169"/>
              <a:gd name="connsiteX30" fmla="*/ 3002324 w 3316302"/>
              <a:gd name="connsiteY30" fmla="*/ 384876 h 2257169"/>
              <a:gd name="connsiteX31" fmla="*/ 3012452 w 3316302"/>
              <a:gd name="connsiteY31" fmla="*/ 410921 h 2257169"/>
              <a:gd name="connsiteX32" fmla="*/ 3019687 w 3316302"/>
              <a:gd name="connsiteY32" fmla="*/ 438412 h 2257169"/>
              <a:gd name="connsiteX33" fmla="*/ 3024027 w 3316302"/>
              <a:gd name="connsiteY33" fmla="*/ 467350 h 2257169"/>
              <a:gd name="connsiteX34" fmla="*/ 3025475 w 3316302"/>
              <a:gd name="connsiteY34" fmla="*/ 496288 h 2257169"/>
              <a:gd name="connsiteX35" fmla="*/ 3025475 w 3316302"/>
              <a:gd name="connsiteY35" fmla="*/ 687279 h 2257169"/>
              <a:gd name="connsiteX36" fmla="*/ 3057306 w 3316302"/>
              <a:gd name="connsiteY36" fmla="*/ 701748 h 2257169"/>
              <a:gd name="connsiteX37" fmla="*/ 3087691 w 3316302"/>
              <a:gd name="connsiteY37" fmla="*/ 717664 h 2257169"/>
              <a:gd name="connsiteX38" fmla="*/ 3116629 w 3316302"/>
              <a:gd name="connsiteY38" fmla="*/ 736474 h 2257169"/>
              <a:gd name="connsiteX39" fmla="*/ 3144121 w 3316302"/>
              <a:gd name="connsiteY39" fmla="*/ 756731 h 2257169"/>
              <a:gd name="connsiteX40" fmla="*/ 3170165 w 3316302"/>
              <a:gd name="connsiteY40" fmla="*/ 779881 h 2257169"/>
              <a:gd name="connsiteX41" fmla="*/ 3193315 w 3316302"/>
              <a:gd name="connsiteY41" fmla="*/ 805925 h 2257169"/>
              <a:gd name="connsiteX42" fmla="*/ 3216466 w 3316302"/>
              <a:gd name="connsiteY42" fmla="*/ 831969 h 2257169"/>
              <a:gd name="connsiteX43" fmla="*/ 3236722 w 3316302"/>
              <a:gd name="connsiteY43" fmla="*/ 860908 h 2257169"/>
              <a:gd name="connsiteX44" fmla="*/ 3254085 w 3316302"/>
              <a:gd name="connsiteY44" fmla="*/ 891293 h 2257169"/>
              <a:gd name="connsiteX45" fmla="*/ 3270001 w 3316302"/>
              <a:gd name="connsiteY45" fmla="*/ 923124 h 2257169"/>
              <a:gd name="connsiteX46" fmla="*/ 3284470 w 3316302"/>
              <a:gd name="connsiteY46" fmla="*/ 954956 h 2257169"/>
              <a:gd name="connsiteX47" fmla="*/ 3296045 w 3316302"/>
              <a:gd name="connsiteY47" fmla="*/ 989682 h 2257169"/>
              <a:gd name="connsiteX48" fmla="*/ 3304727 w 3316302"/>
              <a:gd name="connsiteY48" fmla="*/ 1024408 h 2257169"/>
              <a:gd name="connsiteX49" fmla="*/ 3311961 w 3316302"/>
              <a:gd name="connsiteY49" fmla="*/ 1060580 h 2257169"/>
              <a:gd name="connsiteX50" fmla="*/ 3314855 w 3316302"/>
              <a:gd name="connsiteY50" fmla="*/ 1098200 h 2257169"/>
              <a:gd name="connsiteX51" fmla="*/ 3316302 w 3316302"/>
              <a:gd name="connsiteY51" fmla="*/ 1135819 h 2257169"/>
              <a:gd name="connsiteX52" fmla="*/ 3314855 w 3316302"/>
              <a:gd name="connsiteY52" fmla="*/ 1173439 h 2257169"/>
              <a:gd name="connsiteX53" fmla="*/ 3311961 w 3316302"/>
              <a:gd name="connsiteY53" fmla="*/ 1209611 h 2257169"/>
              <a:gd name="connsiteX54" fmla="*/ 3304727 w 3316302"/>
              <a:gd name="connsiteY54" fmla="*/ 1245784 h 2257169"/>
              <a:gd name="connsiteX55" fmla="*/ 3296045 w 3316302"/>
              <a:gd name="connsiteY55" fmla="*/ 1281956 h 2257169"/>
              <a:gd name="connsiteX56" fmla="*/ 3284470 w 3316302"/>
              <a:gd name="connsiteY56" fmla="*/ 1315235 h 2257169"/>
              <a:gd name="connsiteX57" fmla="*/ 3270001 w 3316302"/>
              <a:gd name="connsiteY57" fmla="*/ 1348514 h 2257169"/>
              <a:gd name="connsiteX58" fmla="*/ 3254085 w 3316302"/>
              <a:gd name="connsiteY58" fmla="*/ 1380346 h 2257169"/>
              <a:gd name="connsiteX59" fmla="*/ 3236722 w 3316302"/>
              <a:gd name="connsiteY59" fmla="*/ 1410731 h 2257169"/>
              <a:gd name="connsiteX60" fmla="*/ 3216466 w 3316302"/>
              <a:gd name="connsiteY60" fmla="*/ 1438222 h 2257169"/>
              <a:gd name="connsiteX61" fmla="*/ 3193315 w 3316302"/>
              <a:gd name="connsiteY61" fmla="*/ 1465713 h 2257169"/>
              <a:gd name="connsiteX62" fmla="*/ 3170165 w 3316302"/>
              <a:gd name="connsiteY62" fmla="*/ 1490310 h 2257169"/>
              <a:gd name="connsiteX63" fmla="*/ 3144121 w 3316302"/>
              <a:gd name="connsiteY63" fmla="*/ 1513461 h 2257169"/>
              <a:gd name="connsiteX64" fmla="*/ 3116629 w 3316302"/>
              <a:gd name="connsiteY64" fmla="*/ 1535165 h 2257169"/>
              <a:gd name="connsiteX65" fmla="*/ 3087691 w 3316302"/>
              <a:gd name="connsiteY65" fmla="*/ 1553974 h 2257169"/>
              <a:gd name="connsiteX66" fmla="*/ 3057306 w 3316302"/>
              <a:gd name="connsiteY66" fmla="*/ 1569890 h 2257169"/>
              <a:gd name="connsiteX67" fmla="*/ 3025475 w 3316302"/>
              <a:gd name="connsiteY67" fmla="*/ 1584359 h 2257169"/>
              <a:gd name="connsiteX68" fmla="*/ 3025475 w 3316302"/>
              <a:gd name="connsiteY68" fmla="*/ 1779691 h 2257169"/>
              <a:gd name="connsiteX69" fmla="*/ 3024027 w 3316302"/>
              <a:gd name="connsiteY69" fmla="*/ 1808629 h 2257169"/>
              <a:gd name="connsiteX70" fmla="*/ 3019687 w 3316302"/>
              <a:gd name="connsiteY70" fmla="*/ 1837567 h 2257169"/>
              <a:gd name="connsiteX71" fmla="*/ 3012452 w 3316302"/>
              <a:gd name="connsiteY71" fmla="*/ 1865058 h 2257169"/>
              <a:gd name="connsiteX72" fmla="*/ 3002324 w 3316302"/>
              <a:gd name="connsiteY72" fmla="*/ 1891103 h 2257169"/>
              <a:gd name="connsiteX73" fmla="*/ 2990749 w 3316302"/>
              <a:gd name="connsiteY73" fmla="*/ 1915700 h 2257169"/>
              <a:gd name="connsiteX74" fmla="*/ 2976280 w 3316302"/>
              <a:gd name="connsiteY74" fmla="*/ 1940298 h 2257169"/>
              <a:gd name="connsiteX75" fmla="*/ 2960364 w 3316302"/>
              <a:gd name="connsiteY75" fmla="*/ 1962001 h 2257169"/>
              <a:gd name="connsiteX76" fmla="*/ 2941554 w 3316302"/>
              <a:gd name="connsiteY76" fmla="*/ 1982258 h 2257169"/>
              <a:gd name="connsiteX77" fmla="*/ 2921297 w 3316302"/>
              <a:gd name="connsiteY77" fmla="*/ 2001067 h 2257169"/>
              <a:gd name="connsiteX78" fmla="*/ 2898147 w 3316302"/>
              <a:gd name="connsiteY78" fmla="*/ 2016983 h 2257169"/>
              <a:gd name="connsiteX79" fmla="*/ 2874997 w 3316302"/>
              <a:gd name="connsiteY79" fmla="*/ 2031452 h 2257169"/>
              <a:gd name="connsiteX80" fmla="*/ 2848952 w 3316302"/>
              <a:gd name="connsiteY80" fmla="*/ 2043028 h 2257169"/>
              <a:gd name="connsiteX81" fmla="*/ 2822908 w 3316302"/>
              <a:gd name="connsiteY81" fmla="*/ 2053156 h 2257169"/>
              <a:gd name="connsiteX82" fmla="*/ 2795417 w 3316302"/>
              <a:gd name="connsiteY82" fmla="*/ 2060390 h 2257169"/>
              <a:gd name="connsiteX83" fmla="*/ 2766479 w 3316302"/>
              <a:gd name="connsiteY83" fmla="*/ 2064731 h 2257169"/>
              <a:gd name="connsiteX84" fmla="*/ 2737541 w 3316302"/>
              <a:gd name="connsiteY84" fmla="*/ 2066178 h 2257169"/>
              <a:gd name="connsiteX85" fmla="*/ 2562465 w 3316302"/>
              <a:gd name="connsiteY85" fmla="*/ 2066178 h 2257169"/>
              <a:gd name="connsiteX86" fmla="*/ 2523399 w 3316302"/>
              <a:gd name="connsiteY86" fmla="*/ 2087882 h 2257169"/>
              <a:gd name="connsiteX87" fmla="*/ 2481439 w 3316302"/>
              <a:gd name="connsiteY87" fmla="*/ 2108138 h 2257169"/>
              <a:gd name="connsiteX88" fmla="*/ 2438032 w 3316302"/>
              <a:gd name="connsiteY88" fmla="*/ 2128395 h 2257169"/>
              <a:gd name="connsiteX89" fmla="*/ 2391731 w 3316302"/>
              <a:gd name="connsiteY89" fmla="*/ 2147204 h 2257169"/>
              <a:gd name="connsiteX90" fmla="*/ 2342536 w 3316302"/>
              <a:gd name="connsiteY90" fmla="*/ 2163120 h 2257169"/>
              <a:gd name="connsiteX91" fmla="*/ 2290448 w 3316302"/>
              <a:gd name="connsiteY91" fmla="*/ 2179036 h 2257169"/>
              <a:gd name="connsiteX92" fmla="*/ 2236912 w 3316302"/>
              <a:gd name="connsiteY92" fmla="*/ 2193505 h 2257169"/>
              <a:gd name="connsiteX93" fmla="*/ 2181930 w 3316302"/>
              <a:gd name="connsiteY93" fmla="*/ 2206528 h 2257169"/>
              <a:gd name="connsiteX94" fmla="*/ 2125501 w 3316302"/>
              <a:gd name="connsiteY94" fmla="*/ 2218103 h 2257169"/>
              <a:gd name="connsiteX95" fmla="*/ 2066178 w 3316302"/>
              <a:gd name="connsiteY95" fmla="*/ 2228231 h 2257169"/>
              <a:gd name="connsiteX96" fmla="*/ 2006855 w 3316302"/>
              <a:gd name="connsiteY96" fmla="*/ 2236913 h 2257169"/>
              <a:gd name="connsiteX97" fmla="*/ 1944638 w 3316302"/>
              <a:gd name="connsiteY97" fmla="*/ 2244147 h 2257169"/>
              <a:gd name="connsiteX98" fmla="*/ 1882421 w 3316302"/>
              <a:gd name="connsiteY98" fmla="*/ 2249935 h 2257169"/>
              <a:gd name="connsiteX99" fmla="*/ 1818757 w 3316302"/>
              <a:gd name="connsiteY99" fmla="*/ 2254275 h 2257169"/>
              <a:gd name="connsiteX100" fmla="*/ 1755093 w 3316302"/>
              <a:gd name="connsiteY100" fmla="*/ 2255722 h 2257169"/>
              <a:gd name="connsiteX101" fmla="*/ 1689983 w 3316302"/>
              <a:gd name="connsiteY101" fmla="*/ 2257169 h 2257169"/>
              <a:gd name="connsiteX102" fmla="*/ 1623425 w 3316302"/>
              <a:gd name="connsiteY102" fmla="*/ 2255722 h 2257169"/>
              <a:gd name="connsiteX103" fmla="*/ 1559762 w 3316302"/>
              <a:gd name="connsiteY103" fmla="*/ 2254275 h 2257169"/>
              <a:gd name="connsiteX104" fmla="*/ 1496098 w 3316302"/>
              <a:gd name="connsiteY104" fmla="*/ 2249935 h 2257169"/>
              <a:gd name="connsiteX105" fmla="*/ 1433881 w 3316302"/>
              <a:gd name="connsiteY105" fmla="*/ 2244147 h 2257169"/>
              <a:gd name="connsiteX106" fmla="*/ 1371664 w 3316302"/>
              <a:gd name="connsiteY106" fmla="*/ 2236913 h 2257169"/>
              <a:gd name="connsiteX107" fmla="*/ 1312341 w 3316302"/>
              <a:gd name="connsiteY107" fmla="*/ 2228231 h 2257169"/>
              <a:gd name="connsiteX108" fmla="*/ 1253018 w 3316302"/>
              <a:gd name="connsiteY108" fmla="*/ 2218103 h 2257169"/>
              <a:gd name="connsiteX109" fmla="*/ 1196589 w 3316302"/>
              <a:gd name="connsiteY109" fmla="*/ 2206528 h 2257169"/>
              <a:gd name="connsiteX110" fmla="*/ 1141607 w 3316302"/>
              <a:gd name="connsiteY110" fmla="*/ 2193505 h 2257169"/>
              <a:gd name="connsiteX111" fmla="*/ 1088071 w 3316302"/>
              <a:gd name="connsiteY111" fmla="*/ 2179036 h 2257169"/>
              <a:gd name="connsiteX112" fmla="*/ 1035983 w 3316302"/>
              <a:gd name="connsiteY112" fmla="*/ 2163120 h 2257169"/>
              <a:gd name="connsiteX113" fmla="*/ 988235 w 3316302"/>
              <a:gd name="connsiteY113" fmla="*/ 2147204 h 2257169"/>
              <a:gd name="connsiteX114" fmla="*/ 940487 w 3316302"/>
              <a:gd name="connsiteY114" fmla="*/ 2128395 h 2257169"/>
              <a:gd name="connsiteX115" fmla="*/ 897080 w 3316302"/>
              <a:gd name="connsiteY115" fmla="*/ 2108138 h 2257169"/>
              <a:gd name="connsiteX116" fmla="*/ 855120 w 3316302"/>
              <a:gd name="connsiteY116" fmla="*/ 2087882 h 2257169"/>
              <a:gd name="connsiteX117" fmla="*/ 816053 w 3316302"/>
              <a:gd name="connsiteY117" fmla="*/ 2066178 h 2257169"/>
              <a:gd name="connsiteX118" fmla="*/ 570080 w 3316302"/>
              <a:gd name="connsiteY118" fmla="*/ 2066178 h 2257169"/>
              <a:gd name="connsiteX119" fmla="*/ 539695 w 3316302"/>
              <a:gd name="connsiteY119" fmla="*/ 2064731 h 2257169"/>
              <a:gd name="connsiteX120" fmla="*/ 510757 w 3316302"/>
              <a:gd name="connsiteY120" fmla="*/ 2060390 h 2257169"/>
              <a:gd name="connsiteX121" fmla="*/ 483266 w 3316302"/>
              <a:gd name="connsiteY121" fmla="*/ 2053156 h 2257169"/>
              <a:gd name="connsiteX122" fmla="*/ 457222 w 3316302"/>
              <a:gd name="connsiteY122" fmla="*/ 2043028 h 2257169"/>
              <a:gd name="connsiteX123" fmla="*/ 432624 w 3316302"/>
              <a:gd name="connsiteY123" fmla="*/ 2031452 h 2257169"/>
              <a:gd name="connsiteX124" fmla="*/ 408027 w 3316302"/>
              <a:gd name="connsiteY124" fmla="*/ 2016983 h 2257169"/>
              <a:gd name="connsiteX125" fmla="*/ 386323 w 3316302"/>
              <a:gd name="connsiteY125" fmla="*/ 2001067 h 2257169"/>
              <a:gd name="connsiteX126" fmla="*/ 366067 w 3316302"/>
              <a:gd name="connsiteY126" fmla="*/ 1982258 h 2257169"/>
              <a:gd name="connsiteX127" fmla="*/ 347257 w 3316302"/>
              <a:gd name="connsiteY127" fmla="*/ 1962001 h 2257169"/>
              <a:gd name="connsiteX128" fmla="*/ 331341 w 3316302"/>
              <a:gd name="connsiteY128" fmla="*/ 1940298 h 2257169"/>
              <a:gd name="connsiteX129" fmla="*/ 316872 w 3316302"/>
              <a:gd name="connsiteY129" fmla="*/ 1915700 h 2257169"/>
              <a:gd name="connsiteX130" fmla="*/ 303850 w 3316302"/>
              <a:gd name="connsiteY130" fmla="*/ 1891103 h 2257169"/>
              <a:gd name="connsiteX131" fmla="*/ 293722 w 3316302"/>
              <a:gd name="connsiteY131" fmla="*/ 1865058 h 2257169"/>
              <a:gd name="connsiteX132" fmla="*/ 287934 w 3316302"/>
              <a:gd name="connsiteY132" fmla="*/ 1837567 h 2257169"/>
              <a:gd name="connsiteX133" fmla="*/ 283593 w 3316302"/>
              <a:gd name="connsiteY133" fmla="*/ 1808629 h 2257169"/>
              <a:gd name="connsiteX134" fmla="*/ 280699 w 3316302"/>
              <a:gd name="connsiteY134" fmla="*/ 1779691 h 2257169"/>
              <a:gd name="connsiteX135" fmla="*/ 280699 w 3316302"/>
              <a:gd name="connsiteY135" fmla="*/ 1580019 h 2257169"/>
              <a:gd name="connsiteX136" fmla="*/ 250314 w 3316302"/>
              <a:gd name="connsiteY136" fmla="*/ 1565550 h 2257169"/>
              <a:gd name="connsiteX137" fmla="*/ 221376 w 3316302"/>
              <a:gd name="connsiteY137" fmla="*/ 1548187 h 2257169"/>
              <a:gd name="connsiteX138" fmla="*/ 192438 w 3316302"/>
              <a:gd name="connsiteY138" fmla="*/ 1529377 h 2257169"/>
              <a:gd name="connsiteX139" fmla="*/ 166394 w 3316302"/>
              <a:gd name="connsiteY139" fmla="*/ 1507673 h 2257169"/>
              <a:gd name="connsiteX140" fmla="*/ 141797 w 3316302"/>
              <a:gd name="connsiteY140" fmla="*/ 1484523 h 2257169"/>
              <a:gd name="connsiteX141" fmla="*/ 118646 w 3316302"/>
              <a:gd name="connsiteY141" fmla="*/ 1459926 h 2257169"/>
              <a:gd name="connsiteX142" fmla="*/ 96943 w 3316302"/>
              <a:gd name="connsiteY142" fmla="*/ 1433881 h 2257169"/>
              <a:gd name="connsiteX143" fmla="*/ 78133 w 3316302"/>
              <a:gd name="connsiteY143" fmla="*/ 1404943 h 2257169"/>
              <a:gd name="connsiteX144" fmla="*/ 60770 w 3316302"/>
              <a:gd name="connsiteY144" fmla="*/ 1376005 h 2257169"/>
              <a:gd name="connsiteX145" fmla="*/ 44854 w 3316302"/>
              <a:gd name="connsiteY145" fmla="*/ 1344173 h 2257169"/>
              <a:gd name="connsiteX146" fmla="*/ 31832 w 3316302"/>
              <a:gd name="connsiteY146" fmla="*/ 1312341 h 2257169"/>
              <a:gd name="connsiteX147" fmla="*/ 20257 w 3316302"/>
              <a:gd name="connsiteY147" fmla="*/ 1277616 h 2257169"/>
              <a:gd name="connsiteX148" fmla="*/ 11575 w 3316302"/>
              <a:gd name="connsiteY148" fmla="*/ 1244337 h 2257169"/>
              <a:gd name="connsiteX149" fmla="*/ 4341 w 3316302"/>
              <a:gd name="connsiteY149" fmla="*/ 1208164 h 2257169"/>
              <a:gd name="connsiteX150" fmla="*/ 1447 w 3316302"/>
              <a:gd name="connsiteY150" fmla="*/ 1171992 h 2257169"/>
              <a:gd name="connsiteX151" fmla="*/ 0 w 3316302"/>
              <a:gd name="connsiteY151" fmla="*/ 1135819 h 2257169"/>
              <a:gd name="connsiteX152" fmla="*/ 1447 w 3316302"/>
              <a:gd name="connsiteY152" fmla="*/ 1098200 h 2257169"/>
              <a:gd name="connsiteX153" fmla="*/ 4341 w 3316302"/>
              <a:gd name="connsiteY153" fmla="*/ 1062027 h 2257169"/>
              <a:gd name="connsiteX154" fmla="*/ 11575 w 3316302"/>
              <a:gd name="connsiteY154" fmla="*/ 1027301 h 2257169"/>
              <a:gd name="connsiteX155" fmla="*/ 20257 w 3316302"/>
              <a:gd name="connsiteY155" fmla="*/ 992576 h 2257169"/>
              <a:gd name="connsiteX156" fmla="*/ 31832 w 3316302"/>
              <a:gd name="connsiteY156" fmla="*/ 959297 h 2257169"/>
              <a:gd name="connsiteX157" fmla="*/ 44854 w 3316302"/>
              <a:gd name="connsiteY157" fmla="*/ 927465 h 2257169"/>
              <a:gd name="connsiteX158" fmla="*/ 60770 w 3316302"/>
              <a:gd name="connsiteY158" fmla="*/ 895633 h 2257169"/>
              <a:gd name="connsiteX159" fmla="*/ 78133 w 3316302"/>
              <a:gd name="connsiteY159" fmla="*/ 865248 h 2257169"/>
              <a:gd name="connsiteX160" fmla="*/ 96943 w 3316302"/>
              <a:gd name="connsiteY160" fmla="*/ 837757 h 2257169"/>
              <a:gd name="connsiteX161" fmla="*/ 118646 w 3316302"/>
              <a:gd name="connsiteY161" fmla="*/ 810266 h 2257169"/>
              <a:gd name="connsiteX162" fmla="*/ 141797 w 3316302"/>
              <a:gd name="connsiteY162" fmla="*/ 785669 h 2257169"/>
              <a:gd name="connsiteX163" fmla="*/ 166394 w 3316302"/>
              <a:gd name="connsiteY163" fmla="*/ 762518 h 2257169"/>
              <a:gd name="connsiteX164" fmla="*/ 192438 w 3316302"/>
              <a:gd name="connsiteY164" fmla="*/ 742262 h 2257169"/>
              <a:gd name="connsiteX165" fmla="*/ 221376 w 3316302"/>
              <a:gd name="connsiteY165" fmla="*/ 722005 h 2257169"/>
              <a:gd name="connsiteX166" fmla="*/ 250314 w 3316302"/>
              <a:gd name="connsiteY166" fmla="*/ 706089 h 2257169"/>
              <a:gd name="connsiteX167" fmla="*/ 280699 w 3316302"/>
              <a:gd name="connsiteY167" fmla="*/ 691620 h 2257169"/>
              <a:gd name="connsiteX168" fmla="*/ 280699 w 3316302"/>
              <a:gd name="connsiteY168" fmla="*/ 496288 h 2257169"/>
              <a:gd name="connsiteX169" fmla="*/ 283593 w 3316302"/>
              <a:gd name="connsiteY169" fmla="*/ 467350 h 2257169"/>
              <a:gd name="connsiteX170" fmla="*/ 287934 w 3316302"/>
              <a:gd name="connsiteY170" fmla="*/ 438412 h 2257169"/>
              <a:gd name="connsiteX171" fmla="*/ 293722 w 3316302"/>
              <a:gd name="connsiteY171" fmla="*/ 410921 h 2257169"/>
              <a:gd name="connsiteX172" fmla="*/ 303850 w 3316302"/>
              <a:gd name="connsiteY172" fmla="*/ 384876 h 2257169"/>
              <a:gd name="connsiteX173" fmla="*/ 316872 w 3316302"/>
              <a:gd name="connsiteY173" fmla="*/ 360279 h 2257169"/>
              <a:gd name="connsiteX174" fmla="*/ 331341 w 3316302"/>
              <a:gd name="connsiteY174" fmla="*/ 335682 h 2257169"/>
              <a:gd name="connsiteX175" fmla="*/ 347257 w 3316302"/>
              <a:gd name="connsiteY175" fmla="*/ 313978 h 2257169"/>
              <a:gd name="connsiteX176" fmla="*/ 366067 w 3316302"/>
              <a:gd name="connsiteY176" fmla="*/ 293722 h 2257169"/>
              <a:gd name="connsiteX177" fmla="*/ 386323 w 3316302"/>
              <a:gd name="connsiteY177" fmla="*/ 274912 h 2257169"/>
              <a:gd name="connsiteX178" fmla="*/ 408027 w 3316302"/>
              <a:gd name="connsiteY178" fmla="*/ 258996 h 2257169"/>
              <a:gd name="connsiteX179" fmla="*/ 432624 w 3316302"/>
              <a:gd name="connsiteY179" fmla="*/ 244527 h 2257169"/>
              <a:gd name="connsiteX180" fmla="*/ 457222 w 3316302"/>
              <a:gd name="connsiteY180" fmla="*/ 231505 h 2257169"/>
              <a:gd name="connsiteX181" fmla="*/ 483266 w 3316302"/>
              <a:gd name="connsiteY181" fmla="*/ 222823 h 2257169"/>
              <a:gd name="connsiteX182" fmla="*/ 510757 w 3316302"/>
              <a:gd name="connsiteY182" fmla="*/ 215589 h 2257169"/>
              <a:gd name="connsiteX183" fmla="*/ 539695 w 3316302"/>
              <a:gd name="connsiteY183" fmla="*/ 211248 h 2257169"/>
              <a:gd name="connsiteX184" fmla="*/ 570080 w 3316302"/>
              <a:gd name="connsiteY184" fmla="*/ 209801 h 2257169"/>
              <a:gd name="connsiteX185" fmla="*/ 785668 w 3316302"/>
              <a:gd name="connsiteY185" fmla="*/ 209801 h 2257169"/>
              <a:gd name="connsiteX186" fmla="*/ 824735 w 3316302"/>
              <a:gd name="connsiteY186" fmla="*/ 185204 h 2257169"/>
              <a:gd name="connsiteX187" fmla="*/ 866695 w 3316302"/>
              <a:gd name="connsiteY187" fmla="*/ 162053 h 2257169"/>
              <a:gd name="connsiteX188" fmla="*/ 910102 w 3316302"/>
              <a:gd name="connsiteY188" fmla="*/ 141797 h 2257169"/>
              <a:gd name="connsiteX189" fmla="*/ 957850 w 3316302"/>
              <a:gd name="connsiteY189" fmla="*/ 121540 h 2257169"/>
              <a:gd name="connsiteX190" fmla="*/ 1007045 w 3316302"/>
              <a:gd name="connsiteY190" fmla="*/ 102730 h 2257169"/>
              <a:gd name="connsiteX191" fmla="*/ 1060580 w 3316302"/>
              <a:gd name="connsiteY191" fmla="*/ 85367 h 2257169"/>
              <a:gd name="connsiteX192" fmla="*/ 1115562 w 3316302"/>
              <a:gd name="connsiteY192" fmla="*/ 69452 h 2257169"/>
              <a:gd name="connsiteX193" fmla="*/ 1171991 w 3316302"/>
              <a:gd name="connsiteY193" fmla="*/ 54982 h 2257169"/>
              <a:gd name="connsiteX194" fmla="*/ 1231315 w 3316302"/>
              <a:gd name="connsiteY194" fmla="*/ 41960 h 2257169"/>
              <a:gd name="connsiteX195" fmla="*/ 1292085 w 3316302"/>
              <a:gd name="connsiteY195" fmla="*/ 31832 h 2257169"/>
              <a:gd name="connsiteX196" fmla="*/ 1354301 w 3316302"/>
              <a:gd name="connsiteY196" fmla="*/ 21704 h 2257169"/>
              <a:gd name="connsiteX197" fmla="*/ 1419412 w 3316302"/>
              <a:gd name="connsiteY197" fmla="*/ 14469 h 2257169"/>
              <a:gd name="connsiteX198" fmla="*/ 1484523 w 3316302"/>
              <a:gd name="connsiteY198" fmla="*/ 7235 h 2257169"/>
              <a:gd name="connsiteX199" fmla="*/ 1552527 w 3316302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2" h="2257169">
                <a:moveTo>
                  <a:pt x="1620531" y="0"/>
                </a:moveTo>
                <a:lnTo>
                  <a:pt x="1689983" y="0"/>
                </a:lnTo>
                <a:lnTo>
                  <a:pt x="1757987" y="0"/>
                </a:lnTo>
                <a:lnTo>
                  <a:pt x="1827439" y="2894"/>
                </a:lnTo>
                <a:lnTo>
                  <a:pt x="1893996" y="7235"/>
                </a:lnTo>
                <a:lnTo>
                  <a:pt x="1959107" y="14469"/>
                </a:lnTo>
                <a:lnTo>
                  <a:pt x="2024217" y="21704"/>
                </a:lnTo>
                <a:lnTo>
                  <a:pt x="2086434" y="31832"/>
                </a:lnTo>
                <a:lnTo>
                  <a:pt x="2147204" y="41960"/>
                </a:lnTo>
                <a:lnTo>
                  <a:pt x="2206527" y="54982"/>
                </a:lnTo>
                <a:lnTo>
                  <a:pt x="2264403" y="69452"/>
                </a:lnTo>
                <a:lnTo>
                  <a:pt x="2317939" y="85367"/>
                </a:lnTo>
                <a:lnTo>
                  <a:pt x="2371474" y="102730"/>
                </a:lnTo>
                <a:lnTo>
                  <a:pt x="2420669" y="121540"/>
                </a:lnTo>
                <a:lnTo>
                  <a:pt x="2468417" y="141797"/>
                </a:lnTo>
                <a:lnTo>
                  <a:pt x="2513271" y="162053"/>
                </a:lnTo>
                <a:lnTo>
                  <a:pt x="2553784" y="185204"/>
                </a:lnTo>
                <a:lnTo>
                  <a:pt x="2592851" y="209801"/>
                </a:lnTo>
                <a:lnTo>
                  <a:pt x="2737541" y="209801"/>
                </a:lnTo>
                <a:lnTo>
                  <a:pt x="2766479" y="211248"/>
                </a:lnTo>
                <a:lnTo>
                  <a:pt x="2795417" y="215589"/>
                </a:lnTo>
                <a:lnTo>
                  <a:pt x="2822908" y="222823"/>
                </a:lnTo>
                <a:lnTo>
                  <a:pt x="2848952" y="231505"/>
                </a:lnTo>
                <a:lnTo>
                  <a:pt x="2874997" y="244527"/>
                </a:lnTo>
                <a:lnTo>
                  <a:pt x="2898147" y="258996"/>
                </a:lnTo>
                <a:lnTo>
                  <a:pt x="2921297" y="274912"/>
                </a:lnTo>
                <a:lnTo>
                  <a:pt x="2941554" y="293722"/>
                </a:lnTo>
                <a:lnTo>
                  <a:pt x="2960364" y="313978"/>
                </a:lnTo>
                <a:lnTo>
                  <a:pt x="2976280" y="335682"/>
                </a:lnTo>
                <a:lnTo>
                  <a:pt x="2990749" y="360279"/>
                </a:lnTo>
                <a:lnTo>
                  <a:pt x="3002324" y="384876"/>
                </a:lnTo>
                <a:lnTo>
                  <a:pt x="3012452" y="410921"/>
                </a:lnTo>
                <a:lnTo>
                  <a:pt x="3019687" y="438412"/>
                </a:lnTo>
                <a:lnTo>
                  <a:pt x="3024027" y="467350"/>
                </a:lnTo>
                <a:lnTo>
                  <a:pt x="3025475" y="496288"/>
                </a:lnTo>
                <a:lnTo>
                  <a:pt x="3025475" y="687279"/>
                </a:lnTo>
                <a:lnTo>
                  <a:pt x="3057306" y="701748"/>
                </a:lnTo>
                <a:lnTo>
                  <a:pt x="3087691" y="717664"/>
                </a:lnTo>
                <a:lnTo>
                  <a:pt x="3116629" y="736474"/>
                </a:lnTo>
                <a:lnTo>
                  <a:pt x="3144121" y="756731"/>
                </a:lnTo>
                <a:lnTo>
                  <a:pt x="3170165" y="779881"/>
                </a:lnTo>
                <a:lnTo>
                  <a:pt x="3193315" y="805925"/>
                </a:lnTo>
                <a:lnTo>
                  <a:pt x="3216466" y="831969"/>
                </a:lnTo>
                <a:lnTo>
                  <a:pt x="3236722" y="860908"/>
                </a:lnTo>
                <a:lnTo>
                  <a:pt x="3254085" y="891293"/>
                </a:lnTo>
                <a:lnTo>
                  <a:pt x="3270001" y="923124"/>
                </a:lnTo>
                <a:lnTo>
                  <a:pt x="3284470" y="954956"/>
                </a:lnTo>
                <a:lnTo>
                  <a:pt x="3296045" y="989682"/>
                </a:lnTo>
                <a:lnTo>
                  <a:pt x="3304727" y="1024408"/>
                </a:lnTo>
                <a:lnTo>
                  <a:pt x="3311961" y="1060580"/>
                </a:lnTo>
                <a:lnTo>
                  <a:pt x="3314855" y="1098200"/>
                </a:lnTo>
                <a:lnTo>
                  <a:pt x="3316302" y="1135819"/>
                </a:lnTo>
                <a:lnTo>
                  <a:pt x="3314855" y="1173439"/>
                </a:lnTo>
                <a:lnTo>
                  <a:pt x="3311961" y="1209611"/>
                </a:lnTo>
                <a:lnTo>
                  <a:pt x="3304727" y="1245784"/>
                </a:lnTo>
                <a:lnTo>
                  <a:pt x="3296045" y="1281956"/>
                </a:lnTo>
                <a:lnTo>
                  <a:pt x="3284470" y="1315235"/>
                </a:lnTo>
                <a:lnTo>
                  <a:pt x="3270001" y="1348514"/>
                </a:lnTo>
                <a:lnTo>
                  <a:pt x="3254085" y="1380346"/>
                </a:lnTo>
                <a:lnTo>
                  <a:pt x="3236722" y="1410731"/>
                </a:lnTo>
                <a:lnTo>
                  <a:pt x="3216466" y="1438222"/>
                </a:lnTo>
                <a:lnTo>
                  <a:pt x="3193315" y="1465713"/>
                </a:lnTo>
                <a:lnTo>
                  <a:pt x="3170165" y="1490310"/>
                </a:lnTo>
                <a:lnTo>
                  <a:pt x="3144121" y="1513461"/>
                </a:lnTo>
                <a:lnTo>
                  <a:pt x="3116629" y="1535165"/>
                </a:lnTo>
                <a:lnTo>
                  <a:pt x="3087691" y="1553974"/>
                </a:lnTo>
                <a:lnTo>
                  <a:pt x="3057306" y="1569890"/>
                </a:lnTo>
                <a:lnTo>
                  <a:pt x="3025475" y="1584359"/>
                </a:lnTo>
                <a:lnTo>
                  <a:pt x="3025475" y="1779691"/>
                </a:lnTo>
                <a:lnTo>
                  <a:pt x="3024027" y="1808629"/>
                </a:lnTo>
                <a:lnTo>
                  <a:pt x="3019687" y="1837567"/>
                </a:lnTo>
                <a:lnTo>
                  <a:pt x="3012452" y="1865058"/>
                </a:lnTo>
                <a:lnTo>
                  <a:pt x="3002324" y="1891103"/>
                </a:lnTo>
                <a:lnTo>
                  <a:pt x="2990749" y="1915700"/>
                </a:lnTo>
                <a:lnTo>
                  <a:pt x="2976280" y="1940298"/>
                </a:lnTo>
                <a:lnTo>
                  <a:pt x="2960364" y="1962001"/>
                </a:lnTo>
                <a:lnTo>
                  <a:pt x="2941554" y="1982258"/>
                </a:lnTo>
                <a:lnTo>
                  <a:pt x="2921297" y="2001067"/>
                </a:lnTo>
                <a:lnTo>
                  <a:pt x="2898147" y="2016983"/>
                </a:lnTo>
                <a:lnTo>
                  <a:pt x="2874997" y="2031452"/>
                </a:lnTo>
                <a:lnTo>
                  <a:pt x="2848952" y="2043028"/>
                </a:lnTo>
                <a:lnTo>
                  <a:pt x="2822908" y="2053156"/>
                </a:lnTo>
                <a:lnTo>
                  <a:pt x="2795417" y="2060390"/>
                </a:lnTo>
                <a:lnTo>
                  <a:pt x="2766479" y="2064731"/>
                </a:lnTo>
                <a:lnTo>
                  <a:pt x="2737541" y="2066178"/>
                </a:lnTo>
                <a:lnTo>
                  <a:pt x="2562465" y="2066178"/>
                </a:lnTo>
                <a:lnTo>
                  <a:pt x="2523399" y="2087882"/>
                </a:lnTo>
                <a:lnTo>
                  <a:pt x="2481439" y="2108138"/>
                </a:lnTo>
                <a:lnTo>
                  <a:pt x="2438032" y="2128395"/>
                </a:lnTo>
                <a:lnTo>
                  <a:pt x="2391731" y="2147204"/>
                </a:lnTo>
                <a:lnTo>
                  <a:pt x="2342536" y="2163120"/>
                </a:lnTo>
                <a:lnTo>
                  <a:pt x="2290448" y="2179036"/>
                </a:lnTo>
                <a:lnTo>
                  <a:pt x="2236912" y="2193505"/>
                </a:lnTo>
                <a:lnTo>
                  <a:pt x="2181930" y="2206528"/>
                </a:lnTo>
                <a:lnTo>
                  <a:pt x="2125501" y="2218103"/>
                </a:lnTo>
                <a:lnTo>
                  <a:pt x="2066178" y="2228231"/>
                </a:lnTo>
                <a:lnTo>
                  <a:pt x="2006855" y="2236913"/>
                </a:lnTo>
                <a:lnTo>
                  <a:pt x="1944638" y="2244147"/>
                </a:lnTo>
                <a:lnTo>
                  <a:pt x="1882421" y="2249935"/>
                </a:lnTo>
                <a:lnTo>
                  <a:pt x="1818757" y="2254275"/>
                </a:lnTo>
                <a:lnTo>
                  <a:pt x="1755093" y="2255722"/>
                </a:lnTo>
                <a:lnTo>
                  <a:pt x="1689983" y="2257169"/>
                </a:lnTo>
                <a:lnTo>
                  <a:pt x="1623425" y="2255722"/>
                </a:lnTo>
                <a:lnTo>
                  <a:pt x="1559762" y="2254275"/>
                </a:lnTo>
                <a:lnTo>
                  <a:pt x="1496098" y="2249935"/>
                </a:lnTo>
                <a:lnTo>
                  <a:pt x="1433881" y="2244147"/>
                </a:lnTo>
                <a:lnTo>
                  <a:pt x="1371664" y="2236913"/>
                </a:lnTo>
                <a:lnTo>
                  <a:pt x="1312341" y="2228231"/>
                </a:lnTo>
                <a:lnTo>
                  <a:pt x="1253018" y="2218103"/>
                </a:lnTo>
                <a:lnTo>
                  <a:pt x="1196589" y="2206528"/>
                </a:lnTo>
                <a:lnTo>
                  <a:pt x="1141607" y="2193505"/>
                </a:lnTo>
                <a:lnTo>
                  <a:pt x="1088071" y="2179036"/>
                </a:lnTo>
                <a:lnTo>
                  <a:pt x="1035983" y="2163120"/>
                </a:lnTo>
                <a:lnTo>
                  <a:pt x="988235" y="2147204"/>
                </a:lnTo>
                <a:lnTo>
                  <a:pt x="940487" y="2128395"/>
                </a:lnTo>
                <a:lnTo>
                  <a:pt x="897080" y="2108138"/>
                </a:lnTo>
                <a:lnTo>
                  <a:pt x="855120" y="2087882"/>
                </a:lnTo>
                <a:lnTo>
                  <a:pt x="816053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7" y="2060390"/>
                </a:lnTo>
                <a:lnTo>
                  <a:pt x="483266" y="2053156"/>
                </a:lnTo>
                <a:lnTo>
                  <a:pt x="457222" y="2043028"/>
                </a:lnTo>
                <a:lnTo>
                  <a:pt x="432624" y="2031452"/>
                </a:lnTo>
                <a:lnTo>
                  <a:pt x="408027" y="2016983"/>
                </a:lnTo>
                <a:lnTo>
                  <a:pt x="386323" y="2001067"/>
                </a:lnTo>
                <a:lnTo>
                  <a:pt x="366067" y="1982258"/>
                </a:lnTo>
                <a:lnTo>
                  <a:pt x="347257" y="1962001"/>
                </a:lnTo>
                <a:lnTo>
                  <a:pt x="331341" y="1940298"/>
                </a:lnTo>
                <a:lnTo>
                  <a:pt x="316872" y="1915700"/>
                </a:lnTo>
                <a:lnTo>
                  <a:pt x="303850" y="1891103"/>
                </a:lnTo>
                <a:lnTo>
                  <a:pt x="293722" y="1865058"/>
                </a:lnTo>
                <a:lnTo>
                  <a:pt x="287934" y="1837567"/>
                </a:lnTo>
                <a:lnTo>
                  <a:pt x="283593" y="1808629"/>
                </a:lnTo>
                <a:lnTo>
                  <a:pt x="280699" y="1779691"/>
                </a:lnTo>
                <a:lnTo>
                  <a:pt x="280699" y="1580019"/>
                </a:lnTo>
                <a:lnTo>
                  <a:pt x="250314" y="1565550"/>
                </a:lnTo>
                <a:lnTo>
                  <a:pt x="221376" y="1548187"/>
                </a:lnTo>
                <a:lnTo>
                  <a:pt x="192438" y="1529377"/>
                </a:lnTo>
                <a:lnTo>
                  <a:pt x="166394" y="1507673"/>
                </a:lnTo>
                <a:lnTo>
                  <a:pt x="141797" y="1484523"/>
                </a:lnTo>
                <a:lnTo>
                  <a:pt x="118646" y="1459926"/>
                </a:lnTo>
                <a:lnTo>
                  <a:pt x="96943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4" y="1344173"/>
                </a:lnTo>
                <a:lnTo>
                  <a:pt x="31832" y="1312341"/>
                </a:lnTo>
                <a:lnTo>
                  <a:pt x="20257" y="1277616"/>
                </a:lnTo>
                <a:lnTo>
                  <a:pt x="11575" y="1244337"/>
                </a:lnTo>
                <a:lnTo>
                  <a:pt x="4341" y="1208164"/>
                </a:lnTo>
                <a:lnTo>
                  <a:pt x="1447" y="1171992"/>
                </a:lnTo>
                <a:lnTo>
                  <a:pt x="0" y="1135819"/>
                </a:lnTo>
                <a:lnTo>
                  <a:pt x="1447" y="1098200"/>
                </a:lnTo>
                <a:lnTo>
                  <a:pt x="4341" y="1062027"/>
                </a:lnTo>
                <a:lnTo>
                  <a:pt x="11575" y="1027301"/>
                </a:lnTo>
                <a:lnTo>
                  <a:pt x="20257" y="992576"/>
                </a:lnTo>
                <a:lnTo>
                  <a:pt x="31832" y="959297"/>
                </a:lnTo>
                <a:lnTo>
                  <a:pt x="44854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3" y="837757"/>
                </a:lnTo>
                <a:lnTo>
                  <a:pt x="118646" y="810266"/>
                </a:lnTo>
                <a:lnTo>
                  <a:pt x="141797" y="785669"/>
                </a:lnTo>
                <a:lnTo>
                  <a:pt x="166394" y="762518"/>
                </a:lnTo>
                <a:lnTo>
                  <a:pt x="192438" y="742262"/>
                </a:lnTo>
                <a:lnTo>
                  <a:pt x="221376" y="722005"/>
                </a:lnTo>
                <a:lnTo>
                  <a:pt x="250314" y="706089"/>
                </a:lnTo>
                <a:lnTo>
                  <a:pt x="280699" y="691620"/>
                </a:lnTo>
                <a:lnTo>
                  <a:pt x="280699" y="496288"/>
                </a:lnTo>
                <a:lnTo>
                  <a:pt x="283593" y="467350"/>
                </a:lnTo>
                <a:lnTo>
                  <a:pt x="287934" y="438412"/>
                </a:lnTo>
                <a:lnTo>
                  <a:pt x="293722" y="410921"/>
                </a:lnTo>
                <a:lnTo>
                  <a:pt x="303850" y="384876"/>
                </a:lnTo>
                <a:lnTo>
                  <a:pt x="316872" y="360279"/>
                </a:lnTo>
                <a:lnTo>
                  <a:pt x="331341" y="335682"/>
                </a:lnTo>
                <a:lnTo>
                  <a:pt x="347257" y="313978"/>
                </a:lnTo>
                <a:lnTo>
                  <a:pt x="366067" y="293722"/>
                </a:lnTo>
                <a:lnTo>
                  <a:pt x="386323" y="274912"/>
                </a:lnTo>
                <a:lnTo>
                  <a:pt x="408027" y="258996"/>
                </a:lnTo>
                <a:lnTo>
                  <a:pt x="432624" y="244527"/>
                </a:lnTo>
                <a:lnTo>
                  <a:pt x="457222" y="231505"/>
                </a:lnTo>
                <a:lnTo>
                  <a:pt x="483266" y="222823"/>
                </a:lnTo>
                <a:lnTo>
                  <a:pt x="510757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8" y="209801"/>
                </a:lnTo>
                <a:lnTo>
                  <a:pt x="824735" y="185204"/>
                </a:lnTo>
                <a:lnTo>
                  <a:pt x="866695" y="162053"/>
                </a:lnTo>
                <a:lnTo>
                  <a:pt x="910102" y="141797"/>
                </a:lnTo>
                <a:lnTo>
                  <a:pt x="957850" y="121540"/>
                </a:lnTo>
                <a:lnTo>
                  <a:pt x="1007045" y="102730"/>
                </a:lnTo>
                <a:lnTo>
                  <a:pt x="1060580" y="85367"/>
                </a:lnTo>
                <a:lnTo>
                  <a:pt x="1115562" y="69452"/>
                </a:lnTo>
                <a:lnTo>
                  <a:pt x="1171991" y="54982"/>
                </a:lnTo>
                <a:lnTo>
                  <a:pt x="1231315" y="41960"/>
                </a:lnTo>
                <a:lnTo>
                  <a:pt x="1292085" y="31832"/>
                </a:lnTo>
                <a:lnTo>
                  <a:pt x="1354301" y="21704"/>
                </a:lnTo>
                <a:lnTo>
                  <a:pt x="1419412" y="14469"/>
                </a:lnTo>
                <a:lnTo>
                  <a:pt x="1484523" y="7235"/>
                </a:lnTo>
                <a:lnTo>
                  <a:pt x="1552527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4679259" y="2576001"/>
            <a:ext cx="3316301" cy="2257169"/>
          </a:xfrm>
          <a:custGeom>
            <a:avLst/>
            <a:gdLst>
              <a:gd name="connsiteX0" fmla="*/ 1620531 w 3316301"/>
              <a:gd name="connsiteY0" fmla="*/ 0 h 2257169"/>
              <a:gd name="connsiteX1" fmla="*/ 1689982 w 3316301"/>
              <a:gd name="connsiteY1" fmla="*/ 0 h 2257169"/>
              <a:gd name="connsiteX2" fmla="*/ 1757987 w 3316301"/>
              <a:gd name="connsiteY2" fmla="*/ 0 h 2257169"/>
              <a:gd name="connsiteX3" fmla="*/ 1827438 w 3316301"/>
              <a:gd name="connsiteY3" fmla="*/ 2894 h 2257169"/>
              <a:gd name="connsiteX4" fmla="*/ 1893995 w 3316301"/>
              <a:gd name="connsiteY4" fmla="*/ 7235 h 2257169"/>
              <a:gd name="connsiteX5" fmla="*/ 1959106 w 3316301"/>
              <a:gd name="connsiteY5" fmla="*/ 14469 h 2257169"/>
              <a:gd name="connsiteX6" fmla="*/ 2024217 w 3316301"/>
              <a:gd name="connsiteY6" fmla="*/ 21704 h 2257169"/>
              <a:gd name="connsiteX7" fmla="*/ 2086434 w 3316301"/>
              <a:gd name="connsiteY7" fmla="*/ 31832 h 2257169"/>
              <a:gd name="connsiteX8" fmla="*/ 2147203 w 3316301"/>
              <a:gd name="connsiteY8" fmla="*/ 41960 h 2257169"/>
              <a:gd name="connsiteX9" fmla="*/ 2206526 w 3316301"/>
              <a:gd name="connsiteY9" fmla="*/ 54982 h 2257169"/>
              <a:gd name="connsiteX10" fmla="*/ 2264403 w 3316301"/>
              <a:gd name="connsiteY10" fmla="*/ 69451 h 2257169"/>
              <a:gd name="connsiteX11" fmla="*/ 2317938 w 3316301"/>
              <a:gd name="connsiteY11" fmla="*/ 85367 h 2257169"/>
              <a:gd name="connsiteX12" fmla="*/ 2371473 w 3316301"/>
              <a:gd name="connsiteY12" fmla="*/ 102730 h 2257169"/>
              <a:gd name="connsiteX13" fmla="*/ 2420668 w 3316301"/>
              <a:gd name="connsiteY13" fmla="*/ 121540 h 2257169"/>
              <a:gd name="connsiteX14" fmla="*/ 2468416 w 3316301"/>
              <a:gd name="connsiteY14" fmla="*/ 141797 h 2257169"/>
              <a:gd name="connsiteX15" fmla="*/ 2513270 w 3316301"/>
              <a:gd name="connsiteY15" fmla="*/ 162053 h 2257169"/>
              <a:gd name="connsiteX16" fmla="*/ 2553783 w 3316301"/>
              <a:gd name="connsiteY16" fmla="*/ 185204 h 2257169"/>
              <a:gd name="connsiteX17" fmla="*/ 2592850 w 3316301"/>
              <a:gd name="connsiteY17" fmla="*/ 209801 h 2257169"/>
              <a:gd name="connsiteX18" fmla="*/ 2737540 w 3316301"/>
              <a:gd name="connsiteY18" fmla="*/ 209801 h 2257169"/>
              <a:gd name="connsiteX19" fmla="*/ 2766478 w 3316301"/>
              <a:gd name="connsiteY19" fmla="*/ 211248 h 2257169"/>
              <a:gd name="connsiteX20" fmla="*/ 2795416 w 3316301"/>
              <a:gd name="connsiteY20" fmla="*/ 215589 h 2257169"/>
              <a:gd name="connsiteX21" fmla="*/ 2822907 w 3316301"/>
              <a:gd name="connsiteY21" fmla="*/ 222823 h 2257169"/>
              <a:gd name="connsiteX22" fmla="*/ 2848951 w 3316301"/>
              <a:gd name="connsiteY22" fmla="*/ 231505 h 2257169"/>
              <a:gd name="connsiteX23" fmla="*/ 2874996 w 3316301"/>
              <a:gd name="connsiteY23" fmla="*/ 244527 h 2257169"/>
              <a:gd name="connsiteX24" fmla="*/ 2898146 w 3316301"/>
              <a:gd name="connsiteY24" fmla="*/ 258996 h 2257169"/>
              <a:gd name="connsiteX25" fmla="*/ 2921297 w 3316301"/>
              <a:gd name="connsiteY25" fmla="*/ 274912 h 2257169"/>
              <a:gd name="connsiteX26" fmla="*/ 2941553 w 3316301"/>
              <a:gd name="connsiteY26" fmla="*/ 293721 h 2257169"/>
              <a:gd name="connsiteX27" fmla="*/ 2960363 w 3316301"/>
              <a:gd name="connsiteY27" fmla="*/ 313978 h 2257169"/>
              <a:gd name="connsiteX28" fmla="*/ 2976279 w 3316301"/>
              <a:gd name="connsiteY28" fmla="*/ 335682 h 2257169"/>
              <a:gd name="connsiteX29" fmla="*/ 2990748 w 3316301"/>
              <a:gd name="connsiteY29" fmla="*/ 360279 h 2257169"/>
              <a:gd name="connsiteX30" fmla="*/ 3002323 w 3316301"/>
              <a:gd name="connsiteY30" fmla="*/ 384876 h 2257169"/>
              <a:gd name="connsiteX31" fmla="*/ 3012451 w 3316301"/>
              <a:gd name="connsiteY31" fmla="*/ 410921 h 2257169"/>
              <a:gd name="connsiteX32" fmla="*/ 3019686 w 3316301"/>
              <a:gd name="connsiteY32" fmla="*/ 438412 h 2257169"/>
              <a:gd name="connsiteX33" fmla="*/ 3024027 w 3316301"/>
              <a:gd name="connsiteY33" fmla="*/ 467350 h 2257169"/>
              <a:gd name="connsiteX34" fmla="*/ 3025474 w 3316301"/>
              <a:gd name="connsiteY34" fmla="*/ 496288 h 2257169"/>
              <a:gd name="connsiteX35" fmla="*/ 3025474 w 3316301"/>
              <a:gd name="connsiteY35" fmla="*/ 687279 h 2257169"/>
              <a:gd name="connsiteX36" fmla="*/ 3057305 w 3316301"/>
              <a:gd name="connsiteY36" fmla="*/ 701748 h 2257169"/>
              <a:gd name="connsiteX37" fmla="*/ 3087690 w 3316301"/>
              <a:gd name="connsiteY37" fmla="*/ 717664 h 2257169"/>
              <a:gd name="connsiteX38" fmla="*/ 3116628 w 3316301"/>
              <a:gd name="connsiteY38" fmla="*/ 736474 h 2257169"/>
              <a:gd name="connsiteX39" fmla="*/ 3144120 w 3316301"/>
              <a:gd name="connsiteY39" fmla="*/ 756731 h 2257169"/>
              <a:gd name="connsiteX40" fmla="*/ 3170164 w 3316301"/>
              <a:gd name="connsiteY40" fmla="*/ 779881 h 2257169"/>
              <a:gd name="connsiteX41" fmla="*/ 3193314 w 3316301"/>
              <a:gd name="connsiteY41" fmla="*/ 805925 h 2257169"/>
              <a:gd name="connsiteX42" fmla="*/ 3216465 w 3316301"/>
              <a:gd name="connsiteY42" fmla="*/ 831970 h 2257169"/>
              <a:gd name="connsiteX43" fmla="*/ 3236721 w 3316301"/>
              <a:gd name="connsiteY43" fmla="*/ 860908 h 2257169"/>
              <a:gd name="connsiteX44" fmla="*/ 3254084 w 3316301"/>
              <a:gd name="connsiteY44" fmla="*/ 891293 h 2257169"/>
              <a:gd name="connsiteX45" fmla="*/ 3270000 w 3316301"/>
              <a:gd name="connsiteY45" fmla="*/ 923125 h 2257169"/>
              <a:gd name="connsiteX46" fmla="*/ 3284469 w 3316301"/>
              <a:gd name="connsiteY46" fmla="*/ 954956 h 2257169"/>
              <a:gd name="connsiteX47" fmla="*/ 3296044 w 3316301"/>
              <a:gd name="connsiteY47" fmla="*/ 989682 h 2257169"/>
              <a:gd name="connsiteX48" fmla="*/ 3304726 w 3316301"/>
              <a:gd name="connsiteY48" fmla="*/ 1024408 h 2257169"/>
              <a:gd name="connsiteX49" fmla="*/ 3311960 w 3316301"/>
              <a:gd name="connsiteY49" fmla="*/ 1060580 h 2257169"/>
              <a:gd name="connsiteX50" fmla="*/ 3314854 w 3316301"/>
              <a:gd name="connsiteY50" fmla="*/ 1098200 h 2257169"/>
              <a:gd name="connsiteX51" fmla="*/ 3316301 w 3316301"/>
              <a:gd name="connsiteY51" fmla="*/ 1135819 h 2257169"/>
              <a:gd name="connsiteX52" fmla="*/ 3314854 w 3316301"/>
              <a:gd name="connsiteY52" fmla="*/ 1173439 h 2257169"/>
              <a:gd name="connsiteX53" fmla="*/ 3311960 w 3316301"/>
              <a:gd name="connsiteY53" fmla="*/ 1209611 h 2257169"/>
              <a:gd name="connsiteX54" fmla="*/ 3304726 w 3316301"/>
              <a:gd name="connsiteY54" fmla="*/ 1245784 h 2257169"/>
              <a:gd name="connsiteX55" fmla="*/ 3296044 w 3316301"/>
              <a:gd name="connsiteY55" fmla="*/ 1281956 h 2257169"/>
              <a:gd name="connsiteX56" fmla="*/ 3284469 w 3316301"/>
              <a:gd name="connsiteY56" fmla="*/ 1315235 h 2257169"/>
              <a:gd name="connsiteX57" fmla="*/ 3270000 w 3316301"/>
              <a:gd name="connsiteY57" fmla="*/ 1348514 h 2257169"/>
              <a:gd name="connsiteX58" fmla="*/ 3254084 w 3316301"/>
              <a:gd name="connsiteY58" fmla="*/ 1380346 h 2257169"/>
              <a:gd name="connsiteX59" fmla="*/ 3236721 w 3316301"/>
              <a:gd name="connsiteY59" fmla="*/ 1410731 h 2257169"/>
              <a:gd name="connsiteX60" fmla="*/ 3216465 w 3316301"/>
              <a:gd name="connsiteY60" fmla="*/ 1438222 h 2257169"/>
              <a:gd name="connsiteX61" fmla="*/ 3193314 w 3316301"/>
              <a:gd name="connsiteY61" fmla="*/ 1465713 h 2257169"/>
              <a:gd name="connsiteX62" fmla="*/ 3170164 w 3316301"/>
              <a:gd name="connsiteY62" fmla="*/ 1490310 h 2257169"/>
              <a:gd name="connsiteX63" fmla="*/ 3144120 w 3316301"/>
              <a:gd name="connsiteY63" fmla="*/ 1513461 h 2257169"/>
              <a:gd name="connsiteX64" fmla="*/ 3116628 w 3316301"/>
              <a:gd name="connsiteY64" fmla="*/ 1535164 h 2257169"/>
              <a:gd name="connsiteX65" fmla="*/ 3087690 w 3316301"/>
              <a:gd name="connsiteY65" fmla="*/ 1553974 h 2257169"/>
              <a:gd name="connsiteX66" fmla="*/ 3057305 w 3316301"/>
              <a:gd name="connsiteY66" fmla="*/ 1569890 h 2257169"/>
              <a:gd name="connsiteX67" fmla="*/ 3025474 w 3316301"/>
              <a:gd name="connsiteY67" fmla="*/ 1584359 h 2257169"/>
              <a:gd name="connsiteX68" fmla="*/ 3025474 w 3316301"/>
              <a:gd name="connsiteY68" fmla="*/ 1779691 h 2257169"/>
              <a:gd name="connsiteX69" fmla="*/ 3024027 w 3316301"/>
              <a:gd name="connsiteY69" fmla="*/ 1808629 h 2257169"/>
              <a:gd name="connsiteX70" fmla="*/ 3019686 w 3316301"/>
              <a:gd name="connsiteY70" fmla="*/ 1837567 h 2257169"/>
              <a:gd name="connsiteX71" fmla="*/ 3012451 w 3316301"/>
              <a:gd name="connsiteY71" fmla="*/ 1865058 h 2257169"/>
              <a:gd name="connsiteX72" fmla="*/ 3002323 w 3316301"/>
              <a:gd name="connsiteY72" fmla="*/ 1891103 h 2257169"/>
              <a:gd name="connsiteX73" fmla="*/ 2990748 w 3316301"/>
              <a:gd name="connsiteY73" fmla="*/ 1915700 h 2257169"/>
              <a:gd name="connsiteX74" fmla="*/ 2976279 w 3316301"/>
              <a:gd name="connsiteY74" fmla="*/ 1940297 h 2257169"/>
              <a:gd name="connsiteX75" fmla="*/ 2960363 w 3316301"/>
              <a:gd name="connsiteY75" fmla="*/ 1962001 h 2257169"/>
              <a:gd name="connsiteX76" fmla="*/ 2941553 w 3316301"/>
              <a:gd name="connsiteY76" fmla="*/ 1982258 h 2257169"/>
              <a:gd name="connsiteX77" fmla="*/ 2921297 w 3316301"/>
              <a:gd name="connsiteY77" fmla="*/ 2001067 h 2257169"/>
              <a:gd name="connsiteX78" fmla="*/ 2898146 w 3316301"/>
              <a:gd name="connsiteY78" fmla="*/ 2016983 h 2257169"/>
              <a:gd name="connsiteX79" fmla="*/ 2874996 w 3316301"/>
              <a:gd name="connsiteY79" fmla="*/ 2031452 h 2257169"/>
              <a:gd name="connsiteX80" fmla="*/ 2848951 w 3316301"/>
              <a:gd name="connsiteY80" fmla="*/ 2043028 h 2257169"/>
              <a:gd name="connsiteX81" fmla="*/ 2822907 w 3316301"/>
              <a:gd name="connsiteY81" fmla="*/ 2053156 h 2257169"/>
              <a:gd name="connsiteX82" fmla="*/ 2795416 w 3316301"/>
              <a:gd name="connsiteY82" fmla="*/ 2060390 h 2257169"/>
              <a:gd name="connsiteX83" fmla="*/ 2766478 w 3316301"/>
              <a:gd name="connsiteY83" fmla="*/ 2064731 h 2257169"/>
              <a:gd name="connsiteX84" fmla="*/ 2737540 w 3316301"/>
              <a:gd name="connsiteY84" fmla="*/ 2066178 h 2257169"/>
              <a:gd name="connsiteX85" fmla="*/ 2562465 w 3316301"/>
              <a:gd name="connsiteY85" fmla="*/ 2066178 h 2257169"/>
              <a:gd name="connsiteX86" fmla="*/ 2523398 w 3316301"/>
              <a:gd name="connsiteY86" fmla="*/ 2087882 h 2257169"/>
              <a:gd name="connsiteX87" fmla="*/ 2481438 w 3316301"/>
              <a:gd name="connsiteY87" fmla="*/ 2108138 h 2257169"/>
              <a:gd name="connsiteX88" fmla="*/ 2438031 w 3316301"/>
              <a:gd name="connsiteY88" fmla="*/ 2128395 h 2257169"/>
              <a:gd name="connsiteX89" fmla="*/ 2391730 w 3316301"/>
              <a:gd name="connsiteY89" fmla="*/ 2147204 h 2257169"/>
              <a:gd name="connsiteX90" fmla="*/ 2342535 w 3316301"/>
              <a:gd name="connsiteY90" fmla="*/ 2163120 h 2257169"/>
              <a:gd name="connsiteX91" fmla="*/ 2290447 w 3316301"/>
              <a:gd name="connsiteY91" fmla="*/ 2179036 h 2257169"/>
              <a:gd name="connsiteX92" fmla="*/ 2236911 w 3316301"/>
              <a:gd name="connsiteY92" fmla="*/ 2193505 h 2257169"/>
              <a:gd name="connsiteX93" fmla="*/ 2181929 w 3316301"/>
              <a:gd name="connsiteY93" fmla="*/ 2206528 h 2257169"/>
              <a:gd name="connsiteX94" fmla="*/ 2125500 w 3316301"/>
              <a:gd name="connsiteY94" fmla="*/ 2218103 h 2257169"/>
              <a:gd name="connsiteX95" fmla="*/ 2066177 w 3316301"/>
              <a:gd name="connsiteY95" fmla="*/ 2228231 h 2257169"/>
              <a:gd name="connsiteX96" fmla="*/ 2006854 w 3316301"/>
              <a:gd name="connsiteY96" fmla="*/ 2236912 h 2257169"/>
              <a:gd name="connsiteX97" fmla="*/ 1944637 w 3316301"/>
              <a:gd name="connsiteY97" fmla="*/ 2244147 h 2257169"/>
              <a:gd name="connsiteX98" fmla="*/ 1882420 w 3316301"/>
              <a:gd name="connsiteY98" fmla="*/ 2249935 h 2257169"/>
              <a:gd name="connsiteX99" fmla="*/ 1818756 w 3316301"/>
              <a:gd name="connsiteY99" fmla="*/ 2254275 h 2257169"/>
              <a:gd name="connsiteX100" fmla="*/ 1755093 w 3316301"/>
              <a:gd name="connsiteY100" fmla="*/ 2255722 h 2257169"/>
              <a:gd name="connsiteX101" fmla="*/ 1689982 w 3316301"/>
              <a:gd name="connsiteY101" fmla="*/ 2257169 h 2257169"/>
              <a:gd name="connsiteX102" fmla="*/ 1623425 w 3316301"/>
              <a:gd name="connsiteY102" fmla="*/ 2255722 h 2257169"/>
              <a:gd name="connsiteX103" fmla="*/ 1559761 w 3316301"/>
              <a:gd name="connsiteY103" fmla="*/ 2254275 h 2257169"/>
              <a:gd name="connsiteX104" fmla="*/ 1496097 w 3316301"/>
              <a:gd name="connsiteY104" fmla="*/ 2249935 h 2257169"/>
              <a:gd name="connsiteX105" fmla="*/ 1433880 w 3316301"/>
              <a:gd name="connsiteY105" fmla="*/ 2244147 h 2257169"/>
              <a:gd name="connsiteX106" fmla="*/ 1371663 w 3316301"/>
              <a:gd name="connsiteY106" fmla="*/ 2236912 h 2257169"/>
              <a:gd name="connsiteX107" fmla="*/ 1312340 w 3316301"/>
              <a:gd name="connsiteY107" fmla="*/ 2228231 h 2257169"/>
              <a:gd name="connsiteX108" fmla="*/ 1253017 w 3316301"/>
              <a:gd name="connsiteY108" fmla="*/ 2218103 h 2257169"/>
              <a:gd name="connsiteX109" fmla="*/ 1196588 w 3316301"/>
              <a:gd name="connsiteY109" fmla="*/ 2206528 h 2257169"/>
              <a:gd name="connsiteX110" fmla="*/ 1141606 w 3316301"/>
              <a:gd name="connsiteY110" fmla="*/ 2193505 h 2257169"/>
              <a:gd name="connsiteX111" fmla="*/ 1088071 w 3316301"/>
              <a:gd name="connsiteY111" fmla="*/ 2179036 h 2257169"/>
              <a:gd name="connsiteX112" fmla="*/ 1035982 w 3316301"/>
              <a:gd name="connsiteY112" fmla="*/ 2163120 h 2257169"/>
              <a:gd name="connsiteX113" fmla="*/ 988234 w 3316301"/>
              <a:gd name="connsiteY113" fmla="*/ 2147204 h 2257169"/>
              <a:gd name="connsiteX114" fmla="*/ 940486 w 3316301"/>
              <a:gd name="connsiteY114" fmla="*/ 2128395 h 2257169"/>
              <a:gd name="connsiteX115" fmla="*/ 897079 w 3316301"/>
              <a:gd name="connsiteY115" fmla="*/ 2108138 h 2257169"/>
              <a:gd name="connsiteX116" fmla="*/ 855120 w 3316301"/>
              <a:gd name="connsiteY116" fmla="*/ 2087882 h 2257169"/>
              <a:gd name="connsiteX117" fmla="*/ 816053 w 3316301"/>
              <a:gd name="connsiteY117" fmla="*/ 2066178 h 2257169"/>
              <a:gd name="connsiteX118" fmla="*/ 570080 w 3316301"/>
              <a:gd name="connsiteY118" fmla="*/ 2066178 h 2257169"/>
              <a:gd name="connsiteX119" fmla="*/ 539695 w 3316301"/>
              <a:gd name="connsiteY119" fmla="*/ 2064731 h 2257169"/>
              <a:gd name="connsiteX120" fmla="*/ 510756 w 3316301"/>
              <a:gd name="connsiteY120" fmla="*/ 2060390 h 2257169"/>
              <a:gd name="connsiteX121" fmla="*/ 483265 w 3316301"/>
              <a:gd name="connsiteY121" fmla="*/ 2053156 h 2257169"/>
              <a:gd name="connsiteX122" fmla="*/ 457221 w 3316301"/>
              <a:gd name="connsiteY122" fmla="*/ 2043028 h 2257169"/>
              <a:gd name="connsiteX123" fmla="*/ 432624 w 3316301"/>
              <a:gd name="connsiteY123" fmla="*/ 2031452 h 2257169"/>
              <a:gd name="connsiteX124" fmla="*/ 408026 w 3316301"/>
              <a:gd name="connsiteY124" fmla="*/ 2016983 h 2257169"/>
              <a:gd name="connsiteX125" fmla="*/ 386322 w 3316301"/>
              <a:gd name="connsiteY125" fmla="*/ 2001067 h 2257169"/>
              <a:gd name="connsiteX126" fmla="*/ 366066 w 3316301"/>
              <a:gd name="connsiteY126" fmla="*/ 1982258 h 2257169"/>
              <a:gd name="connsiteX127" fmla="*/ 347256 w 3316301"/>
              <a:gd name="connsiteY127" fmla="*/ 1962001 h 2257169"/>
              <a:gd name="connsiteX128" fmla="*/ 331340 w 3316301"/>
              <a:gd name="connsiteY128" fmla="*/ 1940297 h 2257169"/>
              <a:gd name="connsiteX129" fmla="*/ 316871 w 3316301"/>
              <a:gd name="connsiteY129" fmla="*/ 1915700 h 2257169"/>
              <a:gd name="connsiteX130" fmla="*/ 303849 w 3316301"/>
              <a:gd name="connsiteY130" fmla="*/ 1891103 h 2257169"/>
              <a:gd name="connsiteX131" fmla="*/ 293721 w 3316301"/>
              <a:gd name="connsiteY131" fmla="*/ 1865058 h 2257169"/>
              <a:gd name="connsiteX132" fmla="*/ 287933 w 3316301"/>
              <a:gd name="connsiteY132" fmla="*/ 1837567 h 2257169"/>
              <a:gd name="connsiteX133" fmla="*/ 283592 w 3316301"/>
              <a:gd name="connsiteY133" fmla="*/ 1808629 h 2257169"/>
              <a:gd name="connsiteX134" fmla="*/ 280699 w 3316301"/>
              <a:gd name="connsiteY134" fmla="*/ 1779691 h 2257169"/>
              <a:gd name="connsiteX135" fmla="*/ 280699 w 3316301"/>
              <a:gd name="connsiteY135" fmla="*/ 1580018 h 2257169"/>
              <a:gd name="connsiteX136" fmla="*/ 250314 w 3316301"/>
              <a:gd name="connsiteY136" fmla="*/ 1565549 h 2257169"/>
              <a:gd name="connsiteX137" fmla="*/ 221375 w 3316301"/>
              <a:gd name="connsiteY137" fmla="*/ 1548187 h 2257169"/>
              <a:gd name="connsiteX138" fmla="*/ 192437 w 3316301"/>
              <a:gd name="connsiteY138" fmla="*/ 1529377 h 2257169"/>
              <a:gd name="connsiteX139" fmla="*/ 166393 w 3316301"/>
              <a:gd name="connsiteY139" fmla="*/ 1507673 h 2257169"/>
              <a:gd name="connsiteX140" fmla="*/ 141796 w 3316301"/>
              <a:gd name="connsiteY140" fmla="*/ 1484523 h 2257169"/>
              <a:gd name="connsiteX141" fmla="*/ 118645 w 3316301"/>
              <a:gd name="connsiteY141" fmla="*/ 1459926 h 2257169"/>
              <a:gd name="connsiteX142" fmla="*/ 96942 w 3316301"/>
              <a:gd name="connsiteY142" fmla="*/ 1433881 h 2257169"/>
              <a:gd name="connsiteX143" fmla="*/ 78133 w 3316301"/>
              <a:gd name="connsiteY143" fmla="*/ 1404943 h 2257169"/>
              <a:gd name="connsiteX144" fmla="*/ 60770 w 3316301"/>
              <a:gd name="connsiteY144" fmla="*/ 1376005 h 2257169"/>
              <a:gd name="connsiteX145" fmla="*/ 44853 w 3316301"/>
              <a:gd name="connsiteY145" fmla="*/ 1344173 h 2257169"/>
              <a:gd name="connsiteX146" fmla="*/ 31831 w 3316301"/>
              <a:gd name="connsiteY146" fmla="*/ 1312341 h 2257169"/>
              <a:gd name="connsiteX147" fmla="*/ 20256 w 3316301"/>
              <a:gd name="connsiteY147" fmla="*/ 1277616 h 2257169"/>
              <a:gd name="connsiteX148" fmla="*/ 11574 w 3316301"/>
              <a:gd name="connsiteY148" fmla="*/ 1244337 h 2257169"/>
              <a:gd name="connsiteX149" fmla="*/ 4340 w 3316301"/>
              <a:gd name="connsiteY149" fmla="*/ 1208164 h 2257169"/>
              <a:gd name="connsiteX150" fmla="*/ 1446 w 3316301"/>
              <a:gd name="connsiteY150" fmla="*/ 1171992 h 2257169"/>
              <a:gd name="connsiteX151" fmla="*/ 0 w 3316301"/>
              <a:gd name="connsiteY151" fmla="*/ 1135819 h 2257169"/>
              <a:gd name="connsiteX152" fmla="*/ 1446 w 3316301"/>
              <a:gd name="connsiteY152" fmla="*/ 1098200 h 2257169"/>
              <a:gd name="connsiteX153" fmla="*/ 4340 w 3316301"/>
              <a:gd name="connsiteY153" fmla="*/ 1062027 h 2257169"/>
              <a:gd name="connsiteX154" fmla="*/ 11574 w 3316301"/>
              <a:gd name="connsiteY154" fmla="*/ 1027301 h 2257169"/>
              <a:gd name="connsiteX155" fmla="*/ 20256 w 3316301"/>
              <a:gd name="connsiteY155" fmla="*/ 992576 h 2257169"/>
              <a:gd name="connsiteX156" fmla="*/ 31831 w 3316301"/>
              <a:gd name="connsiteY156" fmla="*/ 959297 h 2257169"/>
              <a:gd name="connsiteX157" fmla="*/ 44853 w 3316301"/>
              <a:gd name="connsiteY157" fmla="*/ 927465 h 2257169"/>
              <a:gd name="connsiteX158" fmla="*/ 60770 w 3316301"/>
              <a:gd name="connsiteY158" fmla="*/ 895633 h 2257169"/>
              <a:gd name="connsiteX159" fmla="*/ 78133 w 3316301"/>
              <a:gd name="connsiteY159" fmla="*/ 865248 h 2257169"/>
              <a:gd name="connsiteX160" fmla="*/ 96942 w 3316301"/>
              <a:gd name="connsiteY160" fmla="*/ 837757 h 2257169"/>
              <a:gd name="connsiteX161" fmla="*/ 118645 w 3316301"/>
              <a:gd name="connsiteY161" fmla="*/ 810266 h 2257169"/>
              <a:gd name="connsiteX162" fmla="*/ 141796 w 3316301"/>
              <a:gd name="connsiteY162" fmla="*/ 785669 h 2257169"/>
              <a:gd name="connsiteX163" fmla="*/ 166393 w 3316301"/>
              <a:gd name="connsiteY163" fmla="*/ 762518 h 2257169"/>
              <a:gd name="connsiteX164" fmla="*/ 192437 w 3316301"/>
              <a:gd name="connsiteY164" fmla="*/ 742262 h 2257169"/>
              <a:gd name="connsiteX165" fmla="*/ 221375 w 3316301"/>
              <a:gd name="connsiteY165" fmla="*/ 722005 h 2257169"/>
              <a:gd name="connsiteX166" fmla="*/ 250314 w 3316301"/>
              <a:gd name="connsiteY166" fmla="*/ 706089 h 2257169"/>
              <a:gd name="connsiteX167" fmla="*/ 280699 w 3316301"/>
              <a:gd name="connsiteY167" fmla="*/ 691620 h 2257169"/>
              <a:gd name="connsiteX168" fmla="*/ 280699 w 3316301"/>
              <a:gd name="connsiteY168" fmla="*/ 496288 h 2257169"/>
              <a:gd name="connsiteX169" fmla="*/ 283592 w 3316301"/>
              <a:gd name="connsiteY169" fmla="*/ 467350 h 2257169"/>
              <a:gd name="connsiteX170" fmla="*/ 287933 w 3316301"/>
              <a:gd name="connsiteY170" fmla="*/ 438412 h 2257169"/>
              <a:gd name="connsiteX171" fmla="*/ 293721 w 3316301"/>
              <a:gd name="connsiteY171" fmla="*/ 410921 h 2257169"/>
              <a:gd name="connsiteX172" fmla="*/ 303849 w 3316301"/>
              <a:gd name="connsiteY172" fmla="*/ 384876 h 2257169"/>
              <a:gd name="connsiteX173" fmla="*/ 316871 w 3316301"/>
              <a:gd name="connsiteY173" fmla="*/ 360279 h 2257169"/>
              <a:gd name="connsiteX174" fmla="*/ 331340 w 3316301"/>
              <a:gd name="connsiteY174" fmla="*/ 335682 h 2257169"/>
              <a:gd name="connsiteX175" fmla="*/ 347256 w 3316301"/>
              <a:gd name="connsiteY175" fmla="*/ 313978 h 2257169"/>
              <a:gd name="connsiteX176" fmla="*/ 366066 w 3316301"/>
              <a:gd name="connsiteY176" fmla="*/ 293721 h 2257169"/>
              <a:gd name="connsiteX177" fmla="*/ 386322 w 3316301"/>
              <a:gd name="connsiteY177" fmla="*/ 274912 h 2257169"/>
              <a:gd name="connsiteX178" fmla="*/ 408026 w 3316301"/>
              <a:gd name="connsiteY178" fmla="*/ 258996 h 2257169"/>
              <a:gd name="connsiteX179" fmla="*/ 432624 w 3316301"/>
              <a:gd name="connsiteY179" fmla="*/ 244527 h 2257169"/>
              <a:gd name="connsiteX180" fmla="*/ 457221 w 3316301"/>
              <a:gd name="connsiteY180" fmla="*/ 231505 h 2257169"/>
              <a:gd name="connsiteX181" fmla="*/ 483265 w 3316301"/>
              <a:gd name="connsiteY181" fmla="*/ 222823 h 2257169"/>
              <a:gd name="connsiteX182" fmla="*/ 510756 w 3316301"/>
              <a:gd name="connsiteY182" fmla="*/ 215589 h 2257169"/>
              <a:gd name="connsiteX183" fmla="*/ 539695 w 3316301"/>
              <a:gd name="connsiteY183" fmla="*/ 211248 h 2257169"/>
              <a:gd name="connsiteX184" fmla="*/ 570080 w 3316301"/>
              <a:gd name="connsiteY184" fmla="*/ 209801 h 2257169"/>
              <a:gd name="connsiteX185" fmla="*/ 785668 w 3316301"/>
              <a:gd name="connsiteY185" fmla="*/ 209801 h 2257169"/>
              <a:gd name="connsiteX186" fmla="*/ 824735 w 3316301"/>
              <a:gd name="connsiteY186" fmla="*/ 185204 h 2257169"/>
              <a:gd name="connsiteX187" fmla="*/ 866694 w 3316301"/>
              <a:gd name="connsiteY187" fmla="*/ 162053 h 2257169"/>
              <a:gd name="connsiteX188" fmla="*/ 910101 w 3316301"/>
              <a:gd name="connsiteY188" fmla="*/ 141797 h 2257169"/>
              <a:gd name="connsiteX189" fmla="*/ 957849 w 3316301"/>
              <a:gd name="connsiteY189" fmla="*/ 121540 h 2257169"/>
              <a:gd name="connsiteX190" fmla="*/ 1007044 w 3316301"/>
              <a:gd name="connsiteY190" fmla="*/ 102730 h 2257169"/>
              <a:gd name="connsiteX191" fmla="*/ 1060579 w 3316301"/>
              <a:gd name="connsiteY191" fmla="*/ 85367 h 2257169"/>
              <a:gd name="connsiteX192" fmla="*/ 1115562 w 3316301"/>
              <a:gd name="connsiteY192" fmla="*/ 69451 h 2257169"/>
              <a:gd name="connsiteX193" fmla="*/ 1171991 w 3316301"/>
              <a:gd name="connsiteY193" fmla="*/ 54982 h 2257169"/>
              <a:gd name="connsiteX194" fmla="*/ 1231314 w 3316301"/>
              <a:gd name="connsiteY194" fmla="*/ 41960 h 2257169"/>
              <a:gd name="connsiteX195" fmla="*/ 1292084 w 3316301"/>
              <a:gd name="connsiteY195" fmla="*/ 31832 h 2257169"/>
              <a:gd name="connsiteX196" fmla="*/ 1354301 w 3316301"/>
              <a:gd name="connsiteY196" fmla="*/ 21704 h 2257169"/>
              <a:gd name="connsiteX197" fmla="*/ 1419411 w 3316301"/>
              <a:gd name="connsiteY197" fmla="*/ 14469 h 2257169"/>
              <a:gd name="connsiteX198" fmla="*/ 1484522 w 3316301"/>
              <a:gd name="connsiteY198" fmla="*/ 7235 h 2257169"/>
              <a:gd name="connsiteX199" fmla="*/ 1552526 w 3316301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1" h="2257169">
                <a:moveTo>
                  <a:pt x="1620531" y="0"/>
                </a:moveTo>
                <a:lnTo>
                  <a:pt x="1689982" y="0"/>
                </a:lnTo>
                <a:lnTo>
                  <a:pt x="1757987" y="0"/>
                </a:lnTo>
                <a:lnTo>
                  <a:pt x="1827438" y="2894"/>
                </a:lnTo>
                <a:lnTo>
                  <a:pt x="1893995" y="7235"/>
                </a:lnTo>
                <a:lnTo>
                  <a:pt x="1959106" y="14469"/>
                </a:lnTo>
                <a:lnTo>
                  <a:pt x="2024217" y="21704"/>
                </a:lnTo>
                <a:lnTo>
                  <a:pt x="2086434" y="31832"/>
                </a:lnTo>
                <a:lnTo>
                  <a:pt x="2147203" y="41960"/>
                </a:lnTo>
                <a:lnTo>
                  <a:pt x="2206526" y="54982"/>
                </a:lnTo>
                <a:lnTo>
                  <a:pt x="2264403" y="69451"/>
                </a:lnTo>
                <a:lnTo>
                  <a:pt x="2317938" y="85367"/>
                </a:lnTo>
                <a:lnTo>
                  <a:pt x="2371473" y="102730"/>
                </a:lnTo>
                <a:lnTo>
                  <a:pt x="2420668" y="121540"/>
                </a:lnTo>
                <a:lnTo>
                  <a:pt x="2468416" y="141797"/>
                </a:lnTo>
                <a:lnTo>
                  <a:pt x="2513270" y="162053"/>
                </a:lnTo>
                <a:lnTo>
                  <a:pt x="2553783" y="185204"/>
                </a:lnTo>
                <a:lnTo>
                  <a:pt x="2592850" y="209801"/>
                </a:lnTo>
                <a:lnTo>
                  <a:pt x="2737540" y="209801"/>
                </a:lnTo>
                <a:lnTo>
                  <a:pt x="2766478" y="211248"/>
                </a:lnTo>
                <a:lnTo>
                  <a:pt x="2795416" y="215589"/>
                </a:lnTo>
                <a:lnTo>
                  <a:pt x="2822907" y="222823"/>
                </a:lnTo>
                <a:lnTo>
                  <a:pt x="2848951" y="231505"/>
                </a:lnTo>
                <a:lnTo>
                  <a:pt x="2874996" y="244527"/>
                </a:lnTo>
                <a:lnTo>
                  <a:pt x="2898146" y="258996"/>
                </a:lnTo>
                <a:lnTo>
                  <a:pt x="2921297" y="274912"/>
                </a:lnTo>
                <a:lnTo>
                  <a:pt x="2941553" y="293721"/>
                </a:lnTo>
                <a:lnTo>
                  <a:pt x="2960363" y="313978"/>
                </a:lnTo>
                <a:lnTo>
                  <a:pt x="2976279" y="335682"/>
                </a:lnTo>
                <a:lnTo>
                  <a:pt x="2990748" y="360279"/>
                </a:lnTo>
                <a:lnTo>
                  <a:pt x="3002323" y="384876"/>
                </a:lnTo>
                <a:lnTo>
                  <a:pt x="3012451" y="410921"/>
                </a:lnTo>
                <a:lnTo>
                  <a:pt x="3019686" y="438412"/>
                </a:lnTo>
                <a:lnTo>
                  <a:pt x="3024027" y="467350"/>
                </a:lnTo>
                <a:lnTo>
                  <a:pt x="3025474" y="496288"/>
                </a:lnTo>
                <a:lnTo>
                  <a:pt x="3025474" y="687279"/>
                </a:lnTo>
                <a:lnTo>
                  <a:pt x="3057305" y="701748"/>
                </a:lnTo>
                <a:lnTo>
                  <a:pt x="3087690" y="717664"/>
                </a:lnTo>
                <a:lnTo>
                  <a:pt x="3116628" y="736474"/>
                </a:lnTo>
                <a:lnTo>
                  <a:pt x="3144120" y="756731"/>
                </a:lnTo>
                <a:lnTo>
                  <a:pt x="3170164" y="779881"/>
                </a:lnTo>
                <a:lnTo>
                  <a:pt x="3193314" y="805925"/>
                </a:lnTo>
                <a:lnTo>
                  <a:pt x="3216465" y="831970"/>
                </a:lnTo>
                <a:lnTo>
                  <a:pt x="3236721" y="860908"/>
                </a:lnTo>
                <a:lnTo>
                  <a:pt x="3254084" y="891293"/>
                </a:lnTo>
                <a:lnTo>
                  <a:pt x="3270000" y="923125"/>
                </a:lnTo>
                <a:lnTo>
                  <a:pt x="3284469" y="954956"/>
                </a:lnTo>
                <a:lnTo>
                  <a:pt x="3296044" y="989682"/>
                </a:lnTo>
                <a:lnTo>
                  <a:pt x="3304726" y="1024408"/>
                </a:lnTo>
                <a:lnTo>
                  <a:pt x="3311960" y="1060580"/>
                </a:lnTo>
                <a:lnTo>
                  <a:pt x="3314854" y="1098200"/>
                </a:lnTo>
                <a:lnTo>
                  <a:pt x="3316301" y="1135819"/>
                </a:lnTo>
                <a:lnTo>
                  <a:pt x="3314854" y="1173439"/>
                </a:lnTo>
                <a:lnTo>
                  <a:pt x="3311960" y="1209611"/>
                </a:lnTo>
                <a:lnTo>
                  <a:pt x="3304726" y="1245784"/>
                </a:lnTo>
                <a:lnTo>
                  <a:pt x="3296044" y="1281956"/>
                </a:lnTo>
                <a:lnTo>
                  <a:pt x="3284469" y="1315235"/>
                </a:lnTo>
                <a:lnTo>
                  <a:pt x="3270000" y="1348514"/>
                </a:lnTo>
                <a:lnTo>
                  <a:pt x="3254084" y="1380346"/>
                </a:lnTo>
                <a:lnTo>
                  <a:pt x="3236721" y="1410731"/>
                </a:lnTo>
                <a:lnTo>
                  <a:pt x="3216465" y="1438222"/>
                </a:lnTo>
                <a:lnTo>
                  <a:pt x="3193314" y="1465713"/>
                </a:lnTo>
                <a:lnTo>
                  <a:pt x="3170164" y="1490310"/>
                </a:lnTo>
                <a:lnTo>
                  <a:pt x="3144120" y="1513461"/>
                </a:lnTo>
                <a:lnTo>
                  <a:pt x="3116628" y="1535164"/>
                </a:lnTo>
                <a:lnTo>
                  <a:pt x="3087690" y="1553974"/>
                </a:lnTo>
                <a:lnTo>
                  <a:pt x="3057305" y="1569890"/>
                </a:lnTo>
                <a:lnTo>
                  <a:pt x="3025474" y="1584359"/>
                </a:lnTo>
                <a:lnTo>
                  <a:pt x="3025474" y="1779691"/>
                </a:lnTo>
                <a:lnTo>
                  <a:pt x="3024027" y="1808629"/>
                </a:lnTo>
                <a:lnTo>
                  <a:pt x="3019686" y="1837567"/>
                </a:lnTo>
                <a:lnTo>
                  <a:pt x="3012451" y="1865058"/>
                </a:lnTo>
                <a:lnTo>
                  <a:pt x="3002323" y="1891103"/>
                </a:lnTo>
                <a:lnTo>
                  <a:pt x="2990748" y="1915700"/>
                </a:lnTo>
                <a:lnTo>
                  <a:pt x="2976279" y="1940297"/>
                </a:lnTo>
                <a:lnTo>
                  <a:pt x="2960363" y="1962001"/>
                </a:lnTo>
                <a:lnTo>
                  <a:pt x="2941553" y="1982258"/>
                </a:lnTo>
                <a:lnTo>
                  <a:pt x="2921297" y="2001067"/>
                </a:lnTo>
                <a:lnTo>
                  <a:pt x="2898146" y="2016983"/>
                </a:lnTo>
                <a:lnTo>
                  <a:pt x="2874996" y="2031452"/>
                </a:lnTo>
                <a:lnTo>
                  <a:pt x="2848951" y="2043028"/>
                </a:lnTo>
                <a:lnTo>
                  <a:pt x="2822907" y="2053156"/>
                </a:lnTo>
                <a:lnTo>
                  <a:pt x="2795416" y="2060390"/>
                </a:lnTo>
                <a:lnTo>
                  <a:pt x="2766478" y="2064731"/>
                </a:lnTo>
                <a:lnTo>
                  <a:pt x="2737540" y="2066178"/>
                </a:lnTo>
                <a:lnTo>
                  <a:pt x="2562465" y="2066178"/>
                </a:lnTo>
                <a:lnTo>
                  <a:pt x="2523398" y="2087882"/>
                </a:lnTo>
                <a:lnTo>
                  <a:pt x="2481438" y="2108138"/>
                </a:lnTo>
                <a:lnTo>
                  <a:pt x="2438031" y="2128395"/>
                </a:lnTo>
                <a:lnTo>
                  <a:pt x="2391730" y="2147204"/>
                </a:lnTo>
                <a:lnTo>
                  <a:pt x="2342535" y="2163120"/>
                </a:lnTo>
                <a:lnTo>
                  <a:pt x="2290447" y="2179036"/>
                </a:lnTo>
                <a:lnTo>
                  <a:pt x="2236911" y="2193505"/>
                </a:lnTo>
                <a:lnTo>
                  <a:pt x="2181929" y="2206528"/>
                </a:lnTo>
                <a:lnTo>
                  <a:pt x="2125500" y="2218103"/>
                </a:lnTo>
                <a:lnTo>
                  <a:pt x="2066177" y="2228231"/>
                </a:lnTo>
                <a:lnTo>
                  <a:pt x="2006854" y="2236912"/>
                </a:lnTo>
                <a:lnTo>
                  <a:pt x="1944637" y="2244147"/>
                </a:lnTo>
                <a:lnTo>
                  <a:pt x="1882420" y="2249935"/>
                </a:lnTo>
                <a:lnTo>
                  <a:pt x="1818756" y="2254275"/>
                </a:lnTo>
                <a:lnTo>
                  <a:pt x="1755093" y="2255722"/>
                </a:lnTo>
                <a:lnTo>
                  <a:pt x="1689982" y="2257169"/>
                </a:lnTo>
                <a:lnTo>
                  <a:pt x="1623425" y="2255722"/>
                </a:lnTo>
                <a:lnTo>
                  <a:pt x="1559761" y="2254275"/>
                </a:lnTo>
                <a:lnTo>
                  <a:pt x="1496097" y="2249935"/>
                </a:lnTo>
                <a:lnTo>
                  <a:pt x="1433880" y="2244147"/>
                </a:lnTo>
                <a:lnTo>
                  <a:pt x="1371663" y="2236912"/>
                </a:lnTo>
                <a:lnTo>
                  <a:pt x="1312340" y="2228231"/>
                </a:lnTo>
                <a:lnTo>
                  <a:pt x="1253017" y="2218103"/>
                </a:lnTo>
                <a:lnTo>
                  <a:pt x="1196588" y="2206528"/>
                </a:lnTo>
                <a:lnTo>
                  <a:pt x="1141606" y="2193505"/>
                </a:lnTo>
                <a:lnTo>
                  <a:pt x="1088071" y="2179036"/>
                </a:lnTo>
                <a:lnTo>
                  <a:pt x="1035982" y="2163120"/>
                </a:lnTo>
                <a:lnTo>
                  <a:pt x="988234" y="2147204"/>
                </a:lnTo>
                <a:lnTo>
                  <a:pt x="940486" y="2128395"/>
                </a:lnTo>
                <a:lnTo>
                  <a:pt x="897079" y="2108138"/>
                </a:lnTo>
                <a:lnTo>
                  <a:pt x="855120" y="2087882"/>
                </a:lnTo>
                <a:lnTo>
                  <a:pt x="816053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6" y="2060390"/>
                </a:lnTo>
                <a:lnTo>
                  <a:pt x="483265" y="2053156"/>
                </a:lnTo>
                <a:lnTo>
                  <a:pt x="457221" y="2043028"/>
                </a:lnTo>
                <a:lnTo>
                  <a:pt x="432624" y="2031452"/>
                </a:lnTo>
                <a:lnTo>
                  <a:pt x="408026" y="2016983"/>
                </a:lnTo>
                <a:lnTo>
                  <a:pt x="386322" y="2001067"/>
                </a:lnTo>
                <a:lnTo>
                  <a:pt x="366066" y="1982258"/>
                </a:lnTo>
                <a:lnTo>
                  <a:pt x="347256" y="1962001"/>
                </a:lnTo>
                <a:lnTo>
                  <a:pt x="331340" y="1940297"/>
                </a:lnTo>
                <a:lnTo>
                  <a:pt x="316871" y="1915700"/>
                </a:lnTo>
                <a:lnTo>
                  <a:pt x="303849" y="1891103"/>
                </a:lnTo>
                <a:lnTo>
                  <a:pt x="293721" y="1865058"/>
                </a:lnTo>
                <a:lnTo>
                  <a:pt x="287933" y="1837567"/>
                </a:lnTo>
                <a:lnTo>
                  <a:pt x="283592" y="1808629"/>
                </a:lnTo>
                <a:lnTo>
                  <a:pt x="280699" y="1779691"/>
                </a:lnTo>
                <a:lnTo>
                  <a:pt x="280699" y="1580018"/>
                </a:lnTo>
                <a:lnTo>
                  <a:pt x="250314" y="1565549"/>
                </a:lnTo>
                <a:lnTo>
                  <a:pt x="221375" y="1548187"/>
                </a:lnTo>
                <a:lnTo>
                  <a:pt x="192437" y="1529377"/>
                </a:lnTo>
                <a:lnTo>
                  <a:pt x="166393" y="1507673"/>
                </a:lnTo>
                <a:lnTo>
                  <a:pt x="141796" y="1484523"/>
                </a:lnTo>
                <a:lnTo>
                  <a:pt x="118645" y="1459926"/>
                </a:lnTo>
                <a:lnTo>
                  <a:pt x="96942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3" y="1344173"/>
                </a:lnTo>
                <a:lnTo>
                  <a:pt x="31831" y="1312341"/>
                </a:lnTo>
                <a:lnTo>
                  <a:pt x="20256" y="1277616"/>
                </a:lnTo>
                <a:lnTo>
                  <a:pt x="11574" y="1244337"/>
                </a:lnTo>
                <a:lnTo>
                  <a:pt x="4340" y="1208164"/>
                </a:lnTo>
                <a:lnTo>
                  <a:pt x="1446" y="1171992"/>
                </a:lnTo>
                <a:lnTo>
                  <a:pt x="0" y="1135819"/>
                </a:lnTo>
                <a:lnTo>
                  <a:pt x="1446" y="1098200"/>
                </a:lnTo>
                <a:lnTo>
                  <a:pt x="4340" y="1062027"/>
                </a:lnTo>
                <a:lnTo>
                  <a:pt x="11574" y="1027301"/>
                </a:lnTo>
                <a:lnTo>
                  <a:pt x="20256" y="992576"/>
                </a:lnTo>
                <a:lnTo>
                  <a:pt x="31831" y="959297"/>
                </a:lnTo>
                <a:lnTo>
                  <a:pt x="44853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2" y="837757"/>
                </a:lnTo>
                <a:lnTo>
                  <a:pt x="118645" y="810266"/>
                </a:lnTo>
                <a:lnTo>
                  <a:pt x="141796" y="785669"/>
                </a:lnTo>
                <a:lnTo>
                  <a:pt x="166393" y="762518"/>
                </a:lnTo>
                <a:lnTo>
                  <a:pt x="192437" y="742262"/>
                </a:lnTo>
                <a:lnTo>
                  <a:pt x="221375" y="722005"/>
                </a:lnTo>
                <a:lnTo>
                  <a:pt x="250314" y="706089"/>
                </a:lnTo>
                <a:lnTo>
                  <a:pt x="280699" y="691620"/>
                </a:lnTo>
                <a:lnTo>
                  <a:pt x="280699" y="496288"/>
                </a:lnTo>
                <a:lnTo>
                  <a:pt x="283592" y="467350"/>
                </a:lnTo>
                <a:lnTo>
                  <a:pt x="287933" y="438412"/>
                </a:lnTo>
                <a:lnTo>
                  <a:pt x="293721" y="410921"/>
                </a:lnTo>
                <a:lnTo>
                  <a:pt x="303849" y="384876"/>
                </a:lnTo>
                <a:lnTo>
                  <a:pt x="316871" y="360279"/>
                </a:lnTo>
                <a:lnTo>
                  <a:pt x="331340" y="335682"/>
                </a:lnTo>
                <a:lnTo>
                  <a:pt x="347256" y="313978"/>
                </a:lnTo>
                <a:lnTo>
                  <a:pt x="366066" y="293721"/>
                </a:lnTo>
                <a:lnTo>
                  <a:pt x="386322" y="274912"/>
                </a:lnTo>
                <a:lnTo>
                  <a:pt x="408026" y="258996"/>
                </a:lnTo>
                <a:lnTo>
                  <a:pt x="432624" y="244527"/>
                </a:lnTo>
                <a:lnTo>
                  <a:pt x="457221" y="231505"/>
                </a:lnTo>
                <a:lnTo>
                  <a:pt x="483265" y="222823"/>
                </a:lnTo>
                <a:lnTo>
                  <a:pt x="510756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8" y="209801"/>
                </a:lnTo>
                <a:lnTo>
                  <a:pt x="824735" y="185204"/>
                </a:lnTo>
                <a:lnTo>
                  <a:pt x="866694" y="162053"/>
                </a:lnTo>
                <a:lnTo>
                  <a:pt x="910101" y="141797"/>
                </a:lnTo>
                <a:lnTo>
                  <a:pt x="957849" y="121540"/>
                </a:lnTo>
                <a:lnTo>
                  <a:pt x="1007044" y="102730"/>
                </a:lnTo>
                <a:lnTo>
                  <a:pt x="1060579" y="85367"/>
                </a:lnTo>
                <a:lnTo>
                  <a:pt x="1115562" y="69451"/>
                </a:lnTo>
                <a:lnTo>
                  <a:pt x="1171991" y="54982"/>
                </a:lnTo>
                <a:lnTo>
                  <a:pt x="1231314" y="41960"/>
                </a:lnTo>
                <a:lnTo>
                  <a:pt x="1292084" y="31832"/>
                </a:lnTo>
                <a:lnTo>
                  <a:pt x="1354301" y="21704"/>
                </a:lnTo>
                <a:lnTo>
                  <a:pt x="1419411" y="14469"/>
                </a:lnTo>
                <a:lnTo>
                  <a:pt x="1484522" y="7235"/>
                </a:lnTo>
                <a:lnTo>
                  <a:pt x="1552526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4691047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502569"/>
      </p:ext>
    </p:extLst>
  </p:cSld>
  <p:clrMapOvr>
    <a:masterClrMapping/>
  </p:clrMapOvr>
  <p:transition spd="slow" advClick="0" advTm="5000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CEF5855-912F-4AB1-8552-C118B7FC8763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Times New Roman" pitchFamily="18" charset="0"/>
              </a:defRPr>
            </a:lvl1pPr>
          </a:lstStyle>
          <a:p>
            <a:fld id="{BE332180-088A-4F40-AEF8-B427649E41B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00818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C5F34-F3FF-4560-8F3E-8044A9892FCA}" type="datetimeFigureOut">
              <a:rPr lang="zh-CN" altLang="en-US"/>
              <a:pPr>
                <a:defRPr/>
              </a:pPr>
              <a:t>2021/11/24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F4B4DF-D9F9-4C15-AEA9-CBB5AAFC931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4828342"/>
      </p:ext>
    </p:extLst>
  </p:cSld>
  <p:clrMapOvr>
    <a:masterClrMapping/>
  </p:clrMapOvr>
  <p:transition spd="slow"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480AA0-E8C7-4BEE-AABD-A2AB7C4BDC6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137599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4778301"/>
      </p:ext>
    </p:extLst>
  </p:cSld>
  <p:clrMapOvr>
    <a:masterClrMapping/>
  </p:clrMapOvr>
  <p:transition spd="slow" advClick="0" advTm="3000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1984" y="-836613"/>
            <a:ext cx="13313835" cy="157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701" y="6021388"/>
            <a:ext cx="240030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0744920"/>
      </p:ext>
    </p:extLst>
  </p:cSld>
  <p:clrMapOvr>
    <a:masterClrMapping/>
  </p:clrMapOvr>
  <p:transition spd="slow" advClick="0" advTm="3000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701" y="6021388"/>
            <a:ext cx="240030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1984" y="-836613"/>
            <a:ext cx="13313835" cy="157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6898668"/>
      </p:ext>
    </p:extLst>
  </p:cSld>
  <p:clrMapOvr>
    <a:masterClrMapping/>
  </p:clrMapOvr>
  <p:transition spd="slow" advClick="0" advTm="3000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8125"/>
            <a:ext cx="1219200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518" y="5000625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10"/>
          <p:cNvGrpSpPr>
            <a:grpSpLocks/>
          </p:cNvGrpSpPr>
          <p:nvPr userDrawn="1"/>
        </p:nvGrpSpPr>
        <p:grpSpPr bwMode="auto">
          <a:xfrm>
            <a:off x="-1900767" y="-74613"/>
            <a:ext cx="15299267" cy="2078038"/>
            <a:chOff x="-900605" y="-49427"/>
            <a:chExt cx="5490815" cy="745701"/>
          </a:xfrm>
        </p:grpSpPr>
        <p:pic>
          <p:nvPicPr>
            <p:cNvPr id="5" name="图片 11"/>
            <p:cNvPicPr>
              <a:picLocks noChangeAspect="1"/>
            </p:cNvPicPr>
            <p:nvPr userDrawn="1"/>
          </p:nvPicPr>
          <p:blipFill rotWithShape="1">
            <a:blip r:embed="rId4"/>
            <a:srcRect b="22727"/>
            <a:stretch>
              <a:fillRect/>
            </a:stretch>
          </p:blipFill>
          <p:spPr>
            <a:xfrm rot="5400000">
              <a:off x="3006556" y="-914154"/>
              <a:ext cx="718927" cy="244838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12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 rot="5400000">
              <a:off x="324201" y="-1247458"/>
              <a:ext cx="718926" cy="316853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Picture 12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1066" y="1700213"/>
            <a:ext cx="2855383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9317710"/>
      </p:ext>
    </p:extLst>
  </p:cSld>
  <p:clrMapOvr>
    <a:masterClrMapping/>
  </p:clrMapOvr>
  <p:transition spd="slow" advClick="0" advTm="3000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475"/>
            <a:ext cx="1219200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3"/>
          <p:cNvGrpSpPr>
            <a:grpSpLocks/>
          </p:cNvGrpSpPr>
          <p:nvPr userDrawn="1"/>
        </p:nvGrpSpPr>
        <p:grpSpPr bwMode="auto">
          <a:xfrm>
            <a:off x="-1900767" y="-74613"/>
            <a:ext cx="15299267" cy="2078038"/>
            <a:chOff x="-900605" y="-49427"/>
            <a:chExt cx="5490815" cy="745701"/>
          </a:xfrm>
        </p:grpSpPr>
        <p:pic>
          <p:nvPicPr>
            <p:cNvPr id="4" name="图片 4"/>
            <p:cNvPicPr>
              <a:picLocks noChangeAspect="1"/>
            </p:cNvPicPr>
            <p:nvPr userDrawn="1"/>
          </p:nvPicPr>
          <p:blipFill rotWithShape="1">
            <a:blip r:embed="rId3"/>
            <a:srcRect b="22727"/>
            <a:stretch>
              <a:fillRect/>
            </a:stretch>
          </p:blipFill>
          <p:spPr>
            <a:xfrm rot="5400000">
              <a:off x="3006556" y="-914154"/>
              <a:ext cx="718927" cy="244838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5400000">
              <a:off x="324201" y="-1247458"/>
              <a:ext cx="718926" cy="316853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143617910"/>
      </p:ext>
    </p:extLst>
  </p:cSld>
  <p:clrMapOvr>
    <a:masterClrMapping/>
  </p:clrMapOvr>
  <p:transition spd="slow" advClick="0" advTm="3000"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FD755-9215-402F-B091-6AF1A5181752}" type="datetimeFigureOut">
              <a:rPr lang="zh-CN" altLang="en-US"/>
              <a:pPr>
                <a:defRPr/>
              </a:pPr>
              <a:t>2021/11/24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A6F66C-7730-4F89-B3B8-08281D9B8F7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156846"/>
      </p:ext>
    </p:extLst>
  </p:cSld>
  <p:clrMapOvr>
    <a:masterClrMapping/>
  </p:clrMapOvr>
  <p:transition spd="slow" advClick="0" advTm="3000"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3F93F-5BD0-48F4-873A-19A371971171}" type="datetimeFigureOut">
              <a:rPr lang="zh-CN" altLang="en-US"/>
              <a:pPr>
                <a:defRPr/>
              </a:pPr>
              <a:t>2021/11/24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88BE4E-478D-4265-A02A-9618EEEC5DF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846305"/>
      </p:ext>
    </p:extLst>
  </p:cSld>
  <p:clrMapOvr>
    <a:masterClrMapping/>
  </p:clrMapOvr>
  <p:transition spd="slow" advClick="0" advTm="3000"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2CD68-94CB-495C-8232-ADCC1CDE6FFD}" type="datetimeFigureOut">
              <a:rPr lang="zh-CN" altLang="en-US"/>
              <a:pPr>
                <a:defRPr/>
              </a:pPr>
              <a:t>2021/11/24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80BC6A-B424-4617-9151-A18C27D48D4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206803"/>
      </p:ext>
    </p:extLst>
  </p:cSld>
  <p:clrMapOvr>
    <a:masterClrMapping/>
  </p:clrMapOvr>
  <p:transition spd="slow" advClick="0" advTm="3000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502DD-149B-4B46-B921-3F7FF371EEC5}" type="datetimeFigureOut">
              <a:rPr lang="zh-CN" altLang="en-US"/>
              <a:pPr>
                <a:defRPr/>
              </a:pPr>
              <a:t>2021/11/24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A47C79-A1B3-40FD-A700-E44D5404522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2708452"/>
      </p:ext>
    </p:extLst>
  </p:cSld>
  <p:clrMapOvr>
    <a:masterClrMapping/>
  </p:clrMapOvr>
  <p:transition spd="slow" advClick="0" advTm="3000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051D2-449D-469B-82D4-D225DC2C0026}" type="datetimeFigureOut">
              <a:rPr lang="zh-CN" altLang="en-US"/>
              <a:pPr>
                <a:defRPr/>
              </a:pPr>
              <a:t>2021/11/24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0583DB-8963-4C51-978F-341F8B7C5FF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272605"/>
      </p:ext>
    </p:extLst>
  </p:cSld>
  <p:clrMapOvr>
    <a:masterClrMapping/>
  </p:clrMapOvr>
  <p:transition spd="slow"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B65306-B6AD-4DDA-8FD4-28BA1076C50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932547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99A5B-172B-41D3-8447-22E5ED52D48C}" type="datetimeFigureOut">
              <a:rPr lang="zh-CN" altLang="en-US"/>
              <a:pPr>
                <a:defRPr/>
              </a:pPr>
              <a:t>2021/11/24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380111-A689-4FBF-BF12-4465273060E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981333"/>
      </p:ext>
    </p:extLst>
  </p:cSld>
  <p:clrMapOvr>
    <a:masterClrMapping/>
  </p:clrMapOvr>
  <p:transition spd="slow" advClick="0" advTm="3000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689D2-569E-4B87-ACD3-8C991EC0F59C}" type="datetimeFigureOut">
              <a:rPr lang="zh-CN" altLang="en-US"/>
              <a:pPr>
                <a:defRPr/>
              </a:pPr>
              <a:t>2021/11/24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1658ED-6D8C-4CA5-9A78-E2FB9A5E3E4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981635"/>
      </p:ext>
    </p:extLst>
  </p:cSld>
  <p:clrMapOvr>
    <a:masterClrMapping/>
  </p:clrMapOvr>
  <p:transition spd="slow" advClick="0" advTm="3000"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7AA98-3D68-4866-96E0-CF8AA78CE11F}" type="datetimeFigureOut">
              <a:rPr lang="zh-CN" altLang="en-US"/>
              <a:pPr>
                <a:defRPr/>
              </a:pPr>
              <a:t>2021/11/24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151200-0DBE-41C8-84C5-C442DF762D7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052246"/>
      </p:ext>
    </p:extLst>
  </p:cSld>
  <p:clrMapOvr>
    <a:masterClrMapping/>
  </p:clrMapOvr>
  <p:transition spd="slow" advClick="0" advTm="3000"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E9B96-A5AC-4DC6-91B0-18CDC0C30910}" type="datetimeFigureOut">
              <a:rPr lang="zh-CN" altLang="en-US"/>
              <a:pPr>
                <a:defRPr/>
              </a:pPr>
              <a:t>2021/11/24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CDCE76-11F5-4811-B0F2-4E9951E4926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251679"/>
      </p:ext>
    </p:extLst>
  </p:cSld>
  <p:clrMapOvr>
    <a:masterClrMapping/>
  </p:clrMapOvr>
  <p:transition spd="slow" advClick="0" advTm="3000"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593AB1-8873-440A-BA0C-A721C6CBC7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346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F000A3-EBE9-4CB1-BF2C-3DAFED873A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29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7C088B-774C-4225-B566-76D931155B6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4482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22BA0E-78DE-4FD0-BF2A-1C58064A75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54278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C9690F-18B8-4241-98D8-B93B67F8F97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60981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3E020A-4E61-48D1-AC20-A19978C7E11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52708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66894C-A7F9-4348-BFF4-A67FE699D8C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248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0" tIns="60945" rIns="121890" bIns="609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0" tIns="60945" rIns="121890" bIns="609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121890" tIns="60945" rIns="121890" bIns="60945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fld id="{00D80595-3FDD-4B7C-B02C-D99C7191D5FE}" type="datetimeFigureOut">
              <a:rPr lang="en-US"/>
              <a:pPr>
                <a:defRPr/>
              </a:pPr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121890" tIns="60945" rIns="121890" bIns="60945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121890" tIns="60945" rIns="121890" bIns="60945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fld id="{461132F0-D4FC-43D6-B2DF-722968522D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029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12176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2176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</a:defRPr>
      </a:lvl2pPr>
      <a:lvl3pPr algn="l" defTabSz="12176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</a:defRPr>
      </a:lvl3pPr>
      <a:lvl4pPr algn="l" defTabSz="12176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</a:defRPr>
      </a:lvl4pPr>
      <a:lvl5pPr algn="l" defTabSz="12176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</a:defRPr>
      </a:lvl5pPr>
      <a:lvl6pPr marL="457200" algn="l" defTabSz="1217613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</a:defRPr>
      </a:lvl6pPr>
      <a:lvl7pPr marL="914400" algn="l" defTabSz="1217613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</a:defRPr>
      </a:lvl7pPr>
      <a:lvl8pPr marL="1371600" algn="l" defTabSz="1217613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</a:defRPr>
      </a:lvl8pPr>
      <a:lvl9pPr marL="1828800" algn="l" defTabSz="1217613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</a:defRPr>
      </a:lvl9pPr>
    </p:titleStyle>
    <p:bodyStyle>
      <a:lvl1pPr marL="303213" indent="-303213" algn="l" defTabSz="1217613" rtl="0" eaLnBrk="0" fontAlgn="base" hangingPunct="0">
        <a:lnSpc>
          <a:spcPct val="90000"/>
        </a:lnSpc>
        <a:spcBef>
          <a:spcPts val="1338"/>
        </a:spcBef>
        <a:spcAft>
          <a:spcPct val="0"/>
        </a:spcAft>
        <a:buFont typeface="Arial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2813" indent="-303213" algn="l" defTabSz="1217613" rtl="0" eaLnBrk="0" fontAlgn="base" hangingPunct="0">
        <a:lnSpc>
          <a:spcPct val="90000"/>
        </a:lnSpc>
        <a:spcBef>
          <a:spcPts val="663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defTabSz="1217613" rtl="0" eaLnBrk="0" fontAlgn="base" hangingPunct="0">
        <a:lnSpc>
          <a:spcPct val="90000"/>
        </a:lnSpc>
        <a:spcBef>
          <a:spcPts val="663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defTabSz="1217613" rtl="0" eaLnBrk="0" fontAlgn="base" hangingPunct="0">
        <a:lnSpc>
          <a:spcPct val="90000"/>
        </a:lnSpc>
        <a:spcBef>
          <a:spcPts val="663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defTabSz="1217613" rtl="0" eaLnBrk="0" fontAlgn="base" hangingPunct="0">
        <a:lnSpc>
          <a:spcPct val="90000"/>
        </a:lnSpc>
        <a:spcBef>
          <a:spcPts val="663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876" indent="-304712" algn="l" defTabSz="12188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314" indent="-304712" algn="l" defTabSz="12188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46" indent="-304712" algn="l" defTabSz="12188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177" indent="-304712" algn="l" defTabSz="12188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27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70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01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38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164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591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027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459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F22EA1-9DCF-44C1-AA63-5A9E93992E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77302E-4E14-43EA-87ED-03C0645889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等线"/>
                <a:cs typeface="+mn-cs"/>
              </a:defRPr>
            </a:lvl1pPr>
          </a:lstStyle>
          <a:p>
            <a:pPr>
              <a:defRPr/>
            </a:pPr>
            <a:fld id="{DA41A2B9-F727-460D-AE6C-BFFF1C62E9EF}" type="datetimeFigureOut">
              <a:rPr lang="zh-CN" altLang="en-US"/>
              <a:pPr>
                <a:defRPr/>
              </a:pPr>
              <a:t>2021/11/24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433D1-7641-4A04-B9FB-B51163CA5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1C07DD-9B67-431D-81DB-8FF2AABC01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685800" eaLnBrk="1" hangingPunct="1">
              <a:defRPr sz="900">
                <a:solidFill>
                  <a:srgbClr val="898989"/>
                </a:solidFill>
                <a:latin typeface="等线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0C0811C-F6F3-443E-8FE6-B90A25EEDE61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  <p:pic>
        <p:nvPicPr>
          <p:cNvPr id="11271" name="Picture 6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7717" y="1616075"/>
            <a:ext cx="2389717" cy="20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2592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</p:sldLayoutIdLst>
  <p:transition spd="med" advClick="0" advTm="0">
    <p:pull/>
  </p:transition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409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000000">
                    <a:tint val="75000"/>
                  </a:srgb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C1269C9-2AE2-49F2-ABAC-7814C767382B}" type="datetimeFigureOut">
              <a:rPr lang="zh-CN" altLang="en-US"/>
              <a:pPr>
                <a:defRPr/>
              </a:pPr>
              <a:t>2021/11/24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9A8EFD-E021-4F7A-A709-AC94AF1B2BAD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  <p:pic>
        <p:nvPicPr>
          <p:cNvPr id="4103" name="Picture 6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1066" y="1700213"/>
            <a:ext cx="2855383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3911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</p:sldLayoutIdLst>
  <p:transition spd="slow" advClick="0" advTm="3000">
    <p:random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icrosoft YaHei" pitchFamily="34" charset="-122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icrosoft YaHei" pitchFamily="34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icrosoft YaHei" pitchFamily="34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icrosoft YaHei" pitchFamily="34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icrosoft YaHei" pitchFamily="34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icrosoft YaHei" pitchFamily="34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icrosoft YaHei" pitchFamily="34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icrosoft YaHei" pitchFamily="34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icrosoft YaHei" pitchFamily="34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icrosoft YaHei" pitchFamily="34" charset="-122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icrosoft YaHei" pitchFamily="34" charset="-122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icrosoft YaHei" pitchFamily="34" charset="-122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icrosoft YaHei" pitchFamily="34" charset="-122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icrosoft YaHei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3"/>
          <p:cNvSpPr txBox="1">
            <a:spLocks noChangeArrowheads="1"/>
          </p:cNvSpPr>
          <p:nvPr/>
        </p:nvSpPr>
        <p:spPr bwMode="auto">
          <a:xfrm>
            <a:off x="246743" y="392559"/>
            <a:ext cx="11738931" cy="607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Trường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Tiểu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trực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tuyến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Lớp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3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P.Môn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TẬP LÀM VĂN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Tuần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   12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sz="480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4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NÓI, VIẾT VỀ CẢNH ĐẸP                              ĐẤT NƯỚC</a:t>
            </a:r>
            <a:endParaRPr lang="en-US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247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                  </a:t>
            </a:r>
            <a:r>
              <a:rPr lang="en-US" sz="303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75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lang="en-US" sz="2025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sz="2475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sz="13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70338828"/>
      </p:ext>
    </p:extLst>
  </p:cSld>
  <p:clrMapOvr>
    <a:masterClrMapping/>
  </p:clrMapOvr>
  <p:transition spd="slow" advTm="13534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121920" y="33664"/>
            <a:ext cx="11917680" cy="672084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itle 4"/>
          <p:cNvSpPr txBox="1">
            <a:spLocks/>
          </p:cNvSpPr>
          <p:nvPr/>
        </p:nvSpPr>
        <p:spPr>
          <a:xfrm>
            <a:off x="533400" y="694689"/>
            <a:ext cx="11658600" cy="106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4" name="Rectangle 15" descr="Blue tissue paper"/>
          <p:cNvSpPr>
            <a:spLocks noChangeArrowheads="1"/>
          </p:cNvSpPr>
          <p:nvPr/>
        </p:nvSpPr>
        <p:spPr bwMode="auto">
          <a:xfrm>
            <a:off x="446566" y="1920611"/>
            <a:ext cx="12039601" cy="83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anchor="ctr"/>
          <a:lstStyle/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sz="36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itchFamily="18" charset="0"/>
              </a:rPr>
              <a:t>(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 biển Phan Thiết, nơi có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đẹp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Thuận)</a:t>
            </a:r>
          </a:p>
        </p:txBody>
      </p:sp>
      <p:sp>
        <p:nvSpPr>
          <p:cNvPr id="5" name="Rectangle 15" descr="Blue tissue paper"/>
          <p:cNvSpPr>
            <a:spLocks noChangeArrowheads="1"/>
          </p:cNvSpPr>
          <p:nvPr/>
        </p:nvSpPr>
        <p:spPr bwMode="auto">
          <a:xfrm>
            <a:off x="563879" y="3268583"/>
            <a:ext cx="11804977" cy="83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anchor="ctr"/>
          <a:lstStyle/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Màu sắc của tranh (ảnh)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nào?</a:t>
            </a:r>
          </a:p>
        </p:txBody>
      </p:sp>
      <p:sp>
        <p:nvSpPr>
          <p:cNvPr id="6" name="Rectangle 5"/>
          <p:cNvSpPr/>
          <p:nvPr/>
        </p:nvSpPr>
        <p:spPr>
          <a:xfrm>
            <a:off x="298629" y="4425027"/>
            <a:ext cx="12304851" cy="12003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schemeClr val="tx1"/>
                </a:solidFill>
                <a:latin typeface="HP001 4 hàng" panose="020B0603050302020204" pitchFamily="34" charset="0"/>
                <a:cs typeface="Times New Roman" pitchFamily="18" charset="0"/>
              </a:rPr>
              <a:t>( 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trùm một màu xanh: Trời xanh.., biển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rặng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dừa xanh,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  <a:endParaRPr lang="en-US" sz="36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0047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341194" y="150125"/>
            <a:ext cx="11491415" cy="657822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7006" y="641394"/>
            <a:ext cx="11667891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Cảnh trong tranh (ảnh) có gì đẹp?</a:t>
            </a:r>
          </a:p>
        </p:txBody>
      </p:sp>
      <p:sp>
        <p:nvSpPr>
          <p:cNvPr id="4" name="Rectangle 3"/>
          <p:cNvSpPr/>
          <p:nvPr/>
        </p:nvSpPr>
        <p:spPr>
          <a:xfrm>
            <a:off x="606570" y="1287725"/>
            <a:ext cx="12088765" cy="17543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schemeClr val="tx1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rặng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5" name="Rectangle 4"/>
          <p:cNvSpPr/>
          <p:nvPr/>
        </p:nvSpPr>
        <p:spPr>
          <a:xfrm>
            <a:off x="606569" y="3804468"/>
            <a:ext cx="11116857" cy="12003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Cảnh trong tranh (ảnh) gợi cho em những suy nghĩ gì?</a:t>
            </a:r>
          </a:p>
        </p:txBody>
      </p:sp>
      <p:sp>
        <p:nvSpPr>
          <p:cNvPr id="6" name="Rectangle 5"/>
          <p:cNvSpPr/>
          <p:nvPr/>
        </p:nvSpPr>
        <p:spPr>
          <a:xfrm>
            <a:off x="817006" y="5389436"/>
            <a:ext cx="11074098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en-US" sz="36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5848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18281" y="1"/>
            <a:ext cx="12310281" cy="6857999"/>
            <a:chOff x="-118281" y="-37675"/>
            <a:chExt cx="12310281" cy="685799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37675"/>
              <a:ext cx="12192000" cy="68579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Rectangle: Rounded Corners 3"/>
            <p:cNvSpPr/>
            <p:nvPr/>
          </p:nvSpPr>
          <p:spPr>
            <a:xfrm>
              <a:off x="-118281" y="0"/>
              <a:ext cx="12078269" cy="2388358"/>
            </a:xfrm>
            <a:prstGeom prst="round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 b="1" kern="0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28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Đây là bãi biển Phan Thiết, một cảnh đẹp nổi tiếng ở nước ta. </a:t>
              </a:r>
              <a:r>
                <a:rPr lang="en-US" sz="28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sz="28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28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Phan </a:t>
              </a:r>
              <a:r>
                <a:rPr lang="en-US" sz="28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Thiết</a:t>
              </a:r>
              <a:r>
                <a:rPr lang="en-US" sz="28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28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sẽ</a:t>
              </a:r>
              <a:r>
                <a:rPr lang="en-US" sz="28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gặp</a:t>
              </a:r>
              <a:r>
                <a:rPr lang="en-US" sz="28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8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8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gian</a:t>
              </a:r>
              <a:r>
                <a:rPr lang="en-US" sz="28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xanh</a:t>
              </a:r>
              <a:r>
                <a:rPr lang="en-US" sz="28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rộng</a:t>
              </a:r>
              <a:r>
                <a:rPr lang="en-US" sz="28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lớn</a:t>
              </a:r>
              <a:r>
                <a:rPr lang="en-US" sz="28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mênh</a:t>
              </a:r>
              <a:r>
                <a:rPr lang="en-US" sz="28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mông</a:t>
              </a:r>
              <a:r>
                <a:rPr lang="en-US" sz="28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Biển xanh, trời xanh, núi xanh, rặng dừa xanh. </a:t>
              </a:r>
              <a:r>
                <a:rPr lang="en-US" sz="28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Nổi</a:t>
              </a:r>
              <a:r>
                <a:rPr lang="en-US" sz="28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bật</a:t>
              </a:r>
              <a:r>
                <a:rPr lang="en-US" sz="28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lên</a:t>
              </a:r>
              <a:r>
                <a:rPr lang="en-US" sz="28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giữa</a:t>
              </a:r>
              <a:r>
                <a:rPr lang="en-US" sz="28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điệp</a:t>
              </a:r>
              <a:r>
                <a:rPr lang="en-US" sz="28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trùng</a:t>
              </a:r>
              <a:r>
                <a:rPr lang="en-US" sz="28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xanh</a:t>
              </a:r>
              <a:r>
                <a:rPr lang="en-US" sz="28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ấy</a:t>
              </a:r>
              <a:r>
                <a:rPr lang="en-US" sz="28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8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bãi</a:t>
              </a:r>
              <a:r>
                <a:rPr lang="en-US" sz="28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biển</a:t>
              </a:r>
              <a:r>
                <a:rPr lang="en-US" sz="28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28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dải</a:t>
              </a:r>
              <a:r>
                <a:rPr lang="en-US" sz="28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cát</a:t>
              </a:r>
              <a:r>
                <a:rPr lang="en-US" sz="28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vàng</a:t>
              </a:r>
              <a:r>
                <a:rPr lang="en-US" sz="28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nhạt</a:t>
              </a:r>
              <a:r>
                <a:rPr lang="en-US" sz="28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tròn</a:t>
              </a:r>
              <a:r>
                <a:rPr lang="en-US" sz="28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28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giọt</a:t>
              </a:r>
              <a:r>
                <a:rPr lang="en-US" sz="28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8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8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Thật</a:t>
              </a:r>
              <a:r>
                <a:rPr lang="en-US" sz="28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8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8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cảnh</a:t>
              </a:r>
              <a:r>
                <a:rPr lang="en-US" sz="28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đẹp</a:t>
              </a:r>
              <a:r>
                <a:rPr lang="en-US" sz="28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hiếm</a:t>
              </a:r>
              <a:r>
                <a:rPr lang="en-US" sz="28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thấy</a:t>
              </a:r>
              <a:r>
                <a:rPr lang="en-US" sz="28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3133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35211" y="1920501"/>
            <a:ext cx="578771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những điều đã nói thành một đoạn văn ngắn. 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200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87654" y="0"/>
              <a:ext cx="5204346" cy="6858000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0" y="0"/>
              <a:ext cx="6987654" cy="6858000"/>
              <a:chOff x="0" y="0"/>
              <a:chExt cx="6987654" cy="6858000"/>
            </a:xfrm>
          </p:grpSpPr>
          <p:sp>
            <p:nvSpPr>
              <p:cNvPr id="6" name="Rounded Rectangle 5"/>
              <p:cNvSpPr/>
              <p:nvPr/>
            </p:nvSpPr>
            <p:spPr bwMode="auto">
              <a:xfrm>
                <a:off x="0" y="0"/>
                <a:ext cx="6987654" cy="6858000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solidFill>
                  <a:srgbClr val="00206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" name="Text Box 29"/>
              <p:cNvSpPr txBox="1">
                <a:spLocks noChangeArrowheads="1"/>
              </p:cNvSpPr>
              <p:nvPr/>
            </p:nvSpPr>
            <p:spPr bwMode="auto">
              <a:xfrm>
                <a:off x="0" y="495856"/>
                <a:ext cx="6987654" cy="563231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indent="914400" algn="just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Cảnh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biển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Phan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Thiết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cảnh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đẹp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nổi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tiếng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ở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nước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ta.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Bao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trùm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cả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bức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tranh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màu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xanh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trời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xanh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biển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xanh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núi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xanh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rặng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dừa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xanh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Nổi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bật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màu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xanh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ấy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cồn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cát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trắng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tinh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màu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vàng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ngà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bãi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cát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ven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bờ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Đặc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biệt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hơn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nữa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núi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biển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liền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kề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nhau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rất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đẹp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đây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vài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chiếc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thuyền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nhấp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nhô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trên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sóng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nước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Mọi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người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đang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tắm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biển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rất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vui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Trước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cảnh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đẹp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em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càng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yêu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mến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tự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hào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về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đất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kern="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nước</a:t>
                </a:r>
                <a:r>
                  <a:rPr lang="en-US" sz="3000" b="1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ta.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86266558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660264" y="-63491"/>
            <a:ext cx="10487487" cy="1189600"/>
          </a:xfrm>
          <a:prstGeom prst="horizontalScroll">
            <a:avLst>
              <a:gd name="adj" fmla="val 16642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một số cảnh đẹp của đất nước</a:t>
            </a: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84683" y="583400"/>
            <a:ext cx="836023" cy="109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0" y="968991"/>
            <a:ext cx="12192000" cy="5889009"/>
            <a:chOff x="0" y="968991"/>
            <a:chExt cx="12192000" cy="588900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968991"/>
              <a:ext cx="12192000" cy="5889009"/>
            </a:xfrm>
            <a:prstGeom prst="rect">
              <a:avLst/>
            </a:prstGeom>
          </p:spPr>
        </p:pic>
        <p:sp>
          <p:nvSpPr>
            <p:cNvPr id="9" name="Rectangle 15" descr="Blue tissue paper"/>
            <p:cNvSpPr>
              <a:spLocks noChangeArrowheads="1"/>
            </p:cNvSpPr>
            <p:nvPr/>
          </p:nvSpPr>
          <p:spPr bwMode="auto">
            <a:xfrm>
              <a:off x="8164818" y="968991"/>
              <a:ext cx="4007555" cy="1121657"/>
            </a:xfrm>
            <a:prstGeom prst="rect">
              <a:avLst/>
            </a:prstGeom>
            <a:blipFill dpi="0" rotWithShape="1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36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+mn-cs"/>
                </a:rPr>
                <a:t>Hồ Gươm – Hà Nội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9920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84683" y="583400"/>
            <a:ext cx="836023" cy="109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0" y="6045958"/>
              <a:ext cx="5418158" cy="812042"/>
              <a:chOff x="204716" y="6045958"/>
              <a:chExt cx="5418158" cy="812042"/>
            </a:xfrm>
          </p:grpSpPr>
          <p:sp>
            <p:nvSpPr>
              <p:cNvPr id="3" name="Rounded Rectangle 2"/>
              <p:cNvSpPr/>
              <p:nvPr/>
            </p:nvSpPr>
            <p:spPr bwMode="auto">
              <a:xfrm>
                <a:off x="204716" y="6045958"/>
                <a:ext cx="5349923" cy="812042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341191" y="6114197"/>
                <a:ext cx="528168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Ruộng bậc thang ở Lào Cai</a:t>
                </a:r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93367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84683" y="583400"/>
            <a:ext cx="836023" cy="109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0" y="0"/>
            <a:ext cx="12192000" cy="6858001"/>
            <a:chOff x="0" y="0"/>
            <a:chExt cx="12192000" cy="685800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"/>
              <a:ext cx="12192000" cy="6858000"/>
            </a:xfrm>
            <a:prstGeom prst="rect">
              <a:avLst/>
            </a:prstGeom>
          </p:spPr>
        </p:pic>
        <p:sp>
          <p:nvSpPr>
            <p:cNvPr id="3" name="Rounded Rectangle 2"/>
            <p:cNvSpPr/>
            <p:nvPr/>
          </p:nvSpPr>
          <p:spPr bwMode="auto">
            <a:xfrm>
              <a:off x="0" y="0"/>
              <a:ext cx="2142699" cy="1009934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41194" y="181801"/>
              <a:ext cx="19516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SaPa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9165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84683" y="583400"/>
            <a:ext cx="836023" cy="109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/>
          <p:cNvGrpSpPr/>
          <p:nvPr/>
        </p:nvGrpSpPr>
        <p:grpSpPr>
          <a:xfrm>
            <a:off x="0" y="-9526"/>
            <a:ext cx="12192000" cy="6867525"/>
            <a:chOff x="0" y="-9526"/>
            <a:chExt cx="12192000" cy="686752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9526"/>
              <a:ext cx="12192000" cy="6867525"/>
            </a:xfrm>
            <a:prstGeom prst="rect">
              <a:avLst/>
            </a:prstGeom>
          </p:spPr>
        </p:pic>
        <p:sp>
          <p:nvSpPr>
            <p:cNvPr id="3" name="Rounded Rectangle 2"/>
            <p:cNvSpPr/>
            <p:nvPr/>
          </p:nvSpPr>
          <p:spPr bwMode="auto">
            <a:xfrm>
              <a:off x="3384646" y="0"/>
              <a:ext cx="6155140" cy="928048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575713" y="122830"/>
              <a:ext cx="61414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Phố cổ Hội An – Quảng Nam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172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84683" y="583400"/>
            <a:ext cx="836023" cy="109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0" y="-16301"/>
            <a:ext cx="12192000" cy="6874301"/>
            <a:chOff x="0" y="-16301"/>
            <a:chExt cx="12192000" cy="687430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6301"/>
              <a:ext cx="12192000" cy="6874301"/>
            </a:xfrm>
            <a:prstGeom prst="rect">
              <a:avLst/>
            </a:prstGeom>
          </p:spPr>
        </p:pic>
        <p:sp>
          <p:nvSpPr>
            <p:cNvPr id="3" name="Rounded Rectangle 2"/>
            <p:cNvSpPr/>
            <p:nvPr/>
          </p:nvSpPr>
          <p:spPr bwMode="auto">
            <a:xfrm>
              <a:off x="8434316" y="0"/>
              <a:ext cx="3757684" cy="1132764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684526" y="243216"/>
              <a:ext cx="35074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Kinh thành Huế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660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/>
          <p:cNvSpPr/>
          <p:nvPr/>
        </p:nvSpPr>
        <p:spPr>
          <a:xfrm>
            <a:off x="2801938" y="2266951"/>
            <a:ext cx="1160462" cy="1160463"/>
          </a:xfrm>
          <a:prstGeom prst="ellipse">
            <a:avLst/>
          </a:prstGeom>
          <a:solidFill>
            <a:srgbClr val="EBA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4613276" y="2276475"/>
            <a:ext cx="1160463" cy="1162050"/>
          </a:xfrm>
          <a:prstGeom prst="ellipse">
            <a:avLst/>
          </a:prstGeom>
          <a:solidFill>
            <a:srgbClr val="965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423025" y="2266951"/>
            <a:ext cx="1162050" cy="1160463"/>
          </a:xfrm>
          <a:prstGeom prst="ellipse">
            <a:avLst/>
          </a:prstGeom>
          <a:solidFill>
            <a:srgbClr val="06A9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8234363" y="2266951"/>
            <a:ext cx="1160462" cy="1160463"/>
          </a:xfrm>
          <a:prstGeom prst="ellipse">
            <a:avLst/>
          </a:prstGeom>
          <a:solidFill>
            <a:srgbClr val="F46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013">
              <a:solidFill>
                <a:prstClr val="white"/>
              </a:solidFill>
            </a:endParaRPr>
          </a:p>
        </p:txBody>
      </p:sp>
      <p:pic>
        <p:nvPicPr>
          <p:cNvPr id="9222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214" y="2381250"/>
            <a:ext cx="8143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9" y="2425700"/>
            <a:ext cx="8143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0" y="2439989"/>
            <a:ext cx="814388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9" y="2468564"/>
            <a:ext cx="814387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: Rounded Corners 27"/>
          <p:cNvSpPr/>
          <p:nvPr/>
        </p:nvSpPr>
        <p:spPr>
          <a:xfrm>
            <a:off x="2582863" y="3429001"/>
            <a:ext cx="1600200" cy="17319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BA9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altLang="zh-CN" sz="2400" dirty="0" err="1">
                <a:solidFill>
                  <a:srgbClr val="1F497D">
                    <a:lumMod val="50000"/>
                  </a:srgbClr>
                </a:solidFill>
                <a:latin typeface="Toaato"/>
                <a:sym typeface="+mn-ea"/>
              </a:rPr>
              <a:t>Chuẩn</a:t>
            </a:r>
            <a:r>
              <a:rPr lang="en-US" altLang="zh-CN" sz="2400" dirty="0">
                <a:solidFill>
                  <a:srgbClr val="1F497D">
                    <a:lumMod val="50000"/>
                  </a:srgbClr>
                </a:solidFill>
                <a:latin typeface="Toaato"/>
                <a:sym typeface="+mn-ea"/>
              </a:rPr>
              <a:t> </a:t>
            </a:r>
            <a:r>
              <a:rPr lang="en-US" altLang="zh-CN" sz="2400" dirty="0" err="1">
                <a:solidFill>
                  <a:srgbClr val="1F497D">
                    <a:lumMod val="50000"/>
                  </a:srgbClr>
                </a:solidFill>
                <a:latin typeface="Toaato"/>
                <a:sym typeface="+mn-ea"/>
              </a:rPr>
              <a:t>bị</a:t>
            </a:r>
            <a:r>
              <a:rPr lang="en-US" altLang="zh-CN" sz="2400" dirty="0">
                <a:solidFill>
                  <a:srgbClr val="1F497D">
                    <a:lumMod val="50000"/>
                  </a:srgbClr>
                </a:solidFill>
                <a:latin typeface="Toaato"/>
                <a:sym typeface="+mn-ea"/>
              </a:rPr>
              <a:t> </a:t>
            </a:r>
            <a:r>
              <a:rPr lang="en-US" altLang="zh-CN" sz="2400" dirty="0" err="1">
                <a:solidFill>
                  <a:srgbClr val="1F497D">
                    <a:lumMod val="50000"/>
                  </a:srgbClr>
                </a:solidFill>
                <a:latin typeface="Toaato"/>
                <a:sym typeface="+mn-ea"/>
              </a:rPr>
              <a:t>đầy</a:t>
            </a:r>
            <a:r>
              <a:rPr lang="en-US" altLang="zh-CN" sz="2400" dirty="0">
                <a:solidFill>
                  <a:srgbClr val="1F497D">
                    <a:lumMod val="50000"/>
                  </a:srgbClr>
                </a:solidFill>
                <a:latin typeface="Toaato"/>
                <a:sym typeface="+mn-ea"/>
              </a:rPr>
              <a:t> </a:t>
            </a:r>
            <a:r>
              <a:rPr lang="en-US" altLang="zh-CN" sz="2400" dirty="0" err="1">
                <a:solidFill>
                  <a:srgbClr val="1F497D">
                    <a:lumMod val="50000"/>
                  </a:srgbClr>
                </a:solidFill>
                <a:latin typeface="Toaato"/>
                <a:sym typeface="+mn-ea"/>
              </a:rPr>
              <a:t>đủ</a:t>
            </a:r>
            <a:r>
              <a:rPr lang="en-US" altLang="zh-CN" sz="2400" dirty="0">
                <a:solidFill>
                  <a:srgbClr val="1F497D">
                    <a:lumMod val="50000"/>
                  </a:srgbClr>
                </a:solidFill>
                <a:latin typeface="Toaato"/>
                <a:sym typeface="+mn-ea"/>
              </a:rPr>
              <a:t> </a:t>
            </a:r>
            <a:r>
              <a:rPr lang="en-US" altLang="zh-CN" sz="2400" dirty="0" err="1">
                <a:solidFill>
                  <a:srgbClr val="1F497D">
                    <a:lumMod val="50000"/>
                  </a:srgbClr>
                </a:solidFill>
                <a:latin typeface="Toaato"/>
                <a:sym typeface="+mn-ea"/>
              </a:rPr>
              <a:t>sách</a:t>
            </a:r>
            <a:r>
              <a:rPr lang="en-US" altLang="zh-CN" sz="2400" dirty="0">
                <a:solidFill>
                  <a:srgbClr val="1F497D">
                    <a:lumMod val="50000"/>
                  </a:srgbClr>
                </a:solidFill>
                <a:latin typeface="Toaato"/>
                <a:sym typeface="+mn-ea"/>
              </a:rPr>
              <a:t> </a:t>
            </a:r>
            <a:r>
              <a:rPr lang="en-US" altLang="zh-CN" sz="2400" dirty="0" err="1">
                <a:solidFill>
                  <a:srgbClr val="1F497D">
                    <a:lumMod val="50000"/>
                  </a:srgbClr>
                </a:solidFill>
                <a:latin typeface="Toaato"/>
                <a:sym typeface="+mn-ea"/>
              </a:rPr>
              <a:t>vở</a:t>
            </a:r>
            <a:r>
              <a:rPr lang="en-US" altLang="zh-CN" sz="2400" dirty="0">
                <a:solidFill>
                  <a:srgbClr val="1F497D">
                    <a:lumMod val="50000"/>
                  </a:srgbClr>
                </a:solidFill>
                <a:latin typeface="Toaato"/>
                <a:sym typeface="+mn-ea"/>
              </a:rPr>
              <a:t>, </a:t>
            </a:r>
            <a:r>
              <a:rPr lang="en-US" altLang="zh-CN" sz="2400" dirty="0" err="1">
                <a:solidFill>
                  <a:srgbClr val="1F497D">
                    <a:lumMod val="50000"/>
                  </a:srgbClr>
                </a:solidFill>
                <a:latin typeface="Toaato"/>
                <a:sym typeface="+mn-ea"/>
              </a:rPr>
              <a:t>đồ</a:t>
            </a:r>
            <a:r>
              <a:rPr lang="en-US" altLang="zh-CN" sz="2400" dirty="0">
                <a:solidFill>
                  <a:srgbClr val="1F497D">
                    <a:lumMod val="50000"/>
                  </a:srgbClr>
                </a:solidFill>
                <a:latin typeface="Toaato"/>
                <a:sym typeface="+mn-ea"/>
              </a:rPr>
              <a:t> </a:t>
            </a:r>
            <a:r>
              <a:rPr lang="en-US" altLang="zh-CN" sz="2400" dirty="0" err="1">
                <a:solidFill>
                  <a:srgbClr val="1F497D">
                    <a:lumMod val="50000"/>
                  </a:srgbClr>
                </a:solidFill>
                <a:latin typeface="Toaato"/>
                <a:sym typeface="+mn-ea"/>
              </a:rPr>
              <a:t>dùng</a:t>
            </a:r>
            <a:endParaRPr lang="zh-CN" altLang="en-US" sz="2400" dirty="0">
              <a:solidFill>
                <a:srgbClr val="1F497D">
                  <a:lumMod val="50000"/>
                </a:srgbClr>
              </a:solidFill>
              <a:latin typeface="Toaato"/>
              <a:sym typeface="+mn-ea"/>
            </a:endParaRPr>
          </a:p>
        </p:txBody>
      </p:sp>
      <p:sp>
        <p:nvSpPr>
          <p:cNvPr id="29" name="Rectangle: Rounded Corners 28"/>
          <p:cNvSpPr/>
          <p:nvPr/>
        </p:nvSpPr>
        <p:spPr>
          <a:xfrm>
            <a:off x="4394201" y="3429001"/>
            <a:ext cx="1598613" cy="17319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65DB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altLang="zh-CN" sz="2400" dirty="0" err="1">
                <a:solidFill>
                  <a:srgbClr val="1F497D">
                    <a:lumMod val="50000"/>
                  </a:srgbClr>
                </a:solidFill>
                <a:latin typeface="Toaato"/>
                <a:sym typeface="+mn-ea"/>
              </a:rPr>
              <a:t>Tập</a:t>
            </a:r>
            <a:r>
              <a:rPr lang="en-US" altLang="zh-CN" sz="2400" dirty="0">
                <a:solidFill>
                  <a:srgbClr val="1F497D">
                    <a:lumMod val="50000"/>
                  </a:srgbClr>
                </a:solidFill>
                <a:latin typeface="Toaato"/>
                <a:sym typeface="+mn-ea"/>
              </a:rPr>
              <a:t> </a:t>
            </a:r>
            <a:r>
              <a:rPr lang="en-US" altLang="zh-CN" sz="2400" dirty="0" err="1">
                <a:solidFill>
                  <a:srgbClr val="1F497D">
                    <a:lumMod val="50000"/>
                  </a:srgbClr>
                </a:solidFill>
                <a:latin typeface="Toaato"/>
                <a:sym typeface="+mn-ea"/>
              </a:rPr>
              <a:t>trung</a:t>
            </a:r>
            <a:r>
              <a:rPr lang="en-US" altLang="zh-CN" sz="2400" dirty="0">
                <a:solidFill>
                  <a:srgbClr val="1F497D">
                    <a:lumMod val="50000"/>
                  </a:srgbClr>
                </a:solidFill>
                <a:latin typeface="Toaato"/>
                <a:sym typeface="+mn-ea"/>
              </a:rPr>
              <a:t> </a:t>
            </a:r>
            <a:r>
              <a:rPr lang="en-US" altLang="zh-CN" sz="2400" dirty="0" err="1">
                <a:solidFill>
                  <a:srgbClr val="1F497D">
                    <a:lumMod val="50000"/>
                  </a:srgbClr>
                </a:solidFill>
                <a:latin typeface="Toaato"/>
                <a:sym typeface="+mn-ea"/>
              </a:rPr>
              <a:t>lắng</a:t>
            </a:r>
            <a:r>
              <a:rPr lang="en-US" altLang="zh-CN" sz="2400" dirty="0">
                <a:solidFill>
                  <a:srgbClr val="1F497D">
                    <a:lumMod val="50000"/>
                  </a:srgbClr>
                </a:solidFill>
                <a:latin typeface="Toaato"/>
                <a:sym typeface="+mn-ea"/>
              </a:rPr>
              <a:t> </a:t>
            </a:r>
            <a:r>
              <a:rPr lang="en-US" altLang="zh-CN" sz="2400" dirty="0" err="1">
                <a:solidFill>
                  <a:srgbClr val="1F497D">
                    <a:lumMod val="50000"/>
                  </a:srgbClr>
                </a:solidFill>
                <a:latin typeface="Toaato"/>
                <a:sym typeface="+mn-ea"/>
              </a:rPr>
              <a:t>nghe</a:t>
            </a:r>
            <a:endParaRPr lang="zh-CN" altLang="en-US" sz="2400" dirty="0">
              <a:solidFill>
                <a:srgbClr val="1F497D">
                  <a:lumMod val="50000"/>
                </a:srgbClr>
              </a:solidFill>
              <a:latin typeface="Toaato"/>
              <a:sym typeface="+mn-ea"/>
            </a:endParaRPr>
          </a:p>
        </p:txBody>
      </p:sp>
      <p:sp>
        <p:nvSpPr>
          <p:cNvPr id="30" name="Rectangle: Rounded Corners 29"/>
          <p:cNvSpPr/>
          <p:nvPr/>
        </p:nvSpPr>
        <p:spPr>
          <a:xfrm>
            <a:off x="6203950" y="3429001"/>
            <a:ext cx="1600200" cy="17319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6A99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altLang="zh-CN" sz="2400" dirty="0" err="1">
                <a:solidFill>
                  <a:srgbClr val="1F497D">
                    <a:lumMod val="50000"/>
                  </a:srgbClr>
                </a:solidFill>
                <a:latin typeface="Toaato"/>
                <a:sym typeface="+mn-ea"/>
              </a:rPr>
              <a:t>Chủ</a:t>
            </a:r>
            <a:r>
              <a:rPr lang="en-US" altLang="zh-CN" sz="2400" dirty="0">
                <a:solidFill>
                  <a:srgbClr val="1F497D">
                    <a:lumMod val="50000"/>
                  </a:srgbClr>
                </a:solidFill>
                <a:latin typeface="Toaato"/>
                <a:sym typeface="+mn-ea"/>
              </a:rPr>
              <a:t> </a:t>
            </a:r>
            <a:r>
              <a:rPr lang="en-US" altLang="zh-CN" sz="2400" dirty="0" err="1">
                <a:solidFill>
                  <a:srgbClr val="1F497D">
                    <a:lumMod val="50000"/>
                  </a:srgbClr>
                </a:solidFill>
                <a:latin typeface="Toaato"/>
                <a:sym typeface="+mn-ea"/>
              </a:rPr>
              <a:t>động</a:t>
            </a:r>
            <a:r>
              <a:rPr lang="en-US" altLang="zh-CN" sz="2400" dirty="0">
                <a:solidFill>
                  <a:srgbClr val="1F497D">
                    <a:lumMod val="50000"/>
                  </a:srgbClr>
                </a:solidFill>
                <a:latin typeface="Toaato"/>
                <a:sym typeface="+mn-ea"/>
              </a:rPr>
              <a:t> </a:t>
            </a:r>
            <a:r>
              <a:rPr lang="en-US" altLang="zh-CN" sz="2400" dirty="0" err="1">
                <a:solidFill>
                  <a:srgbClr val="1F497D">
                    <a:lumMod val="50000"/>
                  </a:srgbClr>
                </a:solidFill>
                <a:latin typeface="Toaato"/>
                <a:sym typeface="+mn-ea"/>
              </a:rPr>
              <a:t>ghi</a:t>
            </a:r>
            <a:r>
              <a:rPr lang="en-US" altLang="zh-CN" sz="2400" dirty="0">
                <a:solidFill>
                  <a:srgbClr val="1F497D">
                    <a:lumMod val="50000"/>
                  </a:srgbClr>
                </a:solidFill>
                <a:latin typeface="Toaato"/>
                <a:sym typeface="+mn-ea"/>
              </a:rPr>
              <a:t> </a:t>
            </a:r>
            <a:r>
              <a:rPr lang="en-US" altLang="zh-CN" sz="2400" dirty="0" err="1">
                <a:solidFill>
                  <a:srgbClr val="1F497D">
                    <a:lumMod val="50000"/>
                  </a:srgbClr>
                </a:solidFill>
                <a:latin typeface="Toaato"/>
                <a:sym typeface="+mn-ea"/>
              </a:rPr>
              <a:t>chép</a:t>
            </a:r>
            <a:endParaRPr lang="zh-CN" altLang="en-US" sz="2400" dirty="0">
              <a:solidFill>
                <a:srgbClr val="1F497D">
                  <a:lumMod val="50000"/>
                </a:srgbClr>
              </a:solidFill>
              <a:latin typeface="Toaato"/>
              <a:sym typeface="+mn-ea"/>
            </a:endParaRPr>
          </a:p>
        </p:txBody>
      </p:sp>
      <p:sp>
        <p:nvSpPr>
          <p:cNvPr id="31" name="Rectangle: Rounded Corners 30"/>
          <p:cNvSpPr/>
          <p:nvPr/>
        </p:nvSpPr>
        <p:spPr>
          <a:xfrm>
            <a:off x="8015288" y="3429001"/>
            <a:ext cx="1598612" cy="17319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4686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altLang="zh-CN" sz="2400" dirty="0" err="1">
                <a:solidFill>
                  <a:srgbClr val="1F497D">
                    <a:lumMod val="50000"/>
                  </a:srgbClr>
                </a:solidFill>
                <a:latin typeface="Toaato"/>
                <a:sym typeface="+mn-ea"/>
              </a:rPr>
              <a:t>Thực</a:t>
            </a:r>
            <a:r>
              <a:rPr lang="en-US" altLang="zh-CN" sz="2400" dirty="0">
                <a:solidFill>
                  <a:srgbClr val="1F497D">
                    <a:lumMod val="50000"/>
                  </a:srgbClr>
                </a:solidFill>
                <a:latin typeface="Toaato"/>
                <a:sym typeface="+mn-ea"/>
              </a:rPr>
              <a:t> </a:t>
            </a:r>
            <a:r>
              <a:rPr lang="en-US" altLang="zh-CN" sz="2400" dirty="0" err="1">
                <a:solidFill>
                  <a:srgbClr val="1F497D">
                    <a:lumMod val="50000"/>
                  </a:srgbClr>
                </a:solidFill>
                <a:latin typeface="Toaato"/>
                <a:sym typeface="+mn-ea"/>
              </a:rPr>
              <a:t>hành</a:t>
            </a:r>
            <a:r>
              <a:rPr lang="en-US" altLang="zh-CN" sz="2400" dirty="0">
                <a:solidFill>
                  <a:srgbClr val="1F497D">
                    <a:lumMod val="50000"/>
                  </a:srgbClr>
                </a:solidFill>
                <a:latin typeface="Toaato"/>
                <a:sym typeface="+mn-ea"/>
              </a:rPr>
              <a:t> </a:t>
            </a:r>
            <a:r>
              <a:rPr lang="en-US" altLang="zh-CN" sz="2400" dirty="0" err="1">
                <a:solidFill>
                  <a:srgbClr val="1F497D">
                    <a:lumMod val="50000"/>
                  </a:srgbClr>
                </a:solidFill>
                <a:latin typeface="Toaato"/>
                <a:sym typeface="+mn-ea"/>
              </a:rPr>
              <a:t>yêu</a:t>
            </a:r>
            <a:r>
              <a:rPr lang="en-US" altLang="zh-CN" sz="2400" dirty="0">
                <a:solidFill>
                  <a:srgbClr val="1F497D">
                    <a:lumMod val="50000"/>
                  </a:srgbClr>
                </a:solidFill>
                <a:latin typeface="Toaato"/>
                <a:sym typeface="+mn-ea"/>
              </a:rPr>
              <a:t> </a:t>
            </a:r>
            <a:r>
              <a:rPr lang="en-US" altLang="zh-CN" sz="2400" dirty="0" err="1">
                <a:solidFill>
                  <a:srgbClr val="1F497D">
                    <a:lumMod val="50000"/>
                  </a:srgbClr>
                </a:solidFill>
                <a:latin typeface="Toaato"/>
                <a:sym typeface="+mn-ea"/>
              </a:rPr>
              <a:t>cầu</a:t>
            </a:r>
            <a:r>
              <a:rPr lang="en-US" altLang="zh-CN" sz="2400" dirty="0">
                <a:solidFill>
                  <a:srgbClr val="1F497D">
                    <a:lumMod val="50000"/>
                  </a:srgbClr>
                </a:solidFill>
                <a:latin typeface="Toaato"/>
                <a:sym typeface="+mn-ea"/>
              </a:rPr>
              <a:t> </a:t>
            </a:r>
            <a:r>
              <a:rPr lang="en-US" altLang="zh-CN" sz="2400" dirty="0" err="1">
                <a:solidFill>
                  <a:srgbClr val="1F497D">
                    <a:lumMod val="50000"/>
                  </a:srgbClr>
                </a:solidFill>
                <a:latin typeface="Toaato"/>
                <a:sym typeface="+mn-ea"/>
              </a:rPr>
              <a:t>của</a:t>
            </a:r>
            <a:r>
              <a:rPr lang="en-US" altLang="zh-CN" sz="2400" dirty="0">
                <a:solidFill>
                  <a:srgbClr val="1F497D">
                    <a:lumMod val="50000"/>
                  </a:srgbClr>
                </a:solidFill>
                <a:latin typeface="Toaato"/>
                <a:sym typeface="+mn-ea"/>
              </a:rPr>
              <a:t> </a:t>
            </a:r>
            <a:r>
              <a:rPr lang="en-US" altLang="zh-CN" sz="2400" dirty="0" err="1">
                <a:solidFill>
                  <a:srgbClr val="1F497D">
                    <a:lumMod val="50000"/>
                  </a:srgbClr>
                </a:solidFill>
                <a:latin typeface="Toaato"/>
                <a:sym typeface="+mn-ea"/>
              </a:rPr>
              <a:t>giáo</a:t>
            </a:r>
            <a:r>
              <a:rPr lang="en-US" altLang="zh-CN" sz="2400" dirty="0">
                <a:solidFill>
                  <a:srgbClr val="1F497D">
                    <a:lumMod val="50000"/>
                  </a:srgbClr>
                </a:solidFill>
                <a:latin typeface="Toaato"/>
                <a:sym typeface="+mn-ea"/>
              </a:rPr>
              <a:t> </a:t>
            </a:r>
            <a:r>
              <a:rPr lang="en-US" altLang="zh-CN" sz="2400" dirty="0" err="1">
                <a:solidFill>
                  <a:srgbClr val="1F497D">
                    <a:lumMod val="50000"/>
                  </a:srgbClr>
                </a:solidFill>
                <a:latin typeface="Toaato"/>
                <a:sym typeface="+mn-ea"/>
              </a:rPr>
              <a:t>viên</a:t>
            </a:r>
            <a:endParaRPr lang="zh-CN" altLang="en-US" sz="2400" dirty="0">
              <a:solidFill>
                <a:srgbClr val="1F497D">
                  <a:lumMod val="50000"/>
                </a:srgbClr>
              </a:solidFill>
              <a:latin typeface="Toaato"/>
              <a:sym typeface="+mn-ea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524000" y="1325563"/>
            <a:ext cx="9144000" cy="0"/>
          </a:xfrm>
          <a:prstGeom prst="line">
            <a:avLst/>
          </a:prstGeom>
          <a:ln w="76200">
            <a:solidFill>
              <a:srgbClr val="257A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"/>
          <p:cNvSpPr txBox="1"/>
          <p:nvPr/>
        </p:nvSpPr>
        <p:spPr>
          <a:xfrm>
            <a:off x="2898775" y="1071564"/>
            <a:ext cx="6394450" cy="511175"/>
          </a:xfrm>
          <a:prstGeom prst="roundRect">
            <a:avLst/>
          </a:prstGeom>
          <a:solidFill>
            <a:srgbClr val="257A14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altLang="zh-CN" sz="2400" b="1" spc="4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YÊU CẦU THAM GIA TIẾT HỌC</a:t>
            </a:r>
            <a:endParaRPr lang="zh-CN" altLang="en-US" sz="2400" b="1" spc="45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53356958"/>
      </p:ext>
    </p:extLst>
  </p:cSld>
  <p:clrMapOvr>
    <a:masterClrMapping/>
  </p:clrMapOvr>
  <p:transition spd="slow" advClick="0"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6824"/>
            <a:ext cx="12192000" cy="7922524"/>
            <a:chOff x="0" y="-6824"/>
            <a:chExt cx="12192000" cy="792252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"/>
              <a:ext cx="12192000" cy="7915701"/>
            </a:xfrm>
            <a:prstGeom prst="rect">
              <a:avLst/>
            </a:prstGeom>
          </p:spPr>
        </p:pic>
        <p:sp>
          <p:nvSpPr>
            <p:cNvPr id="3" name="Rounded Rectangle 2"/>
            <p:cNvSpPr/>
            <p:nvPr/>
          </p:nvSpPr>
          <p:spPr bwMode="auto">
            <a:xfrm>
              <a:off x="2224585" y="-6824"/>
              <a:ext cx="6660107" cy="1078173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442948" y="209096"/>
              <a:ext cx="62233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 Hương – Cầu Tràng Tiền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1892577"/>
      </p:ext>
    </p:extLst>
  </p:cSld>
  <p:clrMapOvr>
    <a:masterClrMapping/>
  </p:clrMapOvr>
  <p:transition spd="slow">
    <p:wheel spokes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2" y="0"/>
            <a:ext cx="12192002" cy="6858000"/>
            <a:chOff x="-2" y="0"/>
            <a:chExt cx="12192002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sp>
          <p:nvSpPr>
            <p:cNvPr id="3" name="Rounded Rectangle 2"/>
            <p:cNvSpPr/>
            <p:nvPr/>
          </p:nvSpPr>
          <p:spPr bwMode="auto">
            <a:xfrm>
              <a:off x="0" y="6018662"/>
              <a:ext cx="6318913" cy="839337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-2" y="6118648"/>
              <a:ext cx="66464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 thờ Đức Bà – TP Hồ Chí Minh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173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sp>
          <p:nvSpPr>
            <p:cNvPr id="3" name="Rounded Rectangle 2"/>
            <p:cNvSpPr/>
            <p:nvPr/>
          </p:nvSpPr>
          <p:spPr bwMode="auto">
            <a:xfrm>
              <a:off x="4042011" y="2150561"/>
              <a:ext cx="4107976" cy="114641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219432" y="2431380"/>
              <a:ext cx="37531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Đà Lạt – Lâm Đồng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850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Text Box 5" descr="Parchment"/>
          <p:cNvSpPr txBox="1">
            <a:spLocks noGrp="1" noChangeArrowheads="1"/>
          </p:cNvSpPr>
          <p:nvPr>
            <p:ph type="body" idx="1"/>
          </p:nvPr>
        </p:nvSpPr>
        <p:spPr>
          <a:xfrm>
            <a:off x="1508126" y="0"/>
            <a:ext cx="9159875" cy="3886200"/>
          </a:xfrm>
          <a:blipFill dpi="0" rotWithShape="1">
            <a:blip r:embed="rId2"/>
            <a:srcRect/>
            <a:tile tx="0" ty="0" sx="100000" sy="100000" flip="none" algn="tl"/>
          </a:blipFill>
        </p:spPr>
        <p:txBody>
          <a:bodyPr/>
          <a:lstStyle/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Bài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2: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</a:rPr>
              <a:t>Viết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</a:rPr>
              <a:t>những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</a:rPr>
              <a:t>điều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</a:rPr>
              <a:t>em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</a:rPr>
              <a:t>nói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</a:rPr>
              <a:t>trên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</a:rPr>
              <a:t>thành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</a:rPr>
              <a:t>thành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</a:rPr>
              <a:t>đoạn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</a:rPr>
              <a:t>văn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</a:rPr>
              <a:t> (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</a:rPr>
              <a:t>từ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</a:rPr>
              <a:t> 5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</a:rPr>
              <a:t>đến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</a:rPr>
              <a:t> 7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</a:rPr>
              <a:t>câu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</a:rPr>
              <a:t>) 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Gợi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ý: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a,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Tranh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(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ảnh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)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vẽ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chụp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cảnh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gì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?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Cảnh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nào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? 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b,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Màu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sắc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tranh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(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ảnh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)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thế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nào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c,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Cảnh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tranh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(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ảnh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)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gì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đẹp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d,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Cảnh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tranh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(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ảnh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)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gợi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cho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những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suy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nghĩ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gì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endParaRPr lang="en-US" sz="2800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4419601"/>
            <a:ext cx="2233613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514" y="4419601"/>
            <a:ext cx="2206625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4405313"/>
            <a:ext cx="2235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5" y="4405313"/>
            <a:ext cx="2235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Box 2"/>
          <p:cNvSpPr txBox="1">
            <a:spLocks noChangeArrowheads="1"/>
          </p:cNvSpPr>
          <p:nvPr/>
        </p:nvSpPr>
        <p:spPr bwMode="auto">
          <a:xfrm>
            <a:off x="1600201" y="6081714"/>
            <a:ext cx="2233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/>
              <a:t>Sông Hương (Huế)</a:t>
            </a:r>
          </a:p>
        </p:txBody>
      </p:sp>
      <p:sp>
        <p:nvSpPr>
          <p:cNvPr id="7176" name="TextBox 9"/>
          <p:cNvSpPr txBox="1">
            <a:spLocks noChangeArrowheads="1"/>
          </p:cNvSpPr>
          <p:nvPr/>
        </p:nvSpPr>
        <p:spPr bwMode="auto">
          <a:xfrm>
            <a:off x="3833813" y="6081714"/>
            <a:ext cx="22336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/>
              <a:t>Vịnh Hạ Long</a:t>
            </a:r>
          </a:p>
        </p:txBody>
      </p:sp>
      <p:sp>
        <p:nvSpPr>
          <p:cNvPr id="7177" name="TextBox 10"/>
          <p:cNvSpPr txBox="1">
            <a:spLocks noChangeArrowheads="1"/>
          </p:cNvSpPr>
          <p:nvPr/>
        </p:nvSpPr>
        <p:spPr bwMode="auto">
          <a:xfrm>
            <a:off x="6069013" y="6081714"/>
            <a:ext cx="22336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/>
              <a:t>Hồ Gươm</a:t>
            </a:r>
          </a:p>
        </p:txBody>
      </p:sp>
      <p:sp>
        <p:nvSpPr>
          <p:cNvPr id="7178" name="TextBox 11"/>
          <p:cNvSpPr txBox="1">
            <a:spLocks noChangeArrowheads="1"/>
          </p:cNvSpPr>
          <p:nvPr/>
        </p:nvSpPr>
        <p:spPr bwMode="auto">
          <a:xfrm>
            <a:off x="8229601" y="6086475"/>
            <a:ext cx="2365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/>
              <a:t>Thác Cam Ly(Đà Lạt)</a:t>
            </a:r>
          </a:p>
        </p:txBody>
      </p:sp>
    </p:spTree>
    <p:extLst>
      <p:ext uri="{BB962C8B-B14F-4D97-AF65-F5344CB8AC3E}">
        <p14:creationId xmlns:p14="http://schemas.microsoft.com/office/powerpoint/2010/main" val="1267706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5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5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5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5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5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5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5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5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5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5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5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5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/>
          <p:cNvSpPr/>
          <p:nvPr/>
        </p:nvSpPr>
        <p:spPr>
          <a:xfrm>
            <a:off x="1777938" y="1707052"/>
            <a:ext cx="2739609" cy="4449557"/>
          </a:xfrm>
          <a:prstGeom prst="rect">
            <a:avLst/>
          </a:prstGeom>
          <a:solidFill>
            <a:schemeClr val="tx2">
              <a:lumMod val="50000"/>
            </a:schemeClr>
          </a:solidFill>
          <a:ln w="19050">
            <a:solidFill>
              <a:srgbClr val="B8B3AB"/>
            </a:soli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grpSp>
        <p:nvGrpSpPr>
          <p:cNvPr id="4" name="组合 30"/>
          <p:cNvGrpSpPr/>
          <p:nvPr/>
        </p:nvGrpSpPr>
        <p:grpSpPr>
          <a:xfrm>
            <a:off x="2260812" y="1555085"/>
            <a:ext cx="9018414" cy="1072268"/>
            <a:chOff x="1218940" y="1015336"/>
            <a:chExt cx="6765572" cy="804410"/>
          </a:xfrm>
        </p:grpSpPr>
        <p:sp>
          <p:nvSpPr>
            <p:cNvPr id="5" name="五边形 31"/>
            <p:cNvSpPr/>
            <p:nvPr/>
          </p:nvSpPr>
          <p:spPr>
            <a:xfrm>
              <a:off x="1218940" y="1015336"/>
              <a:ext cx="2061635" cy="804410"/>
            </a:xfrm>
            <a:prstGeom prst="homePlate">
              <a:avLst>
                <a:gd name="adj" fmla="val 30537"/>
              </a:avLst>
            </a:prstGeom>
            <a:solidFill>
              <a:srgbClr val="FF5215"/>
            </a:solidFill>
            <a:ln w="19050">
              <a:solidFill>
                <a:srgbClr val="AEB3BB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6" name="任意多边形 32"/>
            <p:cNvSpPr/>
            <p:nvPr/>
          </p:nvSpPr>
          <p:spPr>
            <a:xfrm>
              <a:off x="3150058" y="1015336"/>
              <a:ext cx="4834454" cy="804410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7" name="文本框 15"/>
            <p:cNvSpPr txBox="1"/>
            <p:nvPr/>
          </p:nvSpPr>
          <p:spPr>
            <a:xfrm>
              <a:off x="3325591" y="1152083"/>
              <a:ext cx="4613905" cy="53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4000" b="1" dirty="0">
                  <a:solidFill>
                    <a:srgbClr val="AE0A4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E0A4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altLang="en-US" sz="4000" b="1" dirty="0">
                  <a:solidFill>
                    <a:srgbClr val="AE0A4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E0A4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altLang="en-US" sz="4000" b="1" dirty="0">
                  <a:solidFill>
                    <a:srgbClr val="AE0A4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E0A4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en-US" sz="4000" b="1" dirty="0">
                  <a:solidFill>
                    <a:srgbClr val="AE0A4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E0A4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sz="4000" b="1" dirty="0">
                  <a:solidFill>
                    <a:srgbClr val="AE0A4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E0A4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4000" b="1" dirty="0">
                  <a:solidFill>
                    <a:srgbClr val="AE0A4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E0A4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altLang="en-US" sz="4000" b="1" dirty="0">
                  <a:solidFill>
                    <a:srgbClr val="AE0A4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grpSp>
        <p:nvGrpSpPr>
          <p:cNvPr id="8" name="组合 35"/>
          <p:cNvGrpSpPr/>
          <p:nvPr/>
        </p:nvGrpSpPr>
        <p:grpSpPr>
          <a:xfrm>
            <a:off x="2260812" y="2790682"/>
            <a:ext cx="9018414" cy="1072268"/>
            <a:chOff x="1218940" y="1942273"/>
            <a:chExt cx="6765572" cy="804410"/>
          </a:xfrm>
        </p:grpSpPr>
        <p:sp>
          <p:nvSpPr>
            <p:cNvPr id="9" name="五边形 36"/>
            <p:cNvSpPr/>
            <p:nvPr/>
          </p:nvSpPr>
          <p:spPr>
            <a:xfrm>
              <a:off x="1218940" y="1942273"/>
              <a:ext cx="2061635" cy="804410"/>
            </a:xfrm>
            <a:prstGeom prst="homePlate">
              <a:avLst>
                <a:gd name="adj" fmla="val 30537"/>
              </a:avLst>
            </a:prstGeom>
            <a:solidFill>
              <a:srgbClr val="FF9900"/>
            </a:solidFill>
            <a:ln w="19050">
              <a:solidFill>
                <a:srgbClr val="C4C4C4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</a:endParaRPr>
            </a:p>
          </p:txBody>
        </p:sp>
        <p:sp>
          <p:nvSpPr>
            <p:cNvPr id="10" name="任意多边形 37"/>
            <p:cNvSpPr/>
            <p:nvPr/>
          </p:nvSpPr>
          <p:spPr>
            <a:xfrm>
              <a:off x="3150058" y="1942273"/>
              <a:ext cx="4834454" cy="804410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" name="文本框 17"/>
            <p:cNvSpPr txBox="1"/>
            <p:nvPr/>
          </p:nvSpPr>
          <p:spPr>
            <a:xfrm>
              <a:off x="3608733" y="2017386"/>
              <a:ext cx="3471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  <a:buFontTx/>
                <a:buChar char="-"/>
              </a:pP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.</a:t>
              </a:r>
            </a:p>
          </p:txBody>
        </p:sp>
      </p:grpSp>
      <p:grpSp>
        <p:nvGrpSpPr>
          <p:cNvPr id="12" name="组合 40"/>
          <p:cNvGrpSpPr/>
          <p:nvPr/>
        </p:nvGrpSpPr>
        <p:grpSpPr>
          <a:xfrm>
            <a:off x="2260812" y="3936796"/>
            <a:ext cx="9018414" cy="1136178"/>
            <a:chOff x="1218940" y="2802085"/>
            <a:chExt cx="6765572" cy="852356"/>
          </a:xfrm>
        </p:grpSpPr>
        <p:sp>
          <p:nvSpPr>
            <p:cNvPr id="13" name="五边形 41"/>
            <p:cNvSpPr/>
            <p:nvPr/>
          </p:nvSpPr>
          <p:spPr>
            <a:xfrm>
              <a:off x="1218940" y="2850031"/>
              <a:ext cx="2061635" cy="804410"/>
            </a:xfrm>
            <a:prstGeom prst="homePlate">
              <a:avLst>
                <a:gd name="adj" fmla="val 30537"/>
              </a:avLst>
            </a:prstGeom>
            <a:solidFill>
              <a:srgbClr val="03ADAE"/>
            </a:solidFill>
            <a:ln w="19050">
              <a:solidFill>
                <a:srgbClr val="C4C4C4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4" name="任意多边形 42"/>
            <p:cNvSpPr/>
            <p:nvPr/>
          </p:nvSpPr>
          <p:spPr>
            <a:xfrm>
              <a:off x="3150058" y="2850031"/>
              <a:ext cx="4834454" cy="804410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5" name="文本框 18"/>
            <p:cNvSpPr txBox="1"/>
            <p:nvPr/>
          </p:nvSpPr>
          <p:spPr>
            <a:xfrm>
              <a:off x="3608733" y="2802085"/>
              <a:ext cx="4275729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  <a:buFontTx/>
                <a:buChar char="-"/>
              </a:pP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đạt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mạch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lạc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ý,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6" name="组合 45"/>
          <p:cNvGrpSpPr/>
          <p:nvPr/>
        </p:nvGrpSpPr>
        <p:grpSpPr>
          <a:xfrm>
            <a:off x="2260812" y="5236302"/>
            <a:ext cx="9018414" cy="1072267"/>
            <a:chOff x="1218940" y="3776968"/>
            <a:chExt cx="6765572" cy="804410"/>
          </a:xfrm>
        </p:grpSpPr>
        <p:sp>
          <p:nvSpPr>
            <p:cNvPr id="17" name="五边形 46"/>
            <p:cNvSpPr/>
            <p:nvPr/>
          </p:nvSpPr>
          <p:spPr>
            <a:xfrm>
              <a:off x="1218940" y="3776968"/>
              <a:ext cx="2061635" cy="804410"/>
            </a:xfrm>
            <a:prstGeom prst="homePlate">
              <a:avLst>
                <a:gd name="adj" fmla="val 30537"/>
              </a:avLst>
            </a:prstGeom>
            <a:solidFill>
              <a:srgbClr val="FF8860"/>
            </a:solidFill>
            <a:ln w="19050">
              <a:solidFill>
                <a:srgbClr val="C4C4C4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8" name="任意多边形 47"/>
            <p:cNvSpPr/>
            <p:nvPr/>
          </p:nvSpPr>
          <p:spPr>
            <a:xfrm>
              <a:off x="3150058" y="3776968"/>
              <a:ext cx="4834454" cy="804410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9" name="文本框 19"/>
            <p:cNvSpPr txBox="1"/>
            <p:nvPr/>
          </p:nvSpPr>
          <p:spPr>
            <a:xfrm>
              <a:off x="3608733" y="3863269"/>
              <a:ext cx="4275729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  <a:buFontTx/>
                <a:buChar char="-"/>
              </a:pPr>
              <a:r>
                <a:rPr lang="en-US" alt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bộc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lộ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alt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20" name="任意多边形 54"/>
          <p:cNvSpPr/>
          <p:nvPr/>
        </p:nvSpPr>
        <p:spPr>
          <a:xfrm rot="13500000">
            <a:off x="1859788" y="1520201"/>
            <a:ext cx="2018" cy="2018"/>
          </a:xfrm>
          <a:custGeom>
            <a:avLst/>
            <a:gdLst>
              <a:gd name="connsiteX0" fmla="*/ 2018 w 2018"/>
              <a:gd name="connsiteY0" fmla="*/ 2018 h 2018"/>
              <a:gd name="connsiteX1" fmla="*/ 0 w 2018"/>
              <a:gd name="connsiteY1" fmla="*/ 0 h 2018"/>
              <a:gd name="connsiteX2" fmla="*/ 1213 w 2018"/>
              <a:gd name="connsiteY2" fmla="*/ 805 h 2018"/>
              <a:gd name="connsiteX3" fmla="*/ 2018 w 2018"/>
              <a:gd name="connsiteY3" fmla="*/ 2018 h 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8" h="2018">
                <a:moveTo>
                  <a:pt x="2018" y="2018"/>
                </a:moveTo>
                <a:lnTo>
                  <a:pt x="0" y="0"/>
                </a:lnTo>
                <a:lnTo>
                  <a:pt x="1213" y="805"/>
                </a:lnTo>
                <a:lnTo>
                  <a:pt x="2018" y="201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zh-CN" altLang="en-US" sz="2400"/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2280808" y="479898"/>
            <a:ext cx="8836898" cy="63007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cs typeface="Arial" panose="020B060402020209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cs typeface="Arial" panose="020B060402020209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cs typeface="Arial" panose="020B060402020209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cs typeface="Arial" panose="020B060402020209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90204" pitchFamily="34" charset="0"/>
                <a:cs typeface="Arial" panose="020B0604020202090204" pitchFamily="34" charset="0"/>
              </a:defRPr>
            </a:lvl5pPr>
            <a:lvl6pPr marL="2514600" indent="-228600" defTabSz="12172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cs typeface="Arial" panose="020B0604020202090204" pitchFamily="34" charset="0"/>
              </a:defRPr>
            </a:lvl6pPr>
            <a:lvl7pPr marL="2971800" indent="-228600" defTabSz="12172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cs typeface="Arial" panose="020B0604020202090204" pitchFamily="34" charset="0"/>
              </a:defRPr>
            </a:lvl7pPr>
            <a:lvl8pPr marL="3429000" indent="-228600" defTabSz="12172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cs typeface="Arial" panose="020B0604020202090204" pitchFamily="34" charset="0"/>
              </a:defRPr>
            </a:lvl8pPr>
            <a:lvl9pPr marL="3886200" indent="-228600" defTabSz="12172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90204" pitchFamily="34" charset="0"/>
                <a:cs typeface="Arial" panose="020B060402020209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alt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 </a:t>
            </a:r>
            <a:r>
              <a:rPr lang="en-US" alt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alt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  <p:pic>
        <p:nvPicPr>
          <p:cNvPr id="22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230547" y="1016461"/>
            <a:ext cx="4175341" cy="462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2486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4953000" y="1187452"/>
            <a:ext cx="2362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 u="sng">
                <a:solidFill>
                  <a:srgbClr val="FF0000"/>
                </a:solidFill>
              </a:rPr>
              <a:t>Dặn dò</a:t>
            </a:r>
          </a:p>
        </p:txBody>
      </p:sp>
      <p:sp>
        <p:nvSpPr>
          <p:cNvPr id="21508" name="Text Box 5"/>
          <p:cNvSpPr txBox="1">
            <a:spLocks noChangeArrowheads="1"/>
          </p:cNvSpPr>
          <p:nvPr/>
        </p:nvSpPr>
        <p:spPr bwMode="auto">
          <a:xfrm>
            <a:off x="3200400" y="2743201"/>
            <a:ext cx="64770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200" b="1" dirty="0"/>
              <a:t>+ VN </a:t>
            </a:r>
            <a:r>
              <a:rPr lang="en-US" sz="3200" b="1" dirty="0" err="1"/>
              <a:t>hoàn</a:t>
            </a:r>
            <a:r>
              <a:rPr lang="en-US" sz="3200" b="1" dirty="0"/>
              <a:t> </a:t>
            </a:r>
            <a:r>
              <a:rPr lang="en-US" sz="3200" b="1" dirty="0" err="1"/>
              <a:t>thành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viết</a:t>
            </a:r>
            <a:r>
              <a:rPr lang="en-US" sz="3200" b="1" dirty="0"/>
              <a:t> (</a:t>
            </a:r>
            <a:r>
              <a:rPr lang="en-US" sz="3200" b="1" dirty="0" err="1"/>
              <a:t>nếu</a:t>
            </a:r>
            <a:r>
              <a:rPr lang="en-US" sz="3200" b="1" dirty="0"/>
              <a:t> </a:t>
            </a:r>
            <a:r>
              <a:rPr lang="en-US" sz="3200" b="1" dirty="0" err="1"/>
              <a:t>chưa</a:t>
            </a:r>
            <a:r>
              <a:rPr lang="en-US" sz="3200" b="1" dirty="0"/>
              <a:t> </a:t>
            </a:r>
            <a:r>
              <a:rPr lang="en-US" sz="3200" b="1" dirty="0" err="1"/>
              <a:t>xong</a:t>
            </a:r>
            <a:r>
              <a:rPr lang="en-US" sz="3200" b="1" dirty="0"/>
              <a:t>)</a:t>
            </a:r>
          </a:p>
          <a:p>
            <a:r>
              <a:rPr lang="en-US" sz="3200" b="1" dirty="0"/>
              <a:t>+ </a:t>
            </a:r>
            <a:r>
              <a:rPr lang="en-US" sz="3200" b="1" dirty="0" err="1"/>
              <a:t>Chuẩn</a:t>
            </a:r>
            <a:r>
              <a:rPr lang="en-US" sz="3200" b="1" dirty="0"/>
              <a:t> </a:t>
            </a:r>
            <a:r>
              <a:rPr lang="en-US" sz="3200" b="1" dirty="0" err="1"/>
              <a:t>bị</a:t>
            </a:r>
            <a:r>
              <a:rPr lang="en-US" sz="3200" b="1" dirty="0"/>
              <a:t> </a:t>
            </a:r>
            <a:r>
              <a:rPr lang="en-US" sz="3200" b="1" dirty="0" err="1">
                <a:latin typeface=".VnTime" panose="020B7200000000000000" pitchFamily="34" charset="0"/>
              </a:rPr>
              <a:t>bµi</a:t>
            </a:r>
            <a:r>
              <a:rPr lang="en-US" sz="3200" b="1" dirty="0"/>
              <a:t> </a:t>
            </a:r>
            <a:r>
              <a:rPr lang="en-US" sz="3200" b="1" dirty="0" err="1"/>
              <a:t>sau</a:t>
            </a:r>
            <a:r>
              <a:rPr lang="en-US" sz="3200" b="1" dirty="0"/>
              <a:t>: </a:t>
            </a:r>
            <a:r>
              <a:rPr lang="en-US" sz="3600" b="1" dirty="0" err="1">
                <a:solidFill>
                  <a:srgbClr val="FF0000"/>
                </a:solidFill>
              </a:rPr>
              <a:t>Viết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thư</a:t>
            </a:r>
            <a:endParaRPr lang="en-US" sz="3200" b="1" dirty="0"/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401" y="-304800"/>
            <a:ext cx="1117585" cy="109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82611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74" name="组合 3"/>
          <p:cNvGrpSpPr>
            <a:grpSpLocks/>
          </p:cNvGrpSpPr>
          <p:nvPr/>
        </p:nvGrpSpPr>
        <p:grpSpPr bwMode="auto">
          <a:xfrm>
            <a:off x="9800167" y="474663"/>
            <a:ext cx="3058584" cy="1211262"/>
            <a:chOff x="9559925" y="2573338"/>
            <a:chExt cx="3059113" cy="1616075"/>
          </a:xfrm>
        </p:grpSpPr>
        <p:sp>
          <p:nvSpPr>
            <p:cNvPr id="79987" name="Freeform 5"/>
            <p:cNvSpPr>
              <a:spLocks/>
            </p:cNvSpPr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3041650 w 709"/>
                <a:gd name="T1" fmla="*/ 1273962 h 349"/>
                <a:gd name="T2" fmla="*/ 0 w 709"/>
                <a:gd name="T3" fmla="*/ 30026 h 349"/>
                <a:gd name="T4" fmla="*/ 42901 w 709"/>
                <a:gd name="T5" fmla="*/ 0 h 349"/>
                <a:gd name="T6" fmla="*/ 3028780 w 709"/>
                <a:gd name="T7" fmla="*/ 1222489 h 349"/>
                <a:gd name="T8" fmla="*/ 3041650 w 709"/>
                <a:gd name="T9" fmla="*/ 1273962 h 3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88" name="Freeform 6"/>
            <p:cNvSpPr>
              <a:spLocks/>
            </p:cNvSpPr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322263 h 75"/>
                <a:gd name="T2" fmla="*/ 119846 w 79"/>
                <a:gd name="T3" fmla="*/ 0 h 75"/>
                <a:gd name="T4" fmla="*/ 338138 w 79"/>
                <a:gd name="T5" fmla="*/ 266404 h 75"/>
                <a:gd name="T6" fmla="*/ 0 w 79"/>
                <a:gd name="T7" fmla="*/ 322263 h 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89" name="Freeform 7"/>
            <p:cNvSpPr>
              <a:spLocks/>
            </p:cNvSpPr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333375 h 78"/>
                <a:gd name="T2" fmla="*/ 64453 w 75"/>
                <a:gd name="T3" fmla="*/ 0 h 78"/>
                <a:gd name="T4" fmla="*/ 322263 w 75"/>
                <a:gd name="T5" fmla="*/ 222250 h 78"/>
                <a:gd name="T6" fmla="*/ 0 w 75"/>
                <a:gd name="T7" fmla="*/ 333375 h 7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90" name="Freeform 8"/>
            <p:cNvSpPr>
              <a:spLocks/>
            </p:cNvSpPr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4286 w 70"/>
                <a:gd name="T1" fmla="*/ 338138 h 79"/>
                <a:gd name="T2" fmla="*/ 12859 w 70"/>
                <a:gd name="T3" fmla="*/ 0 h 79"/>
                <a:gd name="T4" fmla="*/ 300038 w 70"/>
                <a:gd name="T5" fmla="*/ 175489 h 79"/>
                <a:gd name="T6" fmla="*/ 4286 w 70"/>
                <a:gd name="T7" fmla="*/ 338138 h 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91" name="Freeform 9"/>
            <p:cNvSpPr>
              <a:spLocks/>
            </p:cNvSpPr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47364 w 73"/>
                <a:gd name="T1" fmla="*/ 339725 h 79"/>
                <a:gd name="T2" fmla="*/ 0 w 73"/>
                <a:gd name="T3" fmla="*/ 0 h 79"/>
                <a:gd name="T4" fmla="*/ 314325 w 73"/>
                <a:gd name="T5" fmla="*/ 124709 h 79"/>
                <a:gd name="T6" fmla="*/ 47364 w 73"/>
                <a:gd name="T7" fmla="*/ 339725 h 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92" name="Freeform 10"/>
            <p:cNvSpPr>
              <a:spLocks/>
            </p:cNvSpPr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103271 w 76"/>
                <a:gd name="T1" fmla="*/ 325438 h 76"/>
                <a:gd name="T2" fmla="*/ 0 w 76"/>
                <a:gd name="T3" fmla="*/ 0 h 76"/>
                <a:gd name="T4" fmla="*/ 327025 w 76"/>
                <a:gd name="T5" fmla="*/ 72795 h 76"/>
                <a:gd name="T6" fmla="*/ 103271 w 76"/>
                <a:gd name="T7" fmla="*/ 325438 h 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93" name="Freeform 11"/>
            <p:cNvSpPr>
              <a:spLocks/>
            </p:cNvSpPr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154088 w 79"/>
                <a:gd name="T1" fmla="*/ 303213 h 71"/>
                <a:gd name="T2" fmla="*/ 0 w 79"/>
                <a:gd name="T3" fmla="*/ 0 h 71"/>
                <a:gd name="T4" fmla="*/ 338138 w 79"/>
                <a:gd name="T5" fmla="*/ 12812 h 71"/>
                <a:gd name="T6" fmla="*/ 154088 w 79"/>
                <a:gd name="T7" fmla="*/ 303213 h 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94" name="Freeform 12"/>
            <p:cNvSpPr>
              <a:spLocks/>
            </p:cNvSpPr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210026 w 80"/>
                <a:gd name="T1" fmla="*/ 312738 h 73"/>
                <a:gd name="T2" fmla="*/ 0 w 80"/>
                <a:gd name="T3" fmla="*/ 42841 h 73"/>
                <a:gd name="T4" fmla="*/ 342900 w 80"/>
                <a:gd name="T5" fmla="*/ 0 h 73"/>
                <a:gd name="T6" fmla="*/ 210026 w 80"/>
                <a:gd name="T7" fmla="*/ 312738 h 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</p:grpSp>
      <p:grpSp>
        <p:nvGrpSpPr>
          <p:cNvPr id="79875" name="组合 12"/>
          <p:cNvGrpSpPr>
            <a:grpSpLocks/>
          </p:cNvGrpSpPr>
          <p:nvPr/>
        </p:nvGrpSpPr>
        <p:grpSpPr bwMode="auto">
          <a:xfrm>
            <a:off x="-666751" y="461963"/>
            <a:ext cx="3092451" cy="1212850"/>
            <a:chOff x="-920750" y="2238375"/>
            <a:chExt cx="3092451" cy="1617663"/>
          </a:xfrm>
        </p:grpSpPr>
        <p:sp>
          <p:nvSpPr>
            <p:cNvPr id="79979" name="Freeform 13"/>
            <p:cNvSpPr>
              <a:spLocks/>
            </p:cNvSpPr>
            <p:nvPr/>
          </p:nvSpPr>
          <p:spPr bwMode="auto">
            <a:xfrm>
              <a:off x="-920750" y="2238375"/>
              <a:ext cx="3036888" cy="1501775"/>
            </a:xfrm>
            <a:custGeom>
              <a:avLst/>
              <a:gdLst>
                <a:gd name="T0" fmla="*/ 3036888 w 708"/>
                <a:gd name="T1" fmla="*/ 25745 h 350"/>
                <a:gd name="T2" fmla="*/ 0 w 708"/>
                <a:gd name="T3" fmla="*/ 1278654 h 350"/>
                <a:gd name="T4" fmla="*/ 12868 w 708"/>
                <a:gd name="T5" fmla="*/ 1231456 h 350"/>
                <a:gd name="T6" fmla="*/ 2993994 w 708"/>
                <a:gd name="T7" fmla="*/ 0 h 350"/>
                <a:gd name="T8" fmla="*/ 3036888 w 708"/>
                <a:gd name="T9" fmla="*/ 25745 h 3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8" h="350">
                  <a:moveTo>
                    <a:pt x="708" y="6"/>
                  </a:moveTo>
                  <a:cubicBezTo>
                    <a:pt x="543" y="244"/>
                    <a:pt x="284" y="350"/>
                    <a:pt x="0" y="298"/>
                  </a:cubicBezTo>
                  <a:cubicBezTo>
                    <a:pt x="1" y="294"/>
                    <a:pt x="2" y="291"/>
                    <a:pt x="3" y="287"/>
                  </a:cubicBezTo>
                  <a:cubicBezTo>
                    <a:pt x="282" y="338"/>
                    <a:pt x="536" y="233"/>
                    <a:pt x="698" y="0"/>
                  </a:cubicBezTo>
                  <a:cubicBezTo>
                    <a:pt x="702" y="3"/>
                    <a:pt x="704" y="4"/>
                    <a:pt x="708" y="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80" name="Freeform 14"/>
            <p:cNvSpPr>
              <a:spLocks/>
            </p:cNvSpPr>
            <p:nvPr/>
          </p:nvSpPr>
          <p:spPr bwMode="auto">
            <a:xfrm>
              <a:off x="-762000" y="3533775"/>
              <a:ext cx="342900" cy="312738"/>
            </a:xfrm>
            <a:custGeom>
              <a:avLst/>
              <a:gdLst>
                <a:gd name="T0" fmla="*/ 141446 w 80"/>
                <a:gd name="T1" fmla="*/ 312738 h 73"/>
                <a:gd name="T2" fmla="*/ 0 w 80"/>
                <a:gd name="T3" fmla="*/ 0 h 73"/>
                <a:gd name="T4" fmla="*/ 342900 w 80"/>
                <a:gd name="T5" fmla="*/ 34273 h 73"/>
                <a:gd name="T6" fmla="*/ 141446 w 80"/>
                <a:gd name="T7" fmla="*/ 312738 h 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73">
                  <a:moveTo>
                    <a:pt x="33" y="73"/>
                  </a:moveTo>
                  <a:cubicBezTo>
                    <a:pt x="18" y="44"/>
                    <a:pt x="12" y="29"/>
                    <a:pt x="0" y="0"/>
                  </a:cubicBezTo>
                  <a:cubicBezTo>
                    <a:pt x="32" y="5"/>
                    <a:pt x="48" y="7"/>
                    <a:pt x="80" y="8"/>
                  </a:cubicBezTo>
                  <a:cubicBezTo>
                    <a:pt x="63" y="35"/>
                    <a:pt x="54" y="47"/>
                    <a:pt x="33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81" name="Freeform 15"/>
            <p:cNvSpPr>
              <a:spLocks/>
            </p:cNvSpPr>
            <p:nvPr/>
          </p:nvSpPr>
          <p:spPr bwMode="auto">
            <a:xfrm>
              <a:off x="-277812" y="3551238"/>
              <a:ext cx="339725" cy="304800"/>
            </a:xfrm>
            <a:custGeom>
              <a:avLst/>
              <a:gdLst>
                <a:gd name="T0" fmla="*/ 189214 w 79"/>
                <a:gd name="T1" fmla="*/ 304800 h 71"/>
                <a:gd name="T2" fmla="*/ 0 w 79"/>
                <a:gd name="T3" fmla="*/ 21465 h 71"/>
                <a:gd name="T4" fmla="*/ 339725 w 79"/>
                <a:gd name="T5" fmla="*/ 0 h 71"/>
                <a:gd name="T6" fmla="*/ 189214 w 79"/>
                <a:gd name="T7" fmla="*/ 304800 h 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9" h="71">
                  <a:moveTo>
                    <a:pt x="44" y="71"/>
                  </a:moveTo>
                  <a:cubicBezTo>
                    <a:pt x="25" y="45"/>
                    <a:pt x="16" y="32"/>
                    <a:pt x="0" y="5"/>
                  </a:cubicBezTo>
                  <a:cubicBezTo>
                    <a:pt x="32" y="5"/>
                    <a:pt x="48" y="3"/>
                    <a:pt x="79" y="0"/>
                  </a:cubicBezTo>
                  <a:cubicBezTo>
                    <a:pt x="67" y="28"/>
                    <a:pt x="60" y="43"/>
                    <a:pt x="44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82" name="Freeform 16"/>
            <p:cNvSpPr>
              <a:spLocks/>
            </p:cNvSpPr>
            <p:nvPr/>
          </p:nvSpPr>
          <p:spPr bwMode="auto">
            <a:xfrm>
              <a:off x="198438" y="3452813"/>
              <a:ext cx="325438" cy="325438"/>
            </a:xfrm>
            <a:custGeom>
              <a:avLst/>
              <a:gdLst>
                <a:gd name="T0" fmla="*/ 231232 w 76"/>
                <a:gd name="T1" fmla="*/ 325438 h 76"/>
                <a:gd name="T2" fmla="*/ 0 w 76"/>
                <a:gd name="T3" fmla="*/ 77077 h 76"/>
                <a:gd name="T4" fmla="*/ 325438 w 76"/>
                <a:gd name="T5" fmla="*/ 0 h 76"/>
                <a:gd name="T6" fmla="*/ 231232 w 76"/>
                <a:gd name="T7" fmla="*/ 325438 h 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6" h="76">
                  <a:moveTo>
                    <a:pt x="54" y="76"/>
                  </a:moveTo>
                  <a:cubicBezTo>
                    <a:pt x="31" y="53"/>
                    <a:pt x="20" y="42"/>
                    <a:pt x="0" y="18"/>
                  </a:cubicBezTo>
                  <a:cubicBezTo>
                    <a:pt x="31" y="12"/>
                    <a:pt x="46" y="9"/>
                    <a:pt x="76" y="0"/>
                  </a:cubicBezTo>
                  <a:cubicBezTo>
                    <a:pt x="69" y="30"/>
                    <a:pt x="65" y="45"/>
                    <a:pt x="5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83" name="Freeform 17"/>
            <p:cNvSpPr>
              <a:spLocks/>
            </p:cNvSpPr>
            <p:nvPr/>
          </p:nvSpPr>
          <p:spPr bwMode="auto">
            <a:xfrm>
              <a:off x="657225" y="3276600"/>
              <a:ext cx="309563" cy="338138"/>
            </a:xfrm>
            <a:custGeom>
              <a:avLst/>
              <a:gdLst>
                <a:gd name="T0" fmla="*/ 270868 w 72"/>
                <a:gd name="T1" fmla="*/ 338138 h 79"/>
                <a:gd name="T2" fmla="*/ 0 w 72"/>
                <a:gd name="T3" fmla="*/ 128407 h 79"/>
                <a:gd name="T4" fmla="*/ 309563 w 72"/>
                <a:gd name="T5" fmla="*/ 0 h 79"/>
                <a:gd name="T6" fmla="*/ 270868 w 72"/>
                <a:gd name="T7" fmla="*/ 338138 h 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" h="79">
                  <a:moveTo>
                    <a:pt x="63" y="79"/>
                  </a:moveTo>
                  <a:cubicBezTo>
                    <a:pt x="37" y="61"/>
                    <a:pt x="24" y="51"/>
                    <a:pt x="0" y="30"/>
                  </a:cubicBezTo>
                  <a:cubicBezTo>
                    <a:pt x="30" y="20"/>
                    <a:pt x="44" y="14"/>
                    <a:pt x="72" y="0"/>
                  </a:cubicBezTo>
                  <a:cubicBezTo>
                    <a:pt x="70" y="31"/>
                    <a:pt x="68" y="47"/>
                    <a:pt x="63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84" name="Freeform 18"/>
            <p:cNvSpPr>
              <a:spLocks/>
            </p:cNvSpPr>
            <p:nvPr/>
          </p:nvSpPr>
          <p:spPr bwMode="auto">
            <a:xfrm>
              <a:off x="1090613" y="3032125"/>
              <a:ext cx="300038" cy="338138"/>
            </a:xfrm>
            <a:custGeom>
              <a:avLst/>
              <a:gdLst>
                <a:gd name="T0" fmla="*/ 300038 w 70"/>
                <a:gd name="T1" fmla="*/ 338138 h 79"/>
                <a:gd name="T2" fmla="*/ 0 w 70"/>
                <a:gd name="T3" fmla="*/ 179770 h 79"/>
                <a:gd name="T4" fmla="*/ 282893 w 70"/>
                <a:gd name="T5" fmla="*/ 0 h 79"/>
                <a:gd name="T6" fmla="*/ 300038 w 70"/>
                <a:gd name="T7" fmla="*/ 338138 h 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0" h="79">
                  <a:moveTo>
                    <a:pt x="70" y="79"/>
                  </a:moveTo>
                  <a:cubicBezTo>
                    <a:pt x="41" y="65"/>
                    <a:pt x="27" y="58"/>
                    <a:pt x="0" y="42"/>
                  </a:cubicBezTo>
                  <a:cubicBezTo>
                    <a:pt x="27" y="27"/>
                    <a:pt x="40" y="18"/>
                    <a:pt x="66" y="0"/>
                  </a:cubicBezTo>
                  <a:cubicBezTo>
                    <a:pt x="69" y="31"/>
                    <a:pt x="70" y="47"/>
                    <a:pt x="70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85" name="Freeform 19"/>
            <p:cNvSpPr>
              <a:spLocks/>
            </p:cNvSpPr>
            <p:nvPr/>
          </p:nvSpPr>
          <p:spPr bwMode="auto">
            <a:xfrm>
              <a:off x="1485900" y="2719388"/>
              <a:ext cx="325438" cy="333375"/>
            </a:xfrm>
            <a:custGeom>
              <a:avLst/>
              <a:gdLst>
                <a:gd name="T0" fmla="*/ 325438 w 76"/>
                <a:gd name="T1" fmla="*/ 333375 h 78"/>
                <a:gd name="T2" fmla="*/ 0 w 76"/>
                <a:gd name="T3" fmla="*/ 226524 h 78"/>
                <a:gd name="T4" fmla="*/ 248361 w 76"/>
                <a:gd name="T5" fmla="*/ 0 h 78"/>
                <a:gd name="T6" fmla="*/ 325438 w 76"/>
                <a:gd name="T7" fmla="*/ 333375 h 7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6" h="78">
                  <a:moveTo>
                    <a:pt x="76" y="78"/>
                  </a:moveTo>
                  <a:cubicBezTo>
                    <a:pt x="44" y="69"/>
                    <a:pt x="29" y="64"/>
                    <a:pt x="0" y="53"/>
                  </a:cubicBezTo>
                  <a:cubicBezTo>
                    <a:pt x="24" y="33"/>
                    <a:pt x="36" y="23"/>
                    <a:pt x="58" y="0"/>
                  </a:cubicBezTo>
                  <a:cubicBezTo>
                    <a:pt x="67" y="30"/>
                    <a:pt x="70" y="46"/>
                    <a:pt x="76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86" name="Freeform 20"/>
            <p:cNvSpPr>
              <a:spLocks/>
            </p:cNvSpPr>
            <p:nvPr/>
          </p:nvSpPr>
          <p:spPr bwMode="auto">
            <a:xfrm>
              <a:off x="1833563" y="2341563"/>
              <a:ext cx="338138" cy="322263"/>
            </a:xfrm>
            <a:custGeom>
              <a:avLst/>
              <a:gdLst>
                <a:gd name="T0" fmla="*/ 338138 w 79"/>
                <a:gd name="T1" fmla="*/ 322263 h 75"/>
                <a:gd name="T2" fmla="*/ 0 w 79"/>
                <a:gd name="T3" fmla="*/ 274998 h 75"/>
                <a:gd name="T4" fmla="*/ 214011 w 79"/>
                <a:gd name="T5" fmla="*/ 0 h 75"/>
                <a:gd name="T6" fmla="*/ 338138 w 79"/>
                <a:gd name="T7" fmla="*/ 322263 h 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9" h="75">
                  <a:moveTo>
                    <a:pt x="79" y="75"/>
                  </a:moveTo>
                  <a:cubicBezTo>
                    <a:pt x="47" y="72"/>
                    <a:pt x="31" y="70"/>
                    <a:pt x="0" y="64"/>
                  </a:cubicBezTo>
                  <a:cubicBezTo>
                    <a:pt x="21" y="40"/>
                    <a:pt x="31" y="27"/>
                    <a:pt x="50" y="0"/>
                  </a:cubicBezTo>
                  <a:cubicBezTo>
                    <a:pt x="63" y="29"/>
                    <a:pt x="69" y="44"/>
                    <a:pt x="79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</p:grpSp>
      <p:sp>
        <p:nvSpPr>
          <p:cNvPr id="79876" name="Oval 28"/>
          <p:cNvSpPr>
            <a:spLocks noChangeArrowheads="1"/>
          </p:cNvSpPr>
          <p:nvPr/>
        </p:nvSpPr>
        <p:spPr bwMode="auto">
          <a:xfrm>
            <a:off x="8157635" y="952503"/>
            <a:ext cx="681567" cy="51117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50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79877" name="Freeform 56"/>
          <p:cNvSpPr>
            <a:spLocks/>
          </p:cNvSpPr>
          <p:nvPr/>
        </p:nvSpPr>
        <p:spPr bwMode="auto">
          <a:xfrm>
            <a:off x="3312584" y="1084263"/>
            <a:ext cx="412749" cy="150812"/>
          </a:xfrm>
          <a:custGeom>
            <a:avLst/>
            <a:gdLst>
              <a:gd name="T0" fmla="*/ 3225 w 96"/>
              <a:gd name="T1" fmla="*/ 151210 h 47"/>
              <a:gd name="T2" fmla="*/ 0 w 96"/>
              <a:gd name="T3" fmla="*/ 135124 h 47"/>
              <a:gd name="T4" fmla="*/ 9674 w 96"/>
              <a:gd name="T5" fmla="*/ 99734 h 47"/>
              <a:gd name="T6" fmla="*/ 51594 w 96"/>
              <a:gd name="T7" fmla="*/ 67562 h 47"/>
              <a:gd name="T8" fmla="*/ 90289 w 96"/>
              <a:gd name="T9" fmla="*/ 67562 h 47"/>
              <a:gd name="T10" fmla="*/ 103188 w 96"/>
              <a:gd name="T11" fmla="*/ 73996 h 47"/>
              <a:gd name="T12" fmla="*/ 106412 w 96"/>
              <a:gd name="T13" fmla="*/ 48259 h 47"/>
              <a:gd name="T14" fmla="*/ 122535 w 96"/>
              <a:gd name="T15" fmla="*/ 22521 h 47"/>
              <a:gd name="T16" fmla="*/ 135434 w 96"/>
              <a:gd name="T17" fmla="*/ 12869 h 47"/>
              <a:gd name="T18" fmla="*/ 174129 w 96"/>
              <a:gd name="T19" fmla="*/ 0 h 47"/>
              <a:gd name="T20" fmla="*/ 212825 w 96"/>
              <a:gd name="T21" fmla="*/ 12869 h 47"/>
              <a:gd name="T22" fmla="*/ 212825 w 96"/>
              <a:gd name="T23" fmla="*/ 12869 h 47"/>
              <a:gd name="T24" fmla="*/ 245071 w 96"/>
              <a:gd name="T25" fmla="*/ 51476 h 47"/>
              <a:gd name="T26" fmla="*/ 245071 w 96"/>
              <a:gd name="T27" fmla="*/ 86865 h 47"/>
              <a:gd name="T28" fmla="*/ 241846 w 96"/>
              <a:gd name="T29" fmla="*/ 96517 h 47"/>
              <a:gd name="T30" fmla="*/ 254745 w 96"/>
              <a:gd name="T31" fmla="*/ 93300 h 47"/>
              <a:gd name="T32" fmla="*/ 306338 w 96"/>
              <a:gd name="T33" fmla="*/ 151210 h 47"/>
              <a:gd name="T34" fmla="*/ 3225 w 96"/>
              <a:gd name="T35" fmla="*/ 151210 h 4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79878" name="Freeform 57"/>
          <p:cNvSpPr>
            <a:spLocks/>
          </p:cNvSpPr>
          <p:nvPr/>
        </p:nvSpPr>
        <p:spPr bwMode="auto">
          <a:xfrm>
            <a:off x="5162551" y="1338266"/>
            <a:ext cx="814916" cy="250825"/>
          </a:xfrm>
          <a:custGeom>
            <a:avLst/>
            <a:gdLst>
              <a:gd name="T0" fmla="*/ 610791 w 190"/>
              <a:gd name="T1" fmla="*/ 251222 h 78"/>
              <a:gd name="T2" fmla="*/ 523994 w 190"/>
              <a:gd name="T3" fmla="*/ 164261 h 78"/>
              <a:gd name="T4" fmla="*/ 427554 w 190"/>
              <a:gd name="T5" fmla="*/ 177144 h 78"/>
              <a:gd name="T6" fmla="*/ 427554 w 190"/>
              <a:gd name="T7" fmla="*/ 173923 h 78"/>
              <a:gd name="T8" fmla="*/ 337542 w 190"/>
              <a:gd name="T9" fmla="*/ 115949 h 78"/>
              <a:gd name="T10" fmla="*/ 337542 w 190"/>
              <a:gd name="T11" fmla="*/ 115949 h 78"/>
              <a:gd name="T12" fmla="*/ 225028 w 190"/>
              <a:gd name="T13" fmla="*/ 0 h 78"/>
              <a:gd name="T14" fmla="*/ 109299 w 190"/>
              <a:gd name="T15" fmla="*/ 115949 h 78"/>
              <a:gd name="T16" fmla="*/ 118944 w 190"/>
              <a:gd name="T17" fmla="*/ 154598 h 78"/>
              <a:gd name="T18" fmla="*/ 102870 w 190"/>
              <a:gd name="T19" fmla="*/ 154598 h 78"/>
              <a:gd name="T20" fmla="*/ 0 w 190"/>
              <a:gd name="T21" fmla="*/ 251222 h 78"/>
              <a:gd name="T22" fmla="*/ 610791 w 190"/>
              <a:gd name="T23" fmla="*/ 251222 h 7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79879" name="Freeform 58"/>
          <p:cNvSpPr>
            <a:spLocks/>
          </p:cNvSpPr>
          <p:nvPr/>
        </p:nvSpPr>
        <p:spPr bwMode="auto">
          <a:xfrm>
            <a:off x="9503835" y="1501775"/>
            <a:ext cx="539751" cy="198438"/>
          </a:xfrm>
          <a:custGeom>
            <a:avLst/>
            <a:gdLst>
              <a:gd name="T0" fmla="*/ 3213 w 126"/>
              <a:gd name="T1" fmla="*/ 198835 h 62"/>
              <a:gd name="T2" fmla="*/ 385536 w 126"/>
              <a:gd name="T3" fmla="*/ 198835 h 62"/>
              <a:gd name="T4" fmla="*/ 305216 w 126"/>
              <a:gd name="T5" fmla="*/ 73761 h 62"/>
              <a:gd name="T6" fmla="*/ 289152 w 126"/>
              <a:gd name="T7" fmla="*/ 73761 h 62"/>
              <a:gd name="T8" fmla="*/ 212045 w 126"/>
              <a:gd name="T9" fmla="*/ 0 h 62"/>
              <a:gd name="T10" fmla="*/ 138150 w 126"/>
              <a:gd name="T11" fmla="*/ 99418 h 62"/>
              <a:gd name="T12" fmla="*/ 106022 w 126"/>
              <a:gd name="T13" fmla="*/ 93003 h 62"/>
              <a:gd name="T14" fmla="*/ 3213 w 126"/>
              <a:gd name="T15" fmla="*/ 195628 h 62"/>
              <a:gd name="T16" fmla="*/ 3213 w 126"/>
              <a:gd name="T17" fmla="*/ 198835 h 6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79880" name="Freeform 59"/>
          <p:cNvSpPr>
            <a:spLocks/>
          </p:cNvSpPr>
          <p:nvPr/>
        </p:nvSpPr>
        <p:spPr bwMode="auto">
          <a:xfrm>
            <a:off x="6934202" y="1322388"/>
            <a:ext cx="480484" cy="163512"/>
          </a:xfrm>
          <a:custGeom>
            <a:avLst/>
            <a:gdLst>
              <a:gd name="T0" fmla="*/ 328549 w 112"/>
              <a:gd name="T1" fmla="*/ 0 h 51"/>
              <a:gd name="T2" fmla="*/ 219033 w 112"/>
              <a:gd name="T3" fmla="*/ 31984 h 51"/>
              <a:gd name="T4" fmla="*/ 151390 w 112"/>
              <a:gd name="T5" fmla="*/ 118339 h 51"/>
              <a:gd name="T6" fmla="*/ 180380 w 112"/>
              <a:gd name="T7" fmla="*/ 131132 h 51"/>
              <a:gd name="T8" fmla="*/ 209370 w 112"/>
              <a:gd name="T9" fmla="*/ 118339 h 51"/>
              <a:gd name="T10" fmla="*/ 141727 w 112"/>
              <a:gd name="T11" fmla="*/ 31984 h 51"/>
              <a:gd name="T12" fmla="*/ 32211 w 112"/>
              <a:gd name="T13" fmla="*/ 0 h 51"/>
              <a:gd name="T14" fmla="*/ 0 w 112"/>
              <a:gd name="T15" fmla="*/ 31984 h 51"/>
              <a:gd name="T16" fmla="*/ 32211 w 112"/>
              <a:gd name="T17" fmla="*/ 63967 h 51"/>
              <a:gd name="T18" fmla="*/ 103074 w 112"/>
              <a:gd name="T19" fmla="*/ 86356 h 51"/>
              <a:gd name="T20" fmla="*/ 151390 w 112"/>
              <a:gd name="T21" fmla="*/ 143926 h 51"/>
              <a:gd name="T22" fmla="*/ 180380 w 112"/>
              <a:gd name="T23" fmla="*/ 163116 h 51"/>
              <a:gd name="T24" fmla="*/ 209370 w 112"/>
              <a:gd name="T25" fmla="*/ 143926 h 51"/>
              <a:gd name="T26" fmla="*/ 257686 w 112"/>
              <a:gd name="T27" fmla="*/ 86356 h 51"/>
              <a:gd name="T28" fmla="*/ 328549 w 112"/>
              <a:gd name="T29" fmla="*/ 63967 h 51"/>
              <a:gd name="T30" fmla="*/ 360760 w 112"/>
              <a:gd name="T31" fmla="*/ 31984 h 51"/>
              <a:gd name="T32" fmla="*/ 328549 w 112"/>
              <a:gd name="T33" fmla="*/ 0 h 5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79881" name="Freeform 60"/>
          <p:cNvSpPr>
            <a:spLocks/>
          </p:cNvSpPr>
          <p:nvPr/>
        </p:nvSpPr>
        <p:spPr bwMode="auto">
          <a:xfrm>
            <a:off x="8015817" y="1785941"/>
            <a:ext cx="480483" cy="161925"/>
          </a:xfrm>
          <a:custGeom>
            <a:avLst/>
            <a:gdLst>
              <a:gd name="T0" fmla="*/ 328549 w 112"/>
              <a:gd name="T1" fmla="*/ 0 h 51"/>
              <a:gd name="T2" fmla="*/ 219033 w 112"/>
              <a:gd name="T3" fmla="*/ 31984 h 51"/>
              <a:gd name="T4" fmla="*/ 151390 w 112"/>
              <a:gd name="T5" fmla="*/ 118339 h 51"/>
              <a:gd name="T6" fmla="*/ 180380 w 112"/>
              <a:gd name="T7" fmla="*/ 131132 h 51"/>
              <a:gd name="T8" fmla="*/ 209370 w 112"/>
              <a:gd name="T9" fmla="*/ 118339 h 51"/>
              <a:gd name="T10" fmla="*/ 141727 w 112"/>
              <a:gd name="T11" fmla="*/ 31984 h 51"/>
              <a:gd name="T12" fmla="*/ 32211 w 112"/>
              <a:gd name="T13" fmla="*/ 0 h 51"/>
              <a:gd name="T14" fmla="*/ 0 w 112"/>
              <a:gd name="T15" fmla="*/ 31984 h 51"/>
              <a:gd name="T16" fmla="*/ 32211 w 112"/>
              <a:gd name="T17" fmla="*/ 63967 h 51"/>
              <a:gd name="T18" fmla="*/ 103074 w 112"/>
              <a:gd name="T19" fmla="*/ 86356 h 51"/>
              <a:gd name="T20" fmla="*/ 151390 w 112"/>
              <a:gd name="T21" fmla="*/ 143926 h 51"/>
              <a:gd name="T22" fmla="*/ 180380 w 112"/>
              <a:gd name="T23" fmla="*/ 163116 h 51"/>
              <a:gd name="T24" fmla="*/ 209370 w 112"/>
              <a:gd name="T25" fmla="*/ 143926 h 51"/>
              <a:gd name="T26" fmla="*/ 257686 w 112"/>
              <a:gd name="T27" fmla="*/ 86356 h 51"/>
              <a:gd name="T28" fmla="*/ 328549 w 112"/>
              <a:gd name="T29" fmla="*/ 63967 h 51"/>
              <a:gd name="T30" fmla="*/ 360760 w 112"/>
              <a:gd name="T31" fmla="*/ 31984 h 51"/>
              <a:gd name="T32" fmla="*/ 328549 w 112"/>
              <a:gd name="T33" fmla="*/ 0 h 5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79882" name="Freeform 61"/>
          <p:cNvSpPr>
            <a:spLocks/>
          </p:cNvSpPr>
          <p:nvPr/>
        </p:nvSpPr>
        <p:spPr bwMode="auto">
          <a:xfrm>
            <a:off x="4119033" y="1025525"/>
            <a:ext cx="482600" cy="165100"/>
          </a:xfrm>
          <a:custGeom>
            <a:avLst/>
            <a:gdLst>
              <a:gd name="T0" fmla="*/ 328549 w 112"/>
              <a:gd name="T1" fmla="*/ 0 h 51"/>
              <a:gd name="T2" fmla="*/ 219033 w 112"/>
              <a:gd name="T3" fmla="*/ 32217 h 51"/>
              <a:gd name="T4" fmla="*/ 151390 w 112"/>
              <a:gd name="T5" fmla="*/ 119202 h 51"/>
              <a:gd name="T6" fmla="*/ 180380 w 112"/>
              <a:gd name="T7" fmla="*/ 132089 h 51"/>
              <a:gd name="T8" fmla="*/ 209370 w 112"/>
              <a:gd name="T9" fmla="*/ 119202 h 51"/>
              <a:gd name="T10" fmla="*/ 141727 w 112"/>
              <a:gd name="T11" fmla="*/ 32217 h 51"/>
              <a:gd name="T12" fmla="*/ 32211 w 112"/>
              <a:gd name="T13" fmla="*/ 0 h 51"/>
              <a:gd name="T14" fmla="*/ 0 w 112"/>
              <a:gd name="T15" fmla="*/ 32217 h 51"/>
              <a:gd name="T16" fmla="*/ 32211 w 112"/>
              <a:gd name="T17" fmla="*/ 64434 h 51"/>
              <a:gd name="T18" fmla="*/ 103074 w 112"/>
              <a:gd name="T19" fmla="*/ 86986 h 51"/>
              <a:gd name="T20" fmla="*/ 151390 w 112"/>
              <a:gd name="T21" fmla="*/ 144976 h 51"/>
              <a:gd name="T22" fmla="*/ 180380 w 112"/>
              <a:gd name="T23" fmla="*/ 164306 h 51"/>
              <a:gd name="T24" fmla="*/ 209370 w 112"/>
              <a:gd name="T25" fmla="*/ 144976 h 51"/>
              <a:gd name="T26" fmla="*/ 257686 w 112"/>
              <a:gd name="T27" fmla="*/ 86986 h 51"/>
              <a:gd name="T28" fmla="*/ 328549 w 112"/>
              <a:gd name="T29" fmla="*/ 64434 h 51"/>
              <a:gd name="T30" fmla="*/ 360760 w 112"/>
              <a:gd name="T31" fmla="*/ 32217 h 51"/>
              <a:gd name="T32" fmla="*/ 328549 w 112"/>
              <a:gd name="T33" fmla="*/ 0 h 5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79883" name="Freeform 104"/>
          <p:cNvSpPr>
            <a:spLocks/>
          </p:cNvSpPr>
          <p:nvPr/>
        </p:nvSpPr>
        <p:spPr bwMode="auto">
          <a:xfrm>
            <a:off x="10481735" y="1914525"/>
            <a:ext cx="495300" cy="173038"/>
          </a:xfrm>
          <a:custGeom>
            <a:avLst/>
            <a:gdLst>
              <a:gd name="T0" fmla="*/ 370285 w 115"/>
              <a:gd name="T1" fmla="*/ 173831 h 54"/>
              <a:gd name="T2" fmla="*/ 276909 w 115"/>
              <a:gd name="T3" fmla="*/ 74039 h 54"/>
              <a:gd name="T4" fmla="*/ 264029 w 115"/>
              <a:gd name="T5" fmla="*/ 74039 h 54"/>
              <a:gd name="T6" fmla="*/ 186752 w 115"/>
              <a:gd name="T7" fmla="*/ 0 h 54"/>
              <a:gd name="T8" fmla="*/ 106256 w 115"/>
              <a:gd name="T9" fmla="*/ 93354 h 54"/>
              <a:gd name="T10" fmla="*/ 77277 w 115"/>
              <a:gd name="T11" fmla="*/ 90135 h 54"/>
              <a:gd name="T12" fmla="*/ 6440 w 115"/>
              <a:gd name="T13" fmla="*/ 173831 h 54"/>
              <a:gd name="T14" fmla="*/ 370285 w 115"/>
              <a:gd name="T15" fmla="*/ 173831 h 5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grpSp>
        <p:nvGrpSpPr>
          <p:cNvPr id="79884" name="组合 29"/>
          <p:cNvGrpSpPr>
            <a:grpSpLocks/>
          </p:cNvGrpSpPr>
          <p:nvPr/>
        </p:nvGrpSpPr>
        <p:grpSpPr bwMode="auto">
          <a:xfrm>
            <a:off x="57151" y="3729041"/>
            <a:ext cx="12092516" cy="2270125"/>
            <a:chOff x="44450" y="4062455"/>
            <a:chExt cx="11814175" cy="2887672"/>
          </a:xfrm>
        </p:grpSpPr>
        <p:sp>
          <p:nvSpPr>
            <p:cNvPr id="79888" name="Freeform 21"/>
            <p:cNvSpPr>
              <a:spLocks/>
            </p:cNvSpPr>
            <p:nvPr/>
          </p:nvSpPr>
          <p:spPr bwMode="auto">
            <a:xfrm>
              <a:off x="8169275" y="5348288"/>
              <a:ext cx="892175" cy="892175"/>
            </a:xfrm>
            <a:custGeom>
              <a:avLst/>
              <a:gdLst>
                <a:gd name="T0" fmla="*/ 651974 w 208"/>
                <a:gd name="T1" fmla="*/ 291673 h 208"/>
                <a:gd name="T2" fmla="*/ 450377 w 208"/>
                <a:gd name="T3" fmla="*/ 0 h 208"/>
                <a:gd name="T4" fmla="*/ 248780 w 208"/>
                <a:gd name="T5" fmla="*/ 291673 h 208"/>
                <a:gd name="T6" fmla="*/ 446088 w 208"/>
                <a:gd name="T7" fmla="*/ 892175 h 208"/>
                <a:gd name="T8" fmla="*/ 446088 w 208"/>
                <a:gd name="T9" fmla="*/ 892175 h 208"/>
                <a:gd name="T10" fmla="*/ 446088 w 208"/>
                <a:gd name="T11" fmla="*/ 892175 h 208"/>
                <a:gd name="T12" fmla="*/ 446088 w 208"/>
                <a:gd name="T13" fmla="*/ 892175 h 208"/>
                <a:gd name="T14" fmla="*/ 446088 w 208"/>
                <a:gd name="T15" fmla="*/ 892175 h 208"/>
                <a:gd name="T16" fmla="*/ 651974 w 208"/>
                <a:gd name="T17" fmla="*/ 291673 h 20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889" name="Freeform 22"/>
            <p:cNvSpPr>
              <a:spLocks/>
            </p:cNvSpPr>
            <p:nvPr/>
          </p:nvSpPr>
          <p:spPr bwMode="auto">
            <a:xfrm>
              <a:off x="8431213" y="5799138"/>
              <a:ext cx="385763" cy="882650"/>
            </a:xfrm>
            <a:custGeom>
              <a:avLst/>
              <a:gdLst>
                <a:gd name="T0" fmla="*/ 385763 w 243"/>
                <a:gd name="T1" fmla="*/ 153988 h 556"/>
                <a:gd name="T2" fmla="*/ 219075 w 243"/>
                <a:gd name="T3" fmla="*/ 252413 h 556"/>
                <a:gd name="T4" fmla="*/ 193675 w 243"/>
                <a:gd name="T5" fmla="*/ 0 h 556"/>
                <a:gd name="T6" fmla="*/ 168275 w 243"/>
                <a:gd name="T7" fmla="*/ 252413 h 556"/>
                <a:gd name="T8" fmla="*/ 0 w 243"/>
                <a:gd name="T9" fmla="*/ 153988 h 556"/>
                <a:gd name="T10" fmla="*/ 153988 w 243"/>
                <a:gd name="T11" fmla="*/ 333375 h 556"/>
                <a:gd name="T12" fmla="*/ 158750 w 243"/>
                <a:gd name="T13" fmla="*/ 882650 h 556"/>
                <a:gd name="T14" fmla="*/ 239713 w 243"/>
                <a:gd name="T15" fmla="*/ 882650 h 556"/>
                <a:gd name="T16" fmla="*/ 231775 w 243"/>
                <a:gd name="T17" fmla="*/ 333375 h 556"/>
                <a:gd name="T18" fmla="*/ 385763 w 243"/>
                <a:gd name="T19" fmla="*/ 153988 h 5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890" name="Freeform 23"/>
            <p:cNvSpPr>
              <a:spLocks/>
            </p:cNvSpPr>
            <p:nvPr/>
          </p:nvSpPr>
          <p:spPr bwMode="auto">
            <a:xfrm>
              <a:off x="1760538" y="4062455"/>
              <a:ext cx="1882775" cy="1295400"/>
            </a:xfrm>
            <a:custGeom>
              <a:avLst/>
              <a:gdLst>
                <a:gd name="T0" fmla="*/ 1741245 w 439"/>
                <a:gd name="T1" fmla="*/ 1295400 h 302"/>
                <a:gd name="T2" fmla="*/ 1766978 w 439"/>
                <a:gd name="T3" fmla="*/ 1201033 h 302"/>
                <a:gd name="T4" fmla="*/ 1102217 w 439"/>
                <a:gd name="T5" fmla="*/ 115814 h 302"/>
                <a:gd name="T6" fmla="*/ 17155 w 439"/>
                <a:gd name="T7" fmla="*/ 780672 h 302"/>
                <a:gd name="T8" fmla="*/ 0 w 439"/>
                <a:gd name="T9" fmla="*/ 875038 h 302"/>
                <a:gd name="T10" fmla="*/ 1741245 w 439"/>
                <a:gd name="T11" fmla="*/ 1295400 h 3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891" name="Freeform 24"/>
            <p:cNvSpPr>
              <a:spLocks/>
            </p:cNvSpPr>
            <p:nvPr/>
          </p:nvSpPr>
          <p:spPr bwMode="auto">
            <a:xfrm>
              <a:off x="1893888" y="4230733"/>
              <a:ext cx="1595438" cy="1093788"/>
            </a:xfrm>
            <a:custGeom>
              <a:avLst/>
              <a:gdLst>
                <a:gd name="T0" fmla="*/ 1475351 w 372"/>
                <a:gd name="T1" fmla="*/ 1093788 h 255"/>
                <a:gd name="T2" fmla="*/ 1496795 w 372"/>
                <a:gd name="T3" fmla="*/ 1016579 h 255"/>
                <a:gd name="T4" fmla="*/ 934961 w 372"/>
                <a:gd name="T5" fmla="*/ 98655 h 255"/>
                <a:gd name="T6" fmla="*/ 12866 w 372"/>
                <a:gd name="T7" fmla="*/ 660562 h 255"/>
                <a:gd name="T8" fmla="*/ 0 w 372"/>
                <a:gd name="T9" fmla="*/ 737771 h 255"/>
                <a:gd name="T10" fmla="*/ 1475351 w 372"/>
                <a:gd name="T11" fmla="*/ 1093788 h 2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892" name="Freeform 25"/>
            <p:cNvSpPr>
              <a:spLocks/>
            </p:cNvSpPr>
            <p:nvPr/>
          </p:nvSpPr>
          <p:spPr bwMode="auto">
            <a:xfrm>
              <a:off x="2073275" y="4432345"/>
              <a:ext cx="1209675" cy="849313"/>
            </a:xfrm>
            <a:custGeom>
              <a:avLst/>
              <a:gdLst>
                <a:gd name="T0" fmla="*/ 1111014 w 282"/>
                <a:gd name="T1" fmla="*/ 849313 h 198"/>
                <a:gd name="T2" fmla="*/ 1136751 w 282"/>
                <a:gd name="T3" fmla="*/ 772103 h 198"/>
                <a:gd name="T4" fmla="*/ 712078 w 282"/>
                <a:gd name="T5" fmla="*/ 77210 h 198"/>
                <a:gd name="T6" fmla="*/ 12869 w 282"/>
                <a:gd name="T7" fmla="*/ 501867 h 198"/>
                <a:gd name="T8" fmla="*/ 0 w 282"/>
                <a:gd name="T9" fmla="*/ 583367 h 198"/>
                <a:gd name="T10" fmla="*/ 1111014 w 282"/>
                <a:gd name="T11" fmla="*/ 849313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893" name="Freeform 26"/>
            <p:cNvSpPr>
              <a:spLocks/>
            </p:cNvSpPr>
            <p:nvPr/>
          </p:nvSpPr>
          <p:spPr bwMode="auto">
            <a:xfrm>
              <a:off x="2274888" y="4654601"/>
              <a:ext cx="788988" cy="579438"/>
            </a:xfrm>
            <a:custGeom>
              <a:avLst/>
              <a:gdLst>
                <a:gd name="T0" fmla="*/ 711804 w 184"/>
                <a:gd name="T1" fmla="*/ 579438 h 135"/>
                <a:gd name="T2" fmla="*/ 737532 w 184"/>
                <a:gd name="T3" fmla="*/ 502180 h 135"/>
                <a:gd name="T4" fmla="*/ 463102 w 184"/>
                <a:gd name="T5" fmla="*/ 47213 h 135"/>
                <a:gd name="T6" fmla="*/ 8576 w 184"/>
                <a:gd name="T7" fmla="*/ 326202 h 135"/>
                <a:gd name="T8" fmla="*/ 0 w 184"/>
                <a:gd name="T9" fmla="*/ 407753 h 135"/>
                <a:gd name="T10" fmla="*/ 711804 w 184"/>
                <a:gd name="T11" fmla="*/ 579438 h 1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894" name="Freeform 27"/>
            <p:cNvSpPr>
              <a:spLocks/>
            </p:cNvSpPr>
            <p:nvPr/>
          </p:nvSpPr>
          <p:spPr bwMode="auto">
            <a:xfrm>
              <a:off x="2459038" y="4860970"/>
              <a:ext cx="400050" cy="325438"/>
            </a:xfrm>
            <a:custGeom>
              <a:avLst/>
              <a:gdLst>
                <a:gd name="T0" fmla="*/ 339827 w 93"/>
                <a:gd name="T1" fmla="*/ 325438 h 76"/>
                <a:gd name="T2" fmla="*/ 374240 w 93"/>
                <a:gd name="T3" fmla="*/ 252643 h 76"/>
                <a:gd name="T4" fmla="*/ 236589 w 93"/>
                <a:gd name="T5" fmla="*/ 25692 h 76"/>
                <a:gd name="T6" fmla="*/ 4302 w 93"/>
                <a:gd name="T7" fmla="*/ 162719 h 76"/>
                <a:gd name="T8" fmla="*/ 4302 w 93"/>
                <a:gd name="T9" fmla="*/ 244079 h 76"/>
                <a:gd name="T10" fmla="*/ 339827 w 93"/>
                <a:gd name="T11" fmla="*/ 325438 h 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895" name="Freeform 29"/>
            <p:cNvSpPr>
              <a:spLocks/>
            </p:cNvSpPr>
            <p:nvPr/>
          </p:nvSpPr>
          <p:spPr bwMode="auto">
            <a:xfrm>
              <a:off x="44450" y="4432345"/>
              <a:ext cx="3011488" cy="2517775"/>
            </a:xfrm>
            <a:custGeom>
              <a:avLst/>
              <a:gdLst>
                <a:gd name="T0" fmla="*/ 3011488 w 702"/>
                <a:gd name="T1" fmla="*/ 2517775 h 587"/>
                <a:gd name="T2" fmla="*/ 3011488 w 702"/>
                <a:gd name="T3" fmla="*/ 2457726 h 587"/>
                <a:gd name="T4" fmla="*/ 1505744 w 702"/>
                <a:gd name="T5" fmla="*/ 0 h 587"/>
                <a:gd name="T6" fmla="*/ 0 w 702"/>
                <a:gd name="T7" fmla="*/ 2457726 h 587"/>
                <a:gd name="T8" fmla="*/ 0 w 702"/>
                <a:gd name="T9" fmla="*/ 2517775 h 587"/>
                <a:gd name="T10" fmla="*/ 3011488 w 702"/>
                <a:gd name="T11" fmla="*/ 2517775 h 58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02" h="587">
                  <a:moveTo>
                    <a:pt x="702" y="587"/>
                  </a:moveTo>
                  <a:cubicBezTo>
                    <a:pt x="702" y="582"/>
                    <a:pt x="702" y="578"/>
                    <a:pt x="702" y="573"/>
                  </a:cubicBezTo>
                  <a:cubicBezTo>
                    <a:pt x="702" y="257"/>
                    <a:pt x="545" y="0"/>
                    <a:pt x="351" y="0"/>
                  </a:cubicBezTo>
                  <a:cubicBezTo>
                    <a:pt x="157" y="0"/>
                    <a:pt x="0" y="257"/>
                    <a:pt x="0" y="573"/>
                  </a:cubicBezTo>
                  <a:cubicBezTo>
                    <a:pt x="0" y="578"/>
                    <a:pt x="0" y="582"/>
                    <a:pt x="0" y="587"/>
                  </a:cubicBezTo>
                  <a:cubicBezTo>
                    <a:pt x="702" y="587"/>
                    <a:pt x="702" y="587"/>
                    <a:pt x="702" y="587"/>
                  </a:cubicBezTo>
                </a:path>
              </a:pathLst>
            </a:custGeom>
            <a:solidFill>
              <a:srgbClr val="BBC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896" name="Freeform 30"/>
            <p:cNvSpPr>
              <a:spLocks noEditPoints="1"/>
            </p:cNvSpPr>
            <p:nvPr/>
          </p:nvSpPr>
          <p:spPr bwMode="auto">
            <a:xfrm>
              <a:off x="44450" y="6527800"/>
              <a:ext cx="0" cy="85725"/>
            </a:xfrm>
            <a:custGeom>
              <a:avLst/>
              <a:gdLst>
                <a:gd name="T0" fmla="*/ 85725 h 20"/>
                <a:gd name="T1" fmla="*/ 81439 h 20"/>
                <a:gd name="T2" fmla="*/ 81439 h 20"/>
                <a:gd name="T3" fmla="*/ 77153 h 20"/>
                <a:gd name="T4" fmla="*/ 77153 h 20"/>
                <a:gd name="T5" fmla="*/ 77153 h 20"/>
                <a:gd name="T6" fmla="*/ 72866 h 20"/>
                <a:gd name="T7" fmla="*/ 72866 h 20"/>
                <a:gd name="T8" fmla="*/ 68580 h 20"/>
                <a:gd name="T9" fmla="*/ 68580 h 20"/>
                <a:gd name="T10" fmla="*/ 64294 h 20"/>
                <a:gd name="T11" fmla="*/ 64294 h 20"/>
                <a:gd name="T12" fmla="*/ 60008 h 20"/>
                <a:gd name="T13" fmla="*/ 60008 h 20"/>
                <a:gd name="T14" fmla="*/ 55721 h 20"/>
                <a:gd name="T15" fmla="*/ 55721 h 20"/>
                <a:gd name="T16" fmla="*/ 51435 h 20"/>
                <a:gd name="T17" fmla="*/ 51435 h 20"/>
                <a:gd name="T18" fmla="*/ 47149 h 20"/>
                <a:gd name="T19" fmla="*/ 47149 h 20"/>
                <a:gd name="T20" fmla="*/ 47149 h 20"/>
                <a:gd name="T21" fmla="*/ 42863 h 20"/>
                <a:gd name="T22" fmla="*/ 42863 h 20"/>
                <a:gd name="T23" fmla="*/ 38576 h 20"/>
                <a:gd name="T24" fmla="*/ 38576 h 20"/>
                <a:gd name="T25" fmla="*/ 34290 h 20"/>
                <a:gd name="T26" fmla="*/ 34290 h 20"/>
                <a:gd name="T27" fmla="*/ 30004 h 20"/>
                <a:gd name="T28" fmla="*/ 30004 h 20"/>
                <a:gd name="T29" fmla="*/ 25718 h 20"/>
                <a:gd name="T30" fmla="*/ 25718 h 20"/>
                <a:gd name="T31" fmla="*/ 21431 h 20"/>
                <a:gd name="T32" fmla="*/ 21431 h 20"/>
                <a:gd name="T33" fmla="*/ 21431 h 20"/>
                <a:gd name="T34" fmla="*/ 17145 h 20"/>
                <a:gd name="T35" fmla="*/ 17145 h 20"/>
                <a:gd name="T36" fmla="*/ 12859 h 20"/>
                <a:gd name="T37" fmla="*/ 12859 h 20"/>
                <a:gd name="T38" fmla="*/ 8573 h 20"/>
                <a:gd name="T39" fmla="*/ 8573 h 20"/>
                <a:gd name="T40" fmla="*/ 4286 h 20"/>
                <a:gd name="T41" fmla="*/ 4286 h 20"/>
                <a:gd name="T42" fmla="*/ 0 h 20"/>
                <a:gd name="T43" fmla="*/ 0 h 20"/>
                <a:gd name="T44" fmla="*/ 0 h 20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45">
                  <a:pos x="0" y="T0"/>
                </a:cxn>
                <a:cxn ang="T46">
                  <a:pos x="0" y="T1"/>
                </a:cxn>
                <a:cxn ang="T47">
                  <a:pos x="0" y="T2"/>
                </a:cxn>
                <a:cxn ang="T48">
                  <a:pos x="0" y="T3"/>
                </a:cxn>
                <a:cxn ang="T49">
                  <a:pos x="0" y="T4"/>
                </a:cxn>
                <a:cxn ang="T50">
                  <a:pos x="0" y="T5"/>
                </a:cxn>
                <a:cxn ang="T51">
                  <a:pos x="0" y="T6"/>
                </a:cxn>
                <a:cxn ang="T52">
                  <a:pos x="0" y="T7"/>
                </a:cxn>
                <a:cxn ang="T53">
                  <a:pos x="0" y="T8"/>
                </a:cxn>
                <a:cxn ang="T54">
                  <a:pos x="0" y="T9"/>
                </a:cxn>
                <a:cxn ang="T55">
                  <a:pos x="0" y="T10"/>
                </a:cxn>
                <a:cxn ang="T56">
                  <a:pos x="0" y="T11"/>
                </a:cxn>
                <a:cxn ang="T57">
                  <a:pos x="0" y="T12"/>
                </a:cxn>
                <a:cxn ang="T58">
                  <a:pos x="0" y="T13"/>
                </a:cxn>
                <a:cxn ang="T59">
                  <a:pos x="0" y="T14"/>
                </a:cxn>
                <a:cxn ang="T60">
                  <a:pos x="0" y="T15"/>
                </a:cxn>
                <a:cxn ang="T61">
                  <a:pos x="0" y="T16"/>
                </a:cxn>
                <a:cxn ang="T62">
                  <a:pos x="0" y="T17"/>
                </a:cxn>
                <a:cxn ang="T63">
                  <a:pos x="0" y="T18"/>
                </a:cxn>
                <a:cxn ang="T64">
                  <a:pos x="0" y="T19"/>
                </a:cxn>
                <a:cxn ang="T65">
                  <a:pos x="0" y="T20"/>
                </a:cxn>
                <a:cxn ang="T66">
                  <a:pos x="0" y="T21"/>
                </a:cxn>
                <a:cxn ang="T67">
                  <a:pos x="0" y="T22"/>
                </a:cxn>
                <a:cxn ang="T68">
                  <a:pos x="0" y="T23"/>
                </a:cxn>
                <a:cxn ang="T69">
                  <a:pos x="0" y="T24"/>
                </a:cxn>
                <a:cxn ang="T70">
                  <a:pos x="0" y="T25"/>
                </a:cxn>
                <a:cxn ang="T71">
                  <a:pos x="0" y="T26"/>
                </a:cxn>
                <a:cxn ang="T72">
                  <a:pos x="0" y="T27"/>
                </a:cxn>
                <a:cxn ang="T73">
                  <a:pos x="0" y="T28"/>
                </a:cxn>
                <a:cxn ang="T74">
                  <a:pos x="0" y="T29"/>
                </a:cxn>
                <a:cxn ang="T75">
                  <a:pos x="0" y="T30"/>
                </a:cxn>
                <a:cxn ang="T76">
                  <a:pos x="0" y="T31"/>
                </a:cxn>
                <a:cxn ang="T77">
                  <a:pos x="0" y="T32"/>
                </a:cxn>
                <a:cxn ang="T78">
                  <a:pos x="0" y="T33"/>
                </a:cxn>
                <a:cxn ang="T79">
                  <a:pos x="0" y="T34"/>
                </a:cxn>
                <a:cxn ang="T80">
                  <a:pos x="0" y="T35"/>
                </a:cxn>
                <a:cxn ang="T81">
                  <a:pos x="0" y="T36"/>
                </a:cxn>
                <a:cxn ang="T82">
                  <a:pos x="0" y="T37"/>
                </a:cxn>
                <a:cxn ang="T83">
                  <a:pos x="0" y="T38"/>
                </a:cxn>
                <a:cxn ang="T84">
                  <a:pos x="0" y="T39"/>
                </a:cxn>
                <a:cxn ang="T85">
                  <a:pos x="0" y="T40"/>
                </a:cxn>
                <a:cxn ang="T86">
                  <a:pos x="0" y="T41"/>
                </a:cxn>
                <a:cxn ang="T87">
                  <a:pos x="0" y="T42"/>
                </a:cxn>
                <a:cxn ang="T88">
                  <a:pos x="0" y="T43"/>
                </a:cxn>
                <a:cxn ang="T89">
                  <a:pos x="0" y="T44"/>
                </a:cxn>
              </a:cxnLst>
              <a:rect l="0" t="0" r="r" b="b"/>
              <a:pathLst>
                <a:path h="20">
                  <a:moveTo>
                    <a:pt x="0" y="19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5"/>
                    <a:pt x="0" y="15"/>
                  </a:cubicBezTo>
                  <a:cubicBezTo>
                    <a:pt x="0" y="15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897" name="Freeform 31"/>
            <p:cNvSpPr>
              <a:spLocks/>
            </p:cNvSpPr>
            <p:nvPr/>
          </p:nvSpPr>
          <p:spPr bwMode="auto">
            <a:xfrm>
              <a:off x="44450" y="4435525"/>
              <a:ext cx="1458913" cy="2514600"/>
            </a:xfrm>
            <a:custGeom>
              <a:avLst/>
              <a:gdLst>
                <a:gd name="T0" fmla="*/ 0 w 340"/>
                <a:gd name="T1" fmla="*/ 2368702 h 586"/>
                <a:gd name="T2" fmla="*/ 0 w 340"/>
                <a:gd name="T3" fmla="*/ 2368702 h 586"/>
                <a:gd name="T4" fmla="*/ 0 w 340"/>
                <a:gd name="T5" fmla="*/ 2368702 h 586"/>
                <a:gd name="T6" fmla="*/ 0 w 340"/>
                <a:gd name="T7" fmla="*/ 2372993 h 586"/>
                <a:gd name="T8" fmla="*/ 0 w 340"/>
                <a:gd name="T9" fmla="*/ 2372993 h 586"/>
                <a:gd name="T10" fmla="*/ 0 w 340"/>
                <a:gd name="T11" fmla="*/ 2377284 h 586"/>
                <a:gd name="T12" fmla="*/ 0 w 340"/>
                <a:gd name="T13" fmla="*/ 2377284 h 586"/>
                <a:gd name="T14" fmla="*/ 0 w 340"/>
                <a:gd name="T15" fmla="*/ 2381575 h 586"/>
                <a:gd name="T16" fmla="*/ 0 w 340"/>
                <a:gd name="T17" fmla="*/ 2381575 h 586"/>
                <a:gd name="T18" fmla="*/ 0 w 340"/>
                <a:gd name="T19" fmla="*/ 2385866 h 586"/>
                <a:gd name="T20" fmla="*/ 0 w 340"/>
                <a:gd name="T21" fmla="*/ 2385866 h 586"/>
                <a:gd name="T22" fmla="*/ 0 w 340"/>
                <a:gd name="T23" fmla="*/ 2385866 h 586"/>
                <a:gd name="T24" fmla="*/ 0 w 340"/>
                <a:gd name="T25" fmla="*/ 2390157 h 586"/>
                <a:gd name="T26" fmla="*/ 0 w 340"/>
                <a:gd name="T27" fmla="*/ 2390157 h 586"/>
                <a:gd name="T28" fmla="*/ 0 w 340"/>
                <a:gd name="T29" fmla="*/ 2394448 h 586"/>
                <a:gd name="T30" fmla="*/ 0 w 340"/>
                <a:gd name="T31" fmla="*/ 2394448 h 586"/>
                <a:gd name="T32" fmla="*/ 0 w 340"/>
                <a:gd name="T33" fmla="*/ 2398740 h 586"/>
                <a:gd name="T34" fmla="*/ 0 w 340"/>
                <a:gd name="T35" fmla="*/ 2398740 h 586"/>
                <a:gd name="T36" fmla="*/ 0 w 340"/>
                <a:gd name="T37" fmla="*/ 2403031 h 586"/>
                <a:gd name="T38" fmla="*/ 0 w 340"/>
                <a:gd name="T39" fmla="*/ 2403031 h 586"/>
                <a:gd name="T40" fmla="*/ 0 w 340"/>
                <a:gd name="T41" fmla="*/ 2403031 h 586"/>
                <a:gd name="T42" fmla="*/ 0 w 340"/>
                <a:gd name="T43" fmla="*/ 2407322 h 586"/>
                <a:gd name="T44" fmla="*/ 0 w 340"/>
                <a:gd name="T45" fmla="*/ 2407322 h 586"/>
                <a:gd name="T46" fmla="*/ 0 w 340"/>
                <a:gd name="T47" fmla="*/ 2411613 h 586"/>
                <a:gd name="T48" fmla="*/ 0 w 340"/>
                <a:gd name="T49" fmla="*/ 2411613 h 586"/>
                <a:gd name="T50" fmla="*/ 0 w 340"/>
                <a:gd name="T51" fmla="*/ 2415904 h 586"/>
                <a:gd name="T52" fmla="*/ 0 w 340"/>
                <a:gd name="T53" fmla="*/ 2415904 h 586"/>
                <a:gd name="T54" fmla="*/ 0 w 340"/>
                <a:gd name="T55" fmla="*/ 2420195 h 586"/>
                <a:gd name="T56" fmla="*/ 0 w 340"/>
                <a:gd name="T57" fmla="*/ 2420195 h 586"/>
                <a:gd name="T58" fmla="*/ 0 w 340"/>
                <a:gd name="T59" fmla="*/ 2424486 h 586"/>
                <a:gd name="T60" fmla="*/ 0 w 340"/>
                <a:gd name="T61" fmla="*/ 2424486 h 586"/>
                <a:gd name="T62" fmla="*/ 0 w 340"/>
                <a:gd name="T63" fmla="*/ 2424486 h 586"/>
                <a:gd name="T64" fmla="*/ 0 w 340"/>
                <a:gd name="T65" fmla="*/ 2428777 h 586"/>
                <a:gd name="T66" fmla="*/ 0 w 340"/>
                <a:gd name="T67" fmla="*/ 2428777 h 586"/>
                <a:gd name="T68" fmla="*/ 0 w 340"/>
                <a:gd name="T69" fmla="*/ 2433069 h 586"/>
                <a:gd name="T70" fmla="*/ 0 w 340"/>
                <a:gd name="T71" fmla="*/ 2433069 h 586"/>
                <a:gd name="T72" fmla="*/ 0 w 340"/>
                <a:gd name="T73" fmla="*/ 2437360 h 586"/>
                <a:gd name="T74" fmla="*/ 0 w 340"/>
                <a:gd name="T75" fmla="*/ 2437360 h 586"/>
                <a:gd name="T76" fmla="*/ 0 w 340"/>
                <a:gd name="T77" fmla="*/ 2441651 h 586"/>
                <a:gd name="T78" fmla="*/ 0 w 340"/>
                <a:gd name="T79" fmla="*/ 2441651 h 586"/>
                <a:gd name="T80" fmla="*/ 0 w 340"/>
                <a:gd name="T81" fmla="*/ 2445942 h 586"/>
                <a:gd name="T82" fmla="*/ 0 w 340"/>
                <a:gd name="T83" fmla="*/ 2445942 h 586"/>
                <a:gd name="T84" fmla="*/ 0 w 340"/>
                <a:gd name="T85" fmla="*/ 2450233 h 586"/>
                <a:gd name="T86" fmla="*/ 0 w 340"/>
                <a:gd name="T87" fmla="*/ 2450233 h 586"/>
                <a:gd name="T88" fmla="*/ 0 w 340"/>
                <a:gd name="T89" fmla="*/ 2450233 h 586"/>
                <a:gd name="T90" fmla="*/ 0 w 340"/>
                <a:gd name="T91" fmla="*/ 2514600 h 586"/>
                <a:gd name="T92" fmla="*/ 1458913 w 340"/>
                <a:gd name="T93" fmla="*/ 0 h 58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340" h="586">
                  <a:moveTo>
                    <a:pt x="340" y="0"/>
                  </a:moveTo>
                  <a:cubicBezTo>
                    <a:pt x="156" y="9"/>
                    <a:pt x="7" y="251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2"/>
                    <a:pt x="0" y="572"/>
                    <a:pt x="0" y="572"/>
                  </a:cubicBezTo>
                  <a:cubicBezTo>
                    <a:pt x="0" y="577"/>
                    <a:pt x="0" y="581"/>
                    <a:pt x="0" y="586"/>
                  </a:cubicBezTo>
                  <a:cubicBezTo>
                    <a:pt x="340" y="586"/>
                    <a:pt x="340" y="586"/>
                    <a:pt x="340" y="586"/>
                  </a:cubicBezTo>
                  <a:cubicBezTo>
                    <a:pt x="340" y="0"/>
                    <a:pt x="340" y="0"/>
                    <a:pt x="340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898" name="Freeform 32"/>
            <p:cNvSpPr>
              <a:spLocks/>
            </p:cNvSpPr>
            <p:nvPr/>
          </p:nvSpPr>
          <p:spPr bwMode="auto">
            <a:xfrm>
              <a:off x="1952625" y="4981627"/>
              <a:ext cx="2355850" cy="1968500"/>
            </a:xfrm>
            <a:custGeom>
              <a:avLst/>
              <a:gdLst>
                <a:gd name="T0" fmla="*/ 2355850 w 549"/>
                <a:gd name="T1" fmla="*/ 1968500 h 459"/>
                <a:gd name="T2" fmla="*/ 2355850 w 549"/>
                <a:gd name="T3" fmla="*/ 1921325 h 459"/>
                <a:gd name="T4" fmla="*/ 1180071 w 549"/>
                <a:gd name="T5" fmla="*/ 0 h 459"/>
                <a:gd name="T6" fmla="*/ 0 w 549"/>
                <a:gd name="T7" fmla="*/ 1921325 h 459"/>
                <a:gd name="T8" fmla="*/ 4291 w 549"/>
                <a:gd name="T9" fmla="*/ 1968500 h 459"/>
                <a:gd name="T10" fmla="*/ 2355850 w 549"/>
                <a:gd name="T11" fmla="*/ 1968500 h 4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49" h="459">
                  <a:moveTo>
                    <a:pt x="549" y="459"/>
                  </a:moveTo>
                  <a:cubicBezTo>
                    <a:pt x="549" y="455"/>
                    <a:pt x="549" y="452"/>
                    <a:pt x="549" y="448"/>
                  </a:cubicBezTo>
                  <a:cubicBezTo>
                    <a:pt x="549" y="201"/>
                    <a:pt x="427" y="0"/>
                    <a:pt x="275" y="0"/>
                  </a:cubicBezTo>
                  <a:cubicBezTo>
                    <a:pt x="123" y="0"/>
                    <a:pt x="0" y="201"/>
                    <a:pt x="0" y="448"/>
                  </a:cubicBezTo>
                  <a:cubicBezTo>
                    <a:pt x="0" y="452"/>
                    <a:pt x="1" y="455"/>
                    <a:pt x="1" y="459"/>
                  </a:cubicBezTo>
                  <a:cubicBezTo>
                    <a:pt x="549" y="459"/>
                    <a:pt x="549" y="459"/>
                    <a:pt x="549" y="459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899" name="Freeform 33"/>
            <p:cNvSpPr>
              <a:spLocks noEditPoints="1"/>
            </p:cNvSpPr>
            <p:nvPr/>
          </p:nvSpPr>
          <p:spPr bwMode="auto">
            <a:xfrm>
              <a:off x="1952625" y="6527800"/>
              <a:ext cx="4763" cy="93663"/>
            </a:xfrm>
            <a:custGeom>
              <a:avLst/>
              <a:gdLst>
                <a:gd name="T0" fmla="*/ 0 w 1"/>
                <a:gd name="T1" fmla="*/ 93663 h 22"/>
                <a:gd name="T2" fmla="*/ 0 w 1"/>
                <a:gd name="T3" fmla="*/ 93663 h 22"/>
                <a:gd name="T4" fmla="*/ 0 w 1"/>
                <a:gd name="T5" fmla="*/ 89406 h 22"/>
                <a:gd name="T6" fmla="*/ 0 w 1"/>
                <a:gd name="T7" fmla="*/ 89406 h 22"/>
                <a:gd name="T8" fmla="*/ 0 w 1"/>
                <a:gd name="T9" fmla="*/ 89406 h 22"/>
                <a:gd name="T10" fmla="*/ 4763 w 1"/>
                <a:gd name="T11" fmla="*/ 85148 h 22"/>
                <a:gd name="T12" fmla="*/ 4763 w 1"/>
                <a:gd name="T13" fmla="*/ 85148 h 22"/>
                <a:gd name="T14" fmla="*/ 4763 w 1"/>
                <a:gd name="T15" fmla="*/ 85148 h 22"/>
                <a:gd name="T16" fmla="*/ 4763 w 1"/>
                <a:gd name="T17" fmla="*/ 80891 h 22"/>
                <a:gd name="T18" fmla="*/ 4763 w 1"/>
                <a:gd name="T19" fmla="*/ 80891 h 22"/>
                <a:gd name="T20" fmla="*/ 4763 w 1"/>
                <a:gd name="T21" fmla="*/ 80891 h 22"/>
                <a:gd name="T22" fmla="*/ 4763 w 1"/>
                <a:gd name="T23" fmla="*/ 76633 h 22"/>
                <a:gd name="T24" fmla="*/ 4763 w 1"/>
                <a:gd name="T25" fmla="*/ 76633 h 22"/>
                <a:gd name="T26" fmla="*/ 4763 w 1"/>
                <a:gd name="T27" fmla="*/ 76633 h 22"/>
                <a:gd name="T28" fmla="*/ 4763 w 1"/>
                <a:gd name="T29" fmla="*/ 72376 h 22"/>
                <a:gd name="T30" fmla="*/ 4763 w 1"/>
                <a:gd name="T31" fmla="*/ 72376 h 22"/>
                <a:gd name="T32" fmla="*/ 4763 w 1"/>
                <a:gd name="T33" fmla="*/ 68119 h 22"/>
                <a:gd name="T34" fmla="*/ 4763 w 1"/>
                <a:gd name="T35" fmla="*/ 68119 h 22"/>
                <a:gd name="T36" fmla="*/ 4763 w 1"/>
                <a:gd name="T37" fmla="*/ 68119 h 22"/>
                <a:gd name="T38" fmla="*/ 4763 w 1"/>
                <a:gd name="T39" fmla="*/ 63861 h 22"/>
                <a:gd name="T40" fmla="*/ 4763 w 1"/>
                <a:gd name="T41" fmla="*/ 63861 h 22"/>
                <a:gd name="T42" fmla="*/ 4763 w 1"/>
                <a:gd name="T43" fmla="*/ 63861 h 22"/>
                <a:gd name="T44" fmla="*/ 4763 w 1"/>
                <a:gd name="T45" fmla="*/ 59604 h 22"/>
                <a:gd name="T46" fmla="*/ 4763 w 1"/>
                <a:gd name="T47" fmla="*/ 59604 h 22"/>
                <a:gd name="T48" fmla="*/ 4763 w 1"/>
                <a:gd name="T49" fmla="*/ 59604 h 22"/>
                <a:gd name="T50" fmla="*/ 4763 w 1"/>
                <a:gd name="T51" fmla="*/ 55346 h 22"/>
                <a:gd name="T52" fmla="*/ 4763 w 1"/>
                <a:gd name="T53" fmla="*/ 55346 h 22"/>
                <a:gd name="T54" fmla="*/ 4763 w 1"/>
                <a:gd name="T55" fmla="*/ 55346 h 22"/>
                <a:gd name="T56" fmla="*/ 4763 w 1"/>
                <a:gd name="T57" fmla="*/ 51089 h 22"/>
                <a:gd name="T58" fmla="*/ 4763 w 1"/>
                <a:gd name="T59" fmla="*/ 51089 h 22"/>
                <a:gd name="T60" fmla="*/ 4763 w 1"/>
                <a:gd name="T61" fmla="*/ 51089 h 22"/>
                <a:gd name="T62" fmla="*/ 4763 w 1"/>
                <a:gd name="T63" fmla="*/ 46832 h 22"/>
                <a:gd name="T64" fmla="*/ 4763 w 1"/>
                <a:gd name="T65" fmla="*/ 46832 h 22"/>
                <a:gd name="T66" fmla="*/ 4763 w 1"/>
                <a:gd name="T67" fmla="*/ 42574 h 22"/>
                <a:gd name="T68" fmla="*/ 4763 w 1"/>
                <a:gd name="T69" fmla="*/ 42574 h 22"/>
                <a:gd name="T70" fmla="*/ 4763 w 1"/>
                <a:gd name="T71" fmla="*/ 42574 h 22"/>
                <a:gd name="T72" fmla="*/ 4763 w 1"/>
                <a:gd name="T73" fmla="*/ 38317 h 22"/>
                <a:gd name="T74" fmla="*/ 4763 w 1"/>
                <a:gd name="T75" fmla="*/ 38317 h 22"/>
                <a:gd name="T76" fmla="*/ 4763 w 1"/>
                <a:gd name="T77" fmla="*/ 38317 h 22"/>
                <a:gd name="T78" fmla="*/ 4763 w 1"/>
                <a:gd name="T79" fmla="*/ 34059 h 22"/>
                <a:gd name="T80" fmla="*/ 4763 w 1"/>
                <a:gd name="T81" fmla="*/ 34059 h 22"/>
                <a:gd name="T82" fmla="*/ 4763 w 1"/>
                <a:gd name="T83" fmla="*/ 34059 h 22"/>
                <a:gd name="T84" fmla="*/ 4763 w 1"/>
                <a:gd name="T85" fmla="*/ 0 h 2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" h="22"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1" y="20"/>
                  </a:moveTo>
                  <a:cubicBezTo>
                    <a:pt x="1" y="20"/>
                    <a:pt x="1" y="21"/>
                    <a:pt x="1" y="21"/>
                  </a:cubicBezTo>
                  <a:cubicBezTo>
                    <a:pt x="1" y="21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00" name="Freeform 34"/>
            <p:cNvSpPr>
              <a:spLocks/>
            </p:cNvSpPr>
            <p:nvPr/>
          </p:nvSpPr>
          <p:spPr bwMode="auto">
            <a:xfrm>
              <a:off x="1952625" y="4984800"/>
              <a:ext cx="1141413" cy="1965325"/>
            </a:xfrm>
            <a:custGeom>
              <a:avLst/>
              <a:gdLst>
                <a:gd name="T0" fmla="*/ 4291 w 266"/>
                <a:gd name="T1" fmla="*/ 1819428 h 458"/>
                <a:gd name="T2" fmla="*/ 4291 w 266"/>
                <a:gd name="T3" fmla="*/ 1853756 h 458"/>
                <a:gd name="T4" fmla="*/ 4291 w 266"/>
                <a:gd name="T5" fmla="*/ 1853756 h 458"/>
                <a:gd name="T6" fmla="*/ 4291 w 266"/>
                <a:gd name="T7" fmla="*/ 1853756 h 458"/>
                <a:gd name="T8" fmla="*/ 4291 w 266"/>
                <a:gd name="T9" fmla="*/ 1858047 h 458"/>
                <a:gd name="T10" fmla="*/ 4291 w 266"/>
                <a:gd name="T11" fmla="*/ 1858047 h 458"/>
                <a:gd name="T12" fmla="*/ 4291 w 266"/>
                <a:gd name="T13" fmla="*/ 1858047 h 458"/>
                <a:gd name="T14" fmla="*/ 4291 w 266"/>
                <a:gd name="T15" fmla="*/ 1862339 h 458"/>
                <a:gd name="T16" fmla="*/ 4291 w 266"/>
                <a:gd name="T17" fmla="*/ 1862339 h 458"/>
                <a:gd name="T18" fmla="*/ 4291 w 266"/>
                <a:gd name="T19" fmla="*/ 1862339 h 458"/>
                <a:gd name="T20" fmla="*/ 4291 w 266"/>
                <a:gd name="T21" fmla="*/ 1866630 h 458"/>
                <a:gd name="T22" fmla="*/ 4291 w 266"/>
                <a:gd name="T23" fmla="*/ 1866630 h 458"/>
                <a:gd name="T24" fmla="*/ 4291 w 266"/>
                <a:gd name="T25" fmla="*/ 1870921 h 458"/>
                <a:gd name="T26" fmla="*/ 4291 w 266"/>
                <a:gd name="T27" fmla="*/ 1870921 h 458"/>
                <a:gd name="T28" fmla="*/ 4291 w 266"/>
                <a:gd name="T29" fmla="*/ 1870921 h 458"/>
                <a:gd name="T30" fmla="*/ 4291 w 266"/>
                <a:gd name="T31" fmla="*/ 1875212 h 458"/>
                <a:gd name="T32" fmla="*/ 4291 w 266"/>
                <a:gd name="T33" fmla="*/ 1875212 h 458"/>
                <a:gd name="T34" fmla="*/ 4291 w 266"/>
                <a:gd name="T35" fmla="*/ 1875212 h 458"/>
                <a:gd name="T36" fmla="*/ 4291 w 266"/>
                <a:gd name="T37" fmla="*/ 1879503 h 458"/>
                <a:gd name="T38" fmla="*/ 4291 w 266"/>
                <a:gd name="T39" fmla="*/ 1879503 h 458"/>
                <a:gd name="T40" fmla="*/ 4291 w 266"/>
                <a:gd name="T41" fmla="*/ 1879503 h 458"/>
                <a:gd name="T42" fmla="*/ 4291 w 266"/>
                <a:gd name="T43" fmla="*/ 1883794 h 458"/>
                <a:gd name="T44" fmla="*/ 4291 w 266"/>
                <a:gd name="T45" fmla="*/ 1883794 h 458"/>
                <a:gd name="T46" fmla="*/ 4291 w 266"/>
                <a:gd name="T47" fmla="*/ 1883794 h 458"/>
                <a:gd name="T48" fmla="*/ 4291 w 266"/>
                <a:gd name="T49" fmla="*/ 1888085 h 458"/>
                <a:gd name="T50" fmla="*/ 4291 w 266"/>
                <a:gd name="T51" fmla="*/ 1888085 h 458"/>
                <a:gd name="T52" fmla="*/ 4291 w 266"/>
                <a:gd name="T53" fmla="*/ 1888085 h 458"/>
                <a:gd name="T54" fmla="*/ 4291 w 266"/>
                <a:gd name="T55" fmla="*/ 1892376 h 458"/>
                <a:gd name="T56" fmla="*/ 4291 w 266"/>
                <a:gd name="T57" fmla="*/ 1892376 h 458"/>
                <a:gd name="T58" fmla="*/ 4291 w 266"/>
                <a:gd name="T59" fmla="*/ 1896667 h 458"/>
                <a:gd name="T60" fmla="*/ 4291 w 266"/>
                <a:gd name="T61" fmla="*/ 1896667 h 458"/>
                <a:gd name="T62" fmla="*/ 4291 w 266"/>
                <a:gd name="T63" fmla="*/ 1896667 h 458"/>
                <a:gd name="T64" fmla="*/ 4291 w 266"/>
                <a:gd name="T65" fmla="*/ 1900958 h 458"/>
                <a:gd name="T66" fmla="*/ 4291 w 266"/>
                <a:gd name="T67" fmla="*/ 1900958 h 458"/>
                <a:gd name="T68" fmla="*/ 4291 w 266"/>
                <a:gd name="T69" fmla="*/ 1900958 h 458"/>
                <a:gd name="T70" fmla="*/ 4291 w 266"/>
                <a:gd name="T71" fmla="*/ 1905250 h 458"/>
                <a:gd name="T72" fmla="*/ 4291 w 266"/>
                <a:gd name="T73" fmla="*/ 1905250 h 458"/>
                <a:gd name="T74" fmla="*/ 4291 w 266"/>
                <a:gd name="T75" fmla="*/ 1905250 h 458"/>
                <a:gd name="T76" fmla="*/ 0 w 266"/>
                <a:gd name="T77" fmla="*/ 1909541 h 458"/>
                <a:gd name="T78" fmla="*/ 0 w 266"/>
                <a:gd name="T79" fmla="*/ 1909541 h 458"/>
                <a:gd name="T80" fmla="*/ 0 w 266"/>
                <a:gd name="T81" fmla="*/ 1909541 h 458"/>
                <a:gd name="T82" fmla="*/ 0 w 266"/>
                <a:gd name="T83" fmla="*/ 1913832 h 458"/>
                <a:gd name="T84" fmla="*/ 0 w 266"/>
                <a:gd name="T85" fmla="*/ 1913832 h 458"/>
                <a:gd name="T86" fmla="*/ 0 w 266"/>
                <a:gd name="T87" fmla="*/ 1918123 h 458"/>
                <a:gd name="T88" fmla="*/ 4291 w 266"/>
                <a:gd name="T89" fmla="*/ 1965325 h 458"/>
                <a:gd name="T90" fmla="*/ 1141413 w 266"/>
                <a:gd name="T91" fmla="*/ 0 h 45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66" h="458">
                  <a:moveTo>
                    <a:pt x="266" y="0"/>
                  </a:moveTo>
                  <a:cubicBezTo>
                    <a:pt x="123" y="7"/>
                    <a:pt x="8" y="192"/>
                    <a:pt x="1" y="424"/>
                  </a:cubicBezTo>
                  <a:cubicBezTo>
                    <a:pt x="1" y="424"/>
                    <a:pt x="1" y="424"/>
                    <a:pt x="1" y="424"/>
                  </a:cubicBezTo>
                  <a:cubicBezTo>
                    <a:pt x="1" y="427"/>
                    <a:pt x="1" y="429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5"/>
                    <a:pt x="1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51"/>
                    <a:pt x="1" y="454"/>
                    <a:pt x="1" y="458"/>
                  </a:cubicBezTo>
                  <a:cubicBezTo>
                    <a:pt x="266" y="458"/>
                    <a:pt x="266" y="458"/>
                    <a:pt x="266" y="458"/>
                  </a:cubicBezTo>
                  <a:cubicBezTo>
                    <a:pt x="266" y="0"/>
                    <a:pt x="266" y="0"/>
                    <a:pt x="266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01" name="Freeform 35"/>
            <p:cNvSpPr>
              <a:spLocks/>
            </p:cNvSpPr>
            <p:nvPr/>
          </p:nvSpPr>
          <p:spPr bwMode="auto">
            <a:xfrm>
              <a:off x="10499725" y="5537200"/>
              <a:ext cx="1358900" cy="1136650"/>
            </a:xfrm>
            <a:custGeom>
              <a:avLst/>
              <a:gdLst>
                <a:gd name="T0" fmla="*/ 1358900 w 317"/>
                <a:gd name="T1" fmla="*/ 1136650 h 265"/>
                <a:gd name="T2" fmla="*/ 1358900 w 317"/>
                <a:gd name="T3" fmla="*/ 1110915 h 265"/>
                <a:gd name="T4" fmla="*/ 681593 w 317"/>
                <a:gd name="T5" fmla="*/ 0 h 265"/>
                <a:gd name="T6" fmla="*/ 0 w 317"/>
                <a:gd name="T7" fmla="*/ 1110915 h 265"/>
                <a:gd name="T8" fmla="*/ 4287 w 317"/>
                <a:gd name="T9" fmla="*/ 1136650 h 265"/>
                <a:gd name="T10" fmla="*/ 1358900 w 317"/>
                <a:gd name="T11" fmla="*/ 1136650 h 2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7" h="265">
                  <a:moveTo>
                    <a:pt x="317" y="265"/>
                  </a:moveTo>
                  <a:cubicBezTo>
                    <a:pt x="317" y="263"/>
                    <a:pt x="317" y="261"/>
                    <a:pt x="317" y="259"/>
                  </a:cubicBezTo>
                  <a:cubicBezTo>
                    <a:pt x="317" y="116"/>
                    <a:pt x="247" y="0"/>
                    <a:pt x="159" y="0"/>
                  </a:cubicBezTo>
                  <a:cubicBezTo>
                    <a:pt x="71" y="0"/>
                    <a:pt x="0" y="116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317" y="265"/>
                    <a:pt x="317" y="265"/>
                    <a:pt x="317" y="265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02" name="Freeform 36"/>
            <p:cNvSpPr>
              <a:spLocks noEditPoints="1"/>
            </p:cNvSpPr>
            <p:nvPr/>
          </p:nvSpPr>
          <p:spPr bwMode="auto">
            <a:xfrm>
              <a:off x="10499725" y="6570663"/>
              <a:ext cx="3175" cy="73025"/>
            </a:xfrm>
            <a:custGeom>
              <a:avLst/>
              <a:gdLst>
                <a:gd name="T0" fmla="*/ 0 w 1"/>
                <a:gd name="T1" fmla="*/ 73025 h 17"/>
                <a:gd name="T2" fmla="*/ 0 w 1"/>
                <a:gd name="T3" fmla="*/ 68729 h 17"/>
                <a:gd name="T4" fmla="*/ 0 w 1"/>
                <a:gd name="T5" fmla="*/ 68729 h 17"/>
                <a:gd name="T6" fmla="*/ 0 w 1"/>
                <a:gd name="T7" fmla="*/ 68729 h 17"/>
                <a:gd name="T8" fmla="*/ 3175 w 1"/>
                <a:gd name="T9" fmla="*/ 64434 h 17"/>
                <a:gd name="T10" fmla="*/ 3175 w 1"/>
                <a:gd name="T11" fmla="*/ 64434 h 17"/>
                <a:gd name="T12" fmla="*/ 3175 w 1"/>
                <a:gd name="T13" fmla="*/ 64434 h 17"/>
                <a:gd name="T14" fmla="*/ 3175 w 1"/>
                <a:gd name="T15" fmla="*/ 64434 h 17"/>
                <a:gd name="T16" fmla="*/ 3175 w 1"/>
                <a:gd name="T17" fmla="*/ 64434 h 17"/>
                <a:gd name="T18" fmla="*/ 3175 w 1"/>
                <a:gd name="T19" fmla="*/ 60138 h 17"/>
                <a:gd name="T20" fmla="*/ 3175 w 1"/>
                <a:gd name="T21" fmla="*/ 60138 h 17"/>
                <a:gd name="T22" fmla="*/ 3175 w 1"/>
                <a:gd name="T23" fmla="*/ 60138 h 17"/>
                <a:gd name="T24" fmla="*/ 3175 w 1"/>
                <a:gd name="T25" fmla="*/ 60138 h 17"/>
                <a:gd name="T26" fmla="*/ 3175 w 1"/>
                <a:gd name="T27" fmla="*/ 55843 h 17"/>
                <a:gd name="T28" fmla="*/ 3175 w 1"/>
                <a:gd name="T29" fmla="*/ 55843 h 17"/>
                <a:gd name="T30" fmla="*/ 3175 w 1"/>
                <a:gd name="T31" fmla="*/ 55843 h 17"/>
                <a:gd name="T32" fmla="*/ 3175 w 1"/>
                <a:gd name="T33" fmla="*/ 51547 h 17"/>
                <a:gd name="T34" fmla="*/ 3175 w 1"/>
                <a:gd name="T35" fmla="*/ 51547 h 17"/>
                <a:gd name="T36" fmla="*/ 3175 w 1"/>
                <a:gd name="T37" fmla="*/ 51547 h 17"/>
                <a:gd name="T38" fmla="*/ 3175 w 1"/>
                <a:gd name="T39" fmla="*/ 47251 h 17"/>
                <a:gd name="T40" fmla="*/ 3175 w 1"/>
                <a:gd name="T41" fmla="*/ 47251 h 17"/>
                <a:gd name="T42" fmla="*/ 3175 w 1"/>
                <a:gd name="T43" fmla="*/ 47251 h 17"/>
                <a:gd name="T44" fmla="*/ 3175 w 1"/>
                <a:gd name="T45" fmla="*/ 42956 h 17"/>
                <a:gd name="T46" fmla="*/ 3175 w 1"/>
                <a:gd name="T47" fmla="*/ 42956 h 17"/>
                <a:gd name="T48" fmla="*/ 3175 w 1"/>
                <a:gd name="T49" fmla="*/ 42956 h 17"/>
                <a:gd name="T50" fmla="*/ 3175 w 1"/>
                <a:gd name="T51" fmla="*/ 42956 h 17"/>
                <a:gd name="T52" fmla="*/ 3175 w 1"/>
                <a:gd name="T53" fmla="*/ 42956 h 17"/>
                <a:gd name="T54" fmla="*/ 3175 w 1"/>
                <a:gd name="T55" fmla="*/ 38660 h 17"/>
                <a:gd name="T56" fmla="*/ 3175 w 1"/>
                <a:gd name="T57" fmla="*/ 38660 h 17"/>
                <a:gd name="T58" fmla="*/ 3175 w 1"/>
                <a:gd name="T59" fmla="*/ 38660 h 17"/>
                <a:gd name="T60" fmla="*/ 3175 w 1"/>
                <a:gd name="T61" fmla="*/ 38660 h 17"/>
                <a:gd name="T62" fmla="*/ 3175 w 1"/>
                <a:gd name="T63" fmla="*/ 34365 h 17"/>
                <a:gd name="T64" fmla="*/ 3175 w 1"/>
                <a:gd name="T65" fmla="*/ 34365 h 17"/>
                <a:gd name="T66" fmla="*/ 3175 w 1"/>
                <a:gd name="T67" fmla="*/ 34365 h 17"/>
                <a:gd name="T68" fmla="*/ 3175 w 1"/>
                <a:gd name="T69" fmla="*/ 30069 h 17"/>
                <a:gd name="T70" fmla="*/ 3175 w 1"/>
                <a:gd name="T71" fmla="*/ 30069 h 17"/>
                <a:gd name="T72" fmla="*/ 3175 w 1"/>
                <a:gd name="T73" fmla="*/ 30069 h 17"/>
                <a:gd name="T74" fmla="*/ 3175 w 1"/>
                <a:gd name="T75" fmla="*/ 25774 h 17"/>
                <a:gd name="T76" fmla="*/ 3175 w 1"/>
                <a:gd name="T77" fmla="*/ 25774 h 17"/>
                <a:gd name="T78" fmla="*/ 3175 w 1"/>
                <a:gd name="T79" fmla="*/ 25774 h 17"/>
                <a:gd name="T80" fmla="*/ 3175 w 1"/>
                <a:gd name="T81" fmla="*/ 25774 h 17"/>
                <a:gd name="T82" fmla="*/ 3175 w 1"/>
                <a:gd name="T83" fmla="*/ 25774 h 17"/>
                <a:gd name="T84" fmla="*/ 3175 w 1"/>
                <a:gd name="T85" fmla="*/ 21478 h 17"/>
                <a:gd name="T86" fmla="*/ 3175 w 1"/>
                <a:gd name="T87" fmla="*/ 21478 h 17"/>
                <a:gd name="T88" fmla="*/ 3175 w 1"/>
                <a:gd name="T89" fmla="*/ 21478 h 17"/>
                <a:gd name="T90" fmla="*/ 3175 w 1"/>
                <a:gd name="T91" fmla="*/ 21478 h 17"/>
                <a:gd name="T92" fmla="*/ 3175 w 1"/>
                <a:gd name="T93" fmla="*/ 17182 h 17"/>
                <a:gd name="T94" fmla="*/ 3175 w 1"/>
                <a:gd name="T95" fmla="*/ 17182 h 17"/>
                <a:gd name="T96" fmla="*/ 3175 w 1"/>
                <a:gd name="T97" fmla="*/ 17182 h 17"/>
                <a:gd name="T98" fmla="*/ 3175 w 1"/>
                <a:gd name="T99" fmla="*/ 12887 h 17"/>
                <a:gd name="T100" fmla="*/ 3175 w 1"/>
                <a:gd name="T101" fmla="*/ 12887 h 17"/>
                <a:gd name="T102" fmla="*/ 3175 w 1"/>
                <a:gd name="T103" fmla="*/ 12887 h 17"/>
                <a:gd name="T104" fmla="*/ 3175 w 1"/>
                <a:gd name="T105" fmla="*/ 8591 h 17"/>
                <a:gd name="T106" fmla="*/ 3175 w 1"/>
                <a:gd name="T107" fmla="*/ 8591 h 17"/>
                <a:gd name="T108" fmla="*/ 3175 w 1"/>
                <a:gd name="T109" fmla="*/ 8591 h 17"/>
                <a:gd name="T110" fmla="*/ 3175 w 1"/>
                <a:gd name="T111" fmla="*/ 8591 h 17"/>
                <a:gd name="T112" fmla="*/ 3175 w 1"/>
                <a:gd name="T113" fmla="*/ 8591 h 17"/>
                <a:gd name="T114" fmla="*/ 3175 w 1"/>
                <a:gd name="T115" fmla="*/ 4296 h 17"/>
                <a:gd name="T116" fmla="*/ 3175 w 1"/>
                <a:gd name="T117" fmla="*/ 4296 h 17"/>
                <a:gd name="T118" fmla="*/ 3175 w 1"/>
                <a:gd name="T119" fmla="*/ 4296 h 17"/>
                <a:gd name="T120" fmla="*/ 3175 w 1"/>
                <a:gd name="T121" fmla="*/ 0 h 1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03" name="Freeform 37"/>
            <p:cNvSpPr>
              <a:spLocks/>
            </p:cNvSpPr>
            <p:nvPr/>
          </p:nvSpPr>
          <p:spPr bwMode="auto">
            <a:xfrm>
              <a:off x="10499725" y="5537200"/>
              <a:ext cx="660400" cy="1136650"/>
            </a:xfrm>
            <a:custGeom>
              <a:avLst/>
              <a:gdLst>
                <a:gd name="T0" fmla="*/ 4288 w 154"/>
                <a:gd name="T1" fmla="*/ 1033708 h 265"/>
                <a:gd name="T2" fmla="*/ 4288 w 154"/>
                <a:gd name="T3" fmla="*/ 1037997 h 265"/>
                <a:gd name="T4" fmla="*/ 4288 w 154"/>
                <a:gd name="T5" fmla="*/ 1037997 h 265"/>
                <a:gd name="T6" fmla="*/ 4288 w 154"/>
                <a:gd name="T7" fmla="*/ 1042287 h 265"/>
                <a:gd name="T8" fmla="*/ 4288 w 154"/>
                <a:gd name="T9" fmla="*/ 1042287 h 265"/>
                <a:gd name="T10" fmla="*/ 4288 w 154"/>
                <a:gd name="T11" fmla="*/ 1042287 h 265"/>
                <a:gd name="T12" fmla="*/ 4288 w 154"/>
                <a:gd name="T13" fmla="*/ 1046576 h 265"/>
                <a:gd name="T14" fmla="*/ 4288 w 154"/>
                <a:gd name="T15" fmla="*/ 1046576 h 265"/>
                <a:gd name="T16" fmla="*/ 4288 w 154"/>
                <a:gd name="T17" fmla="*/ 1050865 h 265"/>
                <a:gd name="T18" fmla="*/ 4288 w 154"/>
                <a:gd name="T19" fmla="*/ 1050865 h 265"/>
                <a:gd name="T20" fmla="*/ 4288 w 154"/>
                <a:gd name="T21" fmla="*/ 1050865 h 265"/>
                <a:gd name="T22" fmla="*/ 4288 w 154"/>
                <a:gd name="T23" fmla="*/ 1055154 h 265"/>
                <a:gd name="T24" fmla="*/ 4288 w 154"/>
                <a:gd name="T25" fmla="*/ 1055154 h 265"/>
                <a:gd name="T26" fmla="*/ 4288 w 154"/>
                <a:gd name="T27" fmla="*/ 1059444 h 265"/>
                <a:gd name="T28" fmla="*/ 4288 w 154"/>
                <a:gd name="T29" fmla="*/ 1059444 h 265"/>
                <a:gd name="T30" fmla="*/ 4288 w 154"/>
                <a:gd name="T31" fmla="*/ 1059444 h 265"/>
                <a:gd name="T32" fmla="*/ 4288 w 154"/>
                <a:gd name="T33" fmla="*/ 1063733 h 265"/>
                <a:gd name="T34" fmla="*/ 4288 w 154"/>
                <a:gd name="T35" fmla="*/ 1063733 h 265"/>
                <a:gd name="T36" fmla="*/ 4288 w 154"/>
                <a:gd name="T37" fmla="*/ 1068022 h 265"/>
                <a:gd name="T38" fmla="*/ 4288 w 154"/>
                <a:gd name="T39" fmla="*/ 1068022 h 265"/>
                <a:gd name="T40" fmla="*/ 4288 w 154"/>
                <a:gd name="T41" fmla="*/ 1068022 h 265"/>
                <a:gd name="T42" fmla="*/ 4288 w 154"/>
                <a:gd name="T43" fmla="*/ 1072311 h 265"/>
                <a:gd name="T44" fmla="*/ 4288 w 154"/>
                <a:gd name="T45" fmla="*/ 1072311 h 265"/>
                <a:gd name="T46" fmla="*/ 4288 w 154"/>
                <a:gd name="T47" fmla="*/ 1076601 h 265"/>
                <a:gd name="T48" fmla="*/ 4288 w 154"/>
                <a:gd name="T49" fmla="*/ 1076601 h 265"/>
                <a:gd name="T50" fmla="*/ 4288 w 154"/>
                <a:gd name="T51" fmla="*/ 1076601 h 265"/>
                <a:gd name="T52" fmla="*/ 4288 w 154"/>
                <a:gd name="T53" fmla="*/ 1080890 h 265"/>
                <a:gd name="T54" fmla="*/ 4288 w 154"/>
                <a:gd name="T55" fmla="*/ 1080890 h 265"/>
                <a:gd name="T56" fmla="*/ 4288 w 154"/>
                <a:gd name="T57" fmla="*/ 1085179 h 265"/>
                <a:gd name="T58" fmla="*/ 4288 w 154"/>
                <a:gd name="T59" fmla="*/ 1085179 h 265"/>
                <a:gd name="T60" fmla="*/ 4288 w 154"/>
                <a:gd name="T61" fmla="*/ 1089468 h 265"/>
                <a:gd name="T62" fmla="*/ 4288 w 154"/>
                <a:gd name="T63" fmla="*/ 1089468 h 265"/>
                <a:gd name="T64" fmla="*/ 4288 w 154"/>
                <a:gd name="T65" fmla="*/ 1089468 h 265"/>
                <a:gd name="T66" fmla="*/ 4288 w 154"/>
                <a:gd name="T67" fmla="*/ 1093758 h 265"/>
                <a:gd name="T68" fmla="*/ 4288 w 154"/>
                <a:gd name="T69" fmla="*/ 1093758 h 265"/>
                <a:gd name="T70" fmla="*/ 4288 w 154"/>
                <a:gd name="T71" fmla="*/ 1098047 h 265"/>
                <a:gd name="T72" fmla="*/ 4288 w 154"/>
                <a:gd name="T73" fmla="*/ 1098047 h 265"/>
                <a:gd name="T74" fmla="*/ 4288 w 154"/>
                <a:gd name="T75" fmla="*/ 1098047 h 265"/>
                <a:gd name="T76" fmla="*/ 0 w 154"/>
                <a:gd name="T77" fmla="*/ 1102336 h 265"/>
                <a:gd name="T78" fmla="*/ 0 w 154"/>
                <a:gd name="T79" fmla="*/ 1102336 h 265"/>
                <a:gd name="T80" fmla="*/ 0 w 154"/>
                <a:gd name="T81" fmla="*/ 1106625 h 265"/>
                <a:gd name="T82" fmla="*/ 0 w 154"/>
                <a:gd name="T83" fmla="*/ 1110915 h 265"/>
                <a:gd name="T84" fmla="*/ 4288 w 154"/>
                <a:gd name="T85" fmla="*/ 1136650 h 265"/>
                <a:gd name="T86" fmla="*/ 660400 w 154"/>
                <a:gd name="T87" fmla="*/ 0 h 26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54" h="265">
                  <a:moveTo>
                    <a:pt x="154" y="0"/>
                  </a:moveTo>
                  <a:cubicBezTo>
                    <a:pt x="72" y="4"/>
                    <a:pt x="6" y="109"/>
                    <a:pt x="1" y="241"/>
                  </a:cubicBezTo>
                  <a:cubicBezTo>
                    <a:pt x="1" y="241"/>
                    <a:pt x="1" y="241"/>
                    <a:pt x="1" y="241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7"/>
                    <a:pt x="1" y="257"/>
                    <a:pt x="1" y="257"/>
                  </a:cubicBezTo>
                  <a:cubicBezTo>
                    <a:pt x="1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9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154" y="265"/>
                    <a:pt x="154" y="265"/>
                    <a:pt x="154" y="265"/>
                  </a:cubicBezTo>
                  <a:cubicBezTo>
                    <a:pt x="154" y="0"/>
                    <a:pt x="154" y="0"/>
                    <a:pt x="154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04" name="Freeform 38"/>
            <p:cNvSpPr>
              <a:spLocks/>
            </p:cNvSpPr>
            <p:nvPr/>
          </p:nvSpPr>
          <p:spPr bwMode="auto">
            <a:xfrm>
              <a:off x="8877300" y="6132513"/>
              <a:ext cx="1093788" cy="415925"/>
            </a:xfrm>
            <a:custGeom>
              <a:avLst/>
              <a:gdLst>
                <a:gd name="T0" fmla="*/ 0 w 255"/>
                <a:gd name="T1" fmla="*/ 415925 h 97"/>
                <a:gd name="T2" fmla="*/ 1093788 w 255"/>
                <a:gd name="T3" fmla="*/ 415925 h 97"/>
                <a:gd name="T4" fmla="*/ 1089499 w 255"/>
                <a:gd name="T5" fmla="*/ 381622 h 97"/>
                <a:gd name="T6" fmla="*/ 1068052 w 255"/>
                <a:gd name="T7" fmla="*/ 334455 h 97"/>
                <a:gd name="T8" fmla="*/ 995133 w 255"/>
                <a:gd name="T9" fmla="*/ 261561 h 97"/>
                <a:gd name="T10" fmla="*/ 995133 w 255"/>
                <a:gd name="T11" fmla="*/ 261561 h 97"/>
                <a:gd name="T12" fmla="*/ 896477 w 255"/>
                <a:gd name="T13" fmla="*/ 231546 h 97"/>
                <a:gd name="T14" fmla="*/ 866452 w 255"/>
                <a:gd name="T15" fmla="*/ 235834 h 97"/>
                <a:gd name="T16" fmla="*/ 866452 w 255"/>
                <a:gd name="T17" fmla="*/ 222970 h 97"/>
                <a:gd name="T18" fmla="*/ 682009 w 255"/>
                <a:gd name="T19" fmla="*/ 38591 h 97"/>
                <a:gd name="T20" fmla="*/ 579064 w 255"/>
                <a:gd name="T21" fmla="*/ 68606 h 97"/>
                <a:gd name="T22" fmla="*/ 463251 w 255"/>
                <a:gd name="T23" fmla="*/ 0 h 97"/>
                <a:gd name="T24" fmla="*/ 334570 w 255"/>
                <a:gd name="T25" fmla="*/ 111485 h 97"/>
                <a:gd name="T26" fmla="*/ 287387 w 255"/>
                <a:gd name="T27" fmla="*/ 102909 h 97"/>
                <a:gd name="T28" fmla="*/ 158706 w 255"/>
                <a:gd name="T29" fmla="*/ 235834 h 97"/>
                <a:gd name="T30" fmla="*/ 162996 w 255"/>
                <a:gd name="T31" fmla="*/ 265849 h 97"/>
                <a:gd name="T32" fmla="*/ 158706 w 255"/>
                <a:gd name="T33" fmla="*/ 265849 h 97"/>
                <a:gd name="T34" fmla="*/ 0 w 255"/>
                <a:gd name="T35" fmla="*/ 415925 h 9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05" name="Freeform 39"/>
            <p:cNvSpPr>
              <a:spLocks/>
            </p:cNvSpPr>
            <p:nvPr/>
          </p:nvSpPr>
          <p:spPr bwMode="auto">
            <a:xfrm>
              <a:off x="9426575" y="6167438"/>
              <a:ext cx="544513" cy="381000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381000 h 89"/>
                <a:gd name="T4" fmla="*/ 544513 w 127"/>
                <a:gd name="T5" fmla="*/ 381000 h 89"/>
                <a:gd name="T6" fmla="*/ 540225 w 127"/>
                <a:gd name="T7" fmla="*/ 346753 h 89"/>
                <a:gd name="T8" fmla="*/ 518788 w 127"/>
                <a:gd name="T9" fmla="*/ 299663 h 89"/>
                <a:gd name="T10" fmla="*/ 445900 w 127"/>
                <a:gd name="T11" fmla="*/ 226888 h 89"/>
                <a:gd name="T12" fmla="*/ 445900 w 127"/>
                <a:gd name="T13" fmla="*/ 226888 h 89"/>
                <a:gd name="T14" fmla="*/ 347288 w 127"/>
                <a:gd name="T15" fmla="*/ 196921 h 89"/>
                <a:gd name="T16" fmla="*/ 317275 w 127"/>
                <a:gd name="T17" fmla="*/ 201202 h 89"/>
                <a:gd name="T18" fmla="*/ 317275 w 127"/>
                <a:gd name="T19" fmla="*/ 201202 h 89"/>
                <a:gd name="T20" fmla="*/ 317275 w 127"/>
                <a:gd name="T21" fmla="*/ 201202 h 89"/>
                <a:gd name="T22" fmla="*/ 317275 w 127"/>
                <a:gd name="T23" fmla="*/ 188360 h 89"/>
                <a:gd name="T24" fmla="*/ 132913 w 127"/>
                <a:gd name="T25" fmla="*/ 4281 h 89"/>
                <a:gd name="T26" fmla="*/ 30013 w 127"/>
                <a:gd name="T27" fmla="*/ 34247 h 89"/>
                <a:gd name="T28" fmla="*/ 30013 w 127"/>
                <a:gd name="T29" fmla="*/ 34247 h 89"/>
                <a:gd name="T30" fmla="*/ 30013 w 127"/>
                <a:gd name="T31" fmla="*/ 34247 h 89"/>
                <a:gd name="T32" fmla="*/ 30013 w 127"/>
                <a:gd name="T33" fmla="*/ 34247 h 89"/>
                <a:gd name="T34" fmla="*/ 0 w 127"/>
                <a:gd name="T35" fmla="*/ 0 h 8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06" name="Freeform 40"/>
            <p:cNvSpPr>
              <a:spLocks/>
            </p:cNvSpPr>
            <p:nvPr/>
          </p:nvSpPr>
          <p:spPr bwMode="auto">
            <a:xfrm>
              <a:off x="9061450" y="6369050"/>
              <a:ext cx="120650" cy="93663"/>
            </a:xfrm>
            <a:custGeom>
              <a:avLst/>
              <a:gdLst>
                <a:gd name="T0" fmla="*/ 68943 w 28"/>
                <a:gd name="T1" fmla="*/ 0 h 22"/>
                <a:gd name="T2" fmla="*/ 68943 w 28"/>
                <a:gd name="T3" fmla="*/ 93663 h 22"/>
                <a:gd name="T4" fmla="*/ 68943 w 28"/>
                <a:gd name="T5" fmla="*/ 0 h 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07" name="Freeform 41"/>
            <p:cNvSpPr>
              <a:spLocks/>
            </p:cNvSpPr>
            <p:nvPr/>
          </p:nvSpPr>
          <p:spPr bwMode="auto">
            <a:xfrm>
              <a:off x="9250363" y="6223000"/>
              <a:ext cx="138113" cy="107950"/>
            </a:xfrm>
            <a:custGeom>
              <a:avLst/>
              <a:gdLst>
                <a:gd name="T0" fmla="*/ 69057 w 32"/>
                <a:gd name="T1" fmla="*/ 0 h 25"/>
                <a:gd name="T2" fmla="*/ 69057 w 32"/>
                <a:gd name="T3" fmla="*/ 107950 h 25"/>
                <a:gd name="T4" fmla="*/ 69057 w 32"/>
                <a:gd name="T5" fmla="*/ 0 h 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08" name="Freeform 42"/>
            <p:cNvSpPr>
              <a:spLocks/>
            </p:cNvSpPr>
            <p:nvPr/>
          </p:nvSpPr>
          <p:spPr bwMode="auto">
            <a:xfrm>
              <a:off x="9302750" y="6381750"/>
              <a:ext cx="136525" cy="107950"/>
            </a:xfrm>
            <a:custGeom>
              <a:avLst/>
              <a:gdLst>
                <a:gd name="T0" fmla="*/ 68263 w 32"/>
                <a:gd name="T1" fmla="*/ 0 h 25"/>
                <a:gd name="T2" fmla="*/ 68263 w 32"/>
                <a:gd name="T3" fmla="*/ 107950 h 25"/>
                <a:gd name="T4" fmla="*/ 68263 w 32"/>
                <a:gd name="T5" fmla="*/ 0 h 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09" name="Freeform 43"/>
            <p:cNvSpPr>
              <a:spLocks/>
            </p:cNvSpPr>
            <p:nvPr/>
          </p:nvSpPr>
          <p:spPr bwMode="auto">
            <a:xfrm>
              <a:off x="9491663" y="6270625"/>
              <a:ext cx="119063" cy="93663"/>
            </a:xfrm>
            <a:custGeom>
              <a:avLst/>
              <a:gdLst>
                <a:gd name="T0" fmla="*/ 68036 w 28"/>
                <a:gd name="T1" fmla="*/ 0 h 22"/>
                <a:gd name="T2" fmla="*/ 68036 w 28"/>
                <a:gd name="T3" fmla="*/ 93663 h 22"/>
                <a:gd name="T4" fmla="*/ 68036 w 28"/>
                <a:gd name="T5" fmla="*/ 0 h 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10" name="Freeform 44"/>
            <p:cNvSpPr>
              <a:spLocks/>
            </p:cNvSpPr>
            <p:nvPr/>
          </p:nvSpPr>
          <p:spPr bwMode="auto">
            <a:xfrm>
              <a:off x="9628188" y="6389688"/>
              <a:ext cx="120650" cy="95250"/>
            </a:xfrm>
            <a:custGeom>
              <a:avLst/>
              <a:gdLst>
                <a:gd name="T0" fmla="*/ 68943 w 28"/>
                <a:gd name="T1" fmla="*/ 0 h 22"/>
                <a:gd name="T2" fmla="*/ 68943 w 28"/>
                <a:gd name="T3" fmla="*/ 95250 h 22"/>
                <a:gd name="T4" fmla="*/ 68943 w 28"/>
                <a:gd name="T5" fmla="*/ 0 h 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11" name="Freeform 45"/>
            <p:cNvSpPr>
              <a:spLocks/>
            </p:cNvSpPr>
            <p:nvPr/>
          </p:nvSpPr>
          <p:spPr bwMode="auto">
            <a:xfrm>
              <a:off x="3789363" y="6081713"/>
              <a:ext cx="974725" cy="471488"/>
            </a:xfrm>
            <a:custGeom>
              <a:avLst/>
              <a:gdLst>
                <a:gd name="T0" fmla="*/ 970431 w 227"/>
                <a:gd name="T1" fmla="*/ 471488 h 110"/>
                <a:gd name="T2" fmla="*/ 974725 w 227"/>
                <a:gd name="T3" fmla="*/ 415767 h 110"/>
                <a:gd name="T4" fmla="*/ 729970 w 227"/>
                <a:gd name="T5" fmla="*/ 171450 h 110"/>
                <a:gd name="T6" fmla="*/ 708501 w 227"/>
                <a:gd name="T7" fmla="*/ 171450 h 110"/>
                <a:gd name="T8" fmla="*/ 493803 w 227"/>
                <a:gd name="T9" fmla="*/ 0 h 110"/>
                <a:gd name="T10" fmla="*/ 270518 w 227"/>
                <a:gd name="T11" fmla="*/ 218599 h 110"/>
                <a:gd name="T12" fmla="*/ 210403 w 227"/>
                <a:gd name="T13" fmla="*/ 210026 h 110"/>
                <a:gd name="T14" fmla="*/ 0 w 227"/>
                <a:gd name="T15" fmla="*/ 424339 h 110"/>
                <a:gd name="T16" fmla="*/ 4294 w 227"/>
                <a:gd name="T17" fmla="*/ 471488 h 110"/>
                <a:gd name="T18" fmla="*/ 970431 w 227"/>
                <a:gd name="T19" fmla="*/ 471488 h 1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27" h="110">
                  <a:moveTo>
                    <a:pt x="226" y="110"/>
                  </a:moveTo>
                  <a:cubicBezTo>
                    <a:pt x="227" y="106"/>
                    <a:pt x="227" y="102"/>
                    <a:pt x="227" y="97"/>
                  </a:cubicBezTo>
                  <a:cubicBezTo>
                    <a:pt x="227" y="66"/>
                    <a:pt x="201" y="39"/>
                    <a:pt x="170" y="40"/>
                  </a:cubicBezTo>
                  <a:cubicBezTo>
                    <a:pt x="168" y="40"/>
                    <a:pt x="166" y="40"/>
                    <a:pt x="165" y="40"/>
                  </a:cubicBezTo>
                  <a:cubicBezTo>
                    <a:pt x="159" y="17"/>
                    <a:pt x="139" y="0"/>
                    <a:pt x="115" y="0"/>
                  </a:cubicBezTo>
                  <a:cubicBezTo>
                    <a:pt x="87" y="0"/>
                    <a:pt x="64" y="24"/>
                    <a:pt x="63" y="51"/>
                  </a:cubicBezTo>
                  <a:cubicBezTo>
                    <a:pt x="59" y="50"/>
                    <a:pt x="54" y="49"/>
                    <a:pt x="49" y="49"/>
                  </a:cubicBezTo>
                  <a:cubicBezTo>
                    <a:pt x="23" y="49"/>
                    <a:pt x="0" y="72"/>
                    <a:pt x="0" y="99"/>
                  </a:cubicBezTo>
                  <a:cubicBezTo>
                    <a:pt x="0" y="102"/>
                    <a:pt x="1" y="106"/>
                    <a:pt x="1" y="110"/>
                  </a:cubicBezTo>
                  <a:cubicBezTo>
                    <a:pt x="226" y="110"/>
                    <a:pt x="226" y="110"/>
                    <a:pt x="226" y="110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12" name="Freeform 46"/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68263 w 32"/>
                <a:gd name="T1" fmla="*/ 0 h 25"/>
                <a:gd name="T2" fmla="*/ 68263 w 32"/>
                <a:gd name="T3" fmla="*/ 107950 h 25"/>
                <a:gd name="T4" fmla="*/ 68263 w 32"/>
                <a:gd name="T5" fmla="*/ 0 h 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13" name="Freeform 47"/>
            <p:cNvSpPr>
              <a:spLocks/>
            </p:cNvSpPr>
            <p:nvPr/>
          </p:nvSpPr>
          <p:spPr bwMode="auto">
            <a:xfrm>
              <a:off x="4114800" y="6369050"/>
              <a:ext cx="120650" cy="133350"/>
            </a:xfrm>
            <a:custGeom>
              <a:avLst/>
              <a:gdLst>
                <a:gd name="T0" fmla="*/ 107723 w 28"/>
                <a:gd name="T1" fmla="*/ 30111 h 31"/>
                <a:gd name="T2" fmla="*/ 47398 w 28"/>
                <a:gd name="T3" fmla="*/ 8603 h 31"/>
                <a:gd name="T4" fmla="*/ 21545 w 28"/>
                <a:gd name="T5" fmla="*/ 21508 h 31"/>
                <a:gd name="T6" fmla="*/ 4309 w 28"/>
                <a:gd name="T7" fmla="*/ 77429 h 31"/>
                <a:gd name="T8" fmla="*/ 99105 w 28"/>
                <a:gd name="T9" fmla="*/ 103239 h 31"/>
                <a:gd name="T10" fmla="*/ 107723 w 28"/>
                <a:gd name="T11" fmla="*/ 30111 h 3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" h="31">
                  <a:moveTo>
                    <a:pt x="25" y="7"/>
                  </a:moveTo>
                  <a:cubicBezTo>
                    <a:pt x="23" y="1"/>
                    <a:pt x="16" y="0"/>
                    <a:pt x="11" y="2"/>
                  </a:cubicBezTo>
                  <a:cubicBezTo>
                    <a:pt x="8" y="2"/>
                    <a:pt x="6" y="3"/>
                    <a:pt x="5" y="5"/>
                  </a:cubicBezTo>
                  <a:cubicBezTo>
                    <a:pt x="1" y="9"/>
                    <a:pt x="0" y="13"/>
                    <a:pt x="1" y="18"/>
                  </a:cubicBezTo>
                  <a:cubicBezTo>
                    <a:pt x="4" y="27"/>
                    <a:pt x="16" y="31"/>
                    <a:pt x="23" y="24"/>
                  </a:cubicBezTo>
                  <a:cubicBezTo>
                    <a:pt x="28" y="19"/>
                    <a:pt x="28" y="13"/>
                    <a:pt x="25" y="7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14" name="Freeform 48"/>
            <p:cNvSpPr>
              <a:spLocks/>
            </p:cNvSpPr>
            <p:nvPr/>
          </p:nvSpPr>
          <p:spPr bwMode="auto">
            <a:xfrm>
              <a:off x="4137025" y="6215063"/>
              <a:ext cx="153988" cy="119063"/>
            </a:xfrm>
            <a:custGeom>
              <a:avLst/>
              <a:gdLst>
                <a:gd name="T0" fmla="*/ 85549 w 36"/>
                <a:gd name="T1" fmla="*/ 0 h 28"/>
                <a:gd name="T2" fmla="*/ 85549 w 36"/>
                <a:gd name="T3" fmla="*/ 119063 h 28"/>
                <a:gd name="T4" fmla="*/ 85549 w 36"/>
                <a:gd name="T5" fmla="*/ 0 h 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36" y="28"/>
                    <a:pt x="36" y="0"/>
                    <a:pt x="20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15" name="Freeform 49"/>
            <p:cNvSpPr>
              <a:spLocks/>
            </p:cNvSpPr>
            <p:nvPr/>
          </p:nvSpPr>
          <p:spPr bwMode="auto">
            <a:xfrm>
              <a:off x="4346575" y="6343650"/>
              <a:ext cx="115888" cy="128588"/>
            </a:xfrm>
            <a:custGeom>
              <a:avLst/>
              <a:gdLst>
                <a:gd name="T0" fmla="*/ 103012 w 27"/>
                <a:gd name="T1" fmla="*/ 25718 h 30"/>
                <a:gd name="T2" fmla="*/ 85843 w 27"/>
                <a:gd name="T3" fmla="*/ 12859 h 30"/>
                <a:gd name="T4" fmla="*/ 30045 w 27"/>
                <a:gd name="T5" fmla="*/ 12859 h 30"/>
                <a:gd name="T6" fmla="*/ 8584 w 27"/>
                <a:gd name="T7" fmla="*/ 34290 h 30"/>
                <a:gd name="T8" fmla="*/ 0 w 27"/>
                <a:gd name="T9" fmla="*/ 64294 h 30"/>
                <a:gd name="T10" fmla="*/ 42921 w 27"/>
                <a:gd name="T11" fmla="*/ 120015 h 30"/>
                <a:gd name="T12" fmla="*/ 111596 w 27"/>
                <a:gd name="T13" fmla="*/ 94298 h 30"/>
                <a:gd name="T14" fmla="*/ 115888 w 27"/>
                <a:gd name="T15" fmla="*/ 64294 h 30"/>
                <a:gd name="T16" fmla="*/ 103012 w 27"/>
                <a:gd name="T17" fmla="*/ 25718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7" h="30">
                  <a:moveTo>
                    <a:pt x="24" y="6"/>
                  </a:moveTo>
                  <a:cubicBezTo>
                    <a:pt x="23" y="5"/>
                    <a:pt x="22" y="3"/>
                    <a:pt x="20" y="3"/>
                  </a:cubicBezTo>
                  <a:cubicBezTo>
                    <a:pt x="16" y="0"/>
                    <a:pt x="11" y="0"/>
                    <a:pt x="7" y="3"/>
                  </a:cubicBezTo>
                  <a:cubicBezTo>
                    <a:pt x="4" y="4"/>
                    <a:pt x="3" y="6"/>
                    <a:pt x="2" y="8"/>
                  </a:cubicBezTo>
                  <a:cubicBezTo>
                    <a:pt x="0" y="10"/>
                    <a:pt x="0" y="12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6" y="30"/>
                    <a:pt x="22" y="27"/>
                    <a:pt x="26" y="22"/>
                  </a:cubicBezTo>
                  <a:cubicBezTo>
                    <a:pt x="27" y="20"/>
                    <a:pt x="27" y="17"/>
                    <a:pt x="27" y="15"/>
                  </a:cubicBezTo>
                  <a:cubicBezTo>
                    <a:pt x="27" y="12"/>
                    <a:pt x="26" y="9"/>
                    <a:pt x="24" y="6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16" name="Freeform 50"/>
            <p:cNvSpPr>
              <a:spLocks/>
            </p:cNvSpPr>
            <p:nvPr/>
          </p:nvSpPr>
          <p:spPr bwMode="auto">
            <a:xfrm>
              <a:off x="4514850" y="6373813"/>
              <a:ext cx="153988" cy="115888"/>
            </a:xfrm>
            <a:custGeom>
              <a:avLst/>
              <a:gdLst>
                <a:gd name="T0" fmla="*/ 68439 w 36"/>
                <a:gd name="T1" fmla="*/ 0 h 27"/>
                <a:gd name="T2" fmla="*/ 68439 w 36"/>
                <a:gd name="T3" fmla="*/ 115888 h 27"/>
                <a:gd name="T4" fmla="*/ 68439 w 36"/>
                <a:gd name="T5" fmla="*/ 0 h 2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" h="27">
                  <a:moveTo>
                    <a:pt x="16" y="0"/>
                  </a:moveTo>
                  <a:cubicBezTo>
                    <a:pt x="0" y="0"/>
                    <a:pt x="0" y="27"/>
                    <a:pt x="16" y="27"/>
                  </a:cubicBezTo>
                  <a:cubicBezTo>
                    <a:pt x="36" y="27"/>
                    <a:pt x="36" y="0"/>
                    <a:pt x="16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17" name="Freeform 51"/>
            <p:cNvSpPr>
              <a:spLocks noEditPoints="1"/>
            </p:cNvSpPr>
            <p:nvPr/>
          </p:nvSpPr>
          <p:spPr bwMode="auto">
            <a:xfrm>
              <a:off x="3789363" y="6291263"/>
              <a:ext cx="269875" cy="214313"/>
            </a:xfrm>
            <a:custGeom>
              <a:avLst/>
              <a:gdLst>
                <a:gd name="T0" fmla="*/ 269875 w 63"/>
                <a:gd name="T1" fmla="*/ 8573 h 50"/>
                <a:gd name="T2" fmla="*/ 269875 w 63"/>
                <a:gd name="T3" fmla="*/ 8573 h 50"/>
                <a:gd name="T4" fmla="*/ 269875 w 63"/>
                <a:gd name="T5" fmla="*/ 8573 h 50"/>
                <a:gd name="T6" fmla="*/ 269875 w 63"/>
                <a:gd name="T7" fmla="*/ 8573 h 50"/>
                <a:gd name="T8" fmla="*/ 269875 w 63"/>
                <a:gd name="T9" fmla="*/ 8573 h 50"/>
                <a:gd name="T10" fmla="*/ 269875 w 63"/>
                <a:gd name="T11" fmla="*/ 8573 h 50"/>
                <a:gd name="T12" fmla="*/ 269875 w 63"/>
                <a:gd name="T13" fmla="*/ 8573 h 50"/>
                <a:gd name="T14" fmla="*/ 269875 w 63"/>
                <a:gd name="T15" fmla="*/ 8573 h 50"/>
                <a:gd name="T16" fmla="*/ 269875 w 63"/>
                <a:gd name="T17" fmla="*/ 8573 h 50"/>
                <a:gd name="T18" fmla="*/ 269875 w 63"/>
                <a:gd name="T19" fmla="*/ 8573 h 50"/>
                <a:gd name="T20" fmla="*/ 269875 w 63"/>
                <a:gd name="T21" fmla="*/ 8573 h 50"/>
                <a:gd name="T22" fmla="*/ 269875 w 63"/>
                <a:gd name="T23" fmla="*/ 8573 h 50"/>
                <a:gd name="T24" fmla="*/ 269875 w 63"/>
                <a:gd name="T25" fmla="*/ 4286 h 50"/>
                <a:gd name="T26" fmla="*/ 269875 w 63"/>
                <a:gd name="T27" fmla="*/ 8573 h 50"/>
                <a:gd name="T28" fmla="*/ 269875 w 63"/>
                <a:gd name="T29" fmla="*/ 4286 h 50"/>
                <a:gd name="T30" fmla="*/ 269875 w 63"/>
                <a:gd name="T31" fmla="*/ 4286 h 50"/>
                <a:gd name="T32" fmla="*/ 269875 w 63"/>
                <a:gd name="T33" fmla="*/ 4286 h 50"/>
                <a:gd name="T34" fmla="*/ 269875 w 63"/>
                <a:gd name="T35" fmla="*/ 4286 h 50"/>
                <a:gd name="T36" fmla="*/ 269875 w 63"/>
                <a:gd name="T37" fmla="*/ 4286 h 50"/>
                <a:gd name="T38" fmla="*/ 269875 w 63"/>
                <a:gd name="T39" fmla="*/ 4286 h 50"/>
                <a:gd name="T40" fmla="*/ 269875 w 63"/>
                <a:gd name="T41" fmla="*/ 4286 h 50"/>
                <a:gd name="T42" fmla="*/ 269875 w 63"/>
                <a:gd name="T43" fmla="*/ 4286 h 50"/>
                <a:gd name="T44" fmla="*/ 269875 w 63"/>
                <a:gd name="T45" fmla="*/ 4286 h 50"/>
                <a:gd name="T46" fmla="*/ 269875 w 63"/>
                <a:gd name="T47" fmla="*/ 4286 h 50"/>
                <a:gd name="T48" fmla="*/ 269875 w 63"/>
                <a:gd name="T49" fmla="*/ 4286 h 50"/>
                <a:gd name="T50" fmla="*/ 269875 w 63"/>
                <a:gd name="T51" fmla="*/ 4286 h 50"/>
                <a:gd name="T52" fmla="*/ 269875 w 63"/>
                <a:gd name="T53" fmla="*/ 4286 h 50"/>
                <a:gd name="T54" fmla="*/ 269875 w 63"/>
                <a:gd name="T55" fmla="*/ 4286 h 50"/>
                <a:gd name="T56" fmla="*/ 269875 w 63"/>
                <a:gd name="T57" fmla="*/ 4286 h 50"/>
                <a:gd name="T58" fmla="*/ 269875 w 63"/>
                <a:gd name="T59" fmla="*/ 4286 h 50"/>
                <a:gd name="T60" fmla="*/ 269875 w 63"/>
                <a:gd name="T61" fmla="*/ 0 h 50"/>
                <a:gd name="T62" fmla="*/ 269875 w 63"/>
                <a:gd name="T63" fmla="*/ 4286 h 50"/>
                <a:gd name="T64" fmla="*/ 269875 w 63"/>
                <a:gd name="T65" fmla="*/ 0 h 50"/>
                <a:gd name="T66" fmla="*/ 269875 w 63"/>
                <a:gd name="T67" fmla="*/ 0 h 50"/>
                <a:gd name="T68" fmla="*/ 269875 w 63"/>
                <a:gd name="T69" fmla="*/ 0 h 50"/>
                <a:gd name="T70" fmla="*/ 269875 w 63"/>
                <a:gd name="T71" fmla="*/ 0 h 50"/>
                <a:gd name="T72" fmla="*/ 209903 w 63"/>
                <a:gd name="T73" fmla="*/ 0 h 50"/>
                <a:gd name="T74" fmla="*/ 0 w 63"/>
                <a:gd name="T75" fmla="*/ 214313 h 50"/>
                <a:gd name="T76" fmla="*/ 0 w 63"/>
                <a:gd name="T77" fmla="*/ 214313 h 50"/>
                <a:gd name="T78" fmla="*/ 209903 w 63"/>
                <a:gd name="T79" fmla="*/ 0 h 50"/>
                <a:gd name="T80" fmla="*/ 269875 w 63"/>
                <a:gd name="T81" fmla="*/ 8573 h 50"/>
                <a:gd name="T82" fmla="*/ 269875 w 63"/>
                <a:gd name="T83" fmla="*/ 8573 h 50"/>
                <a:gd name="T84" fmla="*/ 269875 w 63"/>
                <a:gd name="T85" fmla="*/ 8573 h 50"/>
                <a:gd name="T86" fmla="*/ 209903 w 63"/>
                <a:gd name="T87" fmla="*/ 0 h 50"/>
                <a:gd name="T88" fmla="*/ 269875 w 63"/>
                <a:gd name="T89" fmla="*/ 0 h 50"/>
                <a:gd name="T90" fmla="*/ 269875 w 63"/>
                <a:gd name="T91" fmla="*/ 0 h 50"/>
                <a:gd name="T92" fmla="*/ 269875 w 63"/>
                <a:gd name="T93" fmla="*/ 0 h 50"/>
                <a:gd name="T94" fmla="*/ 269875 w 63"/>
                <a:gd name="T95" fmla="*/ 0 h 50"/>
                <a:gd name="T96" fmla="*/ 269875 w 63"/>
                <a:gd name="T97" fmla="*/ 0 h 50"/>
                <a:gd name="T98" fmla="*/ 269875 w 63"/>
                <a:gd name="T99" fmla="*/ 0 h 50"/>
                <a:gd name="T100" fmla="*/ 269875 w 63"/>
                <a:gd name="T101" fmla="*/ 0 h 50"/>
                <a:gd name="T102" fmla="*/ 269875 w 63"/>
                <a:gd name="T103" fmla="*/ 0 h 50"/>
                <a:gd name="T104" fmla="*/ 269875 w 63"/>
                <a:gd name="T105" fmla="*/ 0 h 50"/>
                <a:gd name="T106" fmla="*/ 269875 w 63"/>
                <a:gd name="T107" fmla="*/ 0 h 50"/>
                <a:gd name="T108" fmla="*/ 269875 w 63"/>
                <a:gd name="T109" fmla="*/ 0 h 50"/>
                <a:gd name="T110" fmla="*/ 269875 w 63"/>
                <a:gd name="T111" fmla="*/ 0 h 50"/>
                <a:gd name="T112" fmla="*/ 269875 w 63"/>
                <a:gd name="T113" fmla="*/ 0 h 50"/>
                <a:gd name="T114" fmla="*/ 269875 w 63"/>
                <a:gd name="T115" fmla="*/ 0 h 50"/>
                <a:gd name="T116" fmla="*/ 269875 w 63"/>
                <a:gd name="T117" fmla="*/ 0 h 5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63" h="50"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1"/>
                  </a:moveTo>
                  <a:cubicBezTo>
                    <a:pt x="63" y="1"/>
                    <a:pt x="63" y="2"/>
                    <a:pt x="63" y="2"/>
                  </a:cubicBezTo>
                  <a:cubicBezTo>
                    <a:pt x="63" y="2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0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49" y="0"/>
                  </a:moveTo>
                  <a:cubicBezTo>
                    <a:pt x="23" y="0"/>
                    <a:pt x="0" y="23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23"/>
                    <a:pt x="23" y="0"/>
                    <a:pt x="49" y="0"/>
                  </a:cubicBezTo>
                  <a:cubicBezTo>
                    <a:pt x="54" y="0"/>
                    <a:pt x="59" y="1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59" y="1"/>
                    <a:pt x="54" y="0"/>
                    <a:pt x="49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</a:path>
              </a:pathLst>
            </a:custGeom>
            <a:solidFill>
              <a:srgbClr val="F2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18" name="Freeform 52"/>
            <p:cNvSpPr>
              <a:spLocks noEditPoints="1"/>
            </p:cNvSpPr>
            <p:nvPr/>
          </p:nvSpPr>
          <p:spPr bwMode="auto">
            <a:xfrm>
              <a:off x="3789363" y="6086475"/>
              <a:ext cx="458788" cy="466725"/>
            </a:xfrm>
            <a:custGeom>
              <a:avLst/>
              <a:gdLst>
                <a:gd name="T0" fmla="*/ 158646 w 107"/>
                <a:gd name="T1" fmla="*/ 398215 h 109"/>
                <a:gd name="T2" fmla="*/ 158646 w 107"/>
                <a:gd name="T3" fmla="*/ 291168 h 109"/>
                <a:gd name="T4" fmla="*/ 158646 w 107"/>
                <a:gd name="T5" fmla="*/ 398215 h 109"/>
                <a:gd name="T6" fmla="*/ 385896 w 107"/>
                <a:gd name="T7" fmla="*/ 402497 h 109"/>
                <a:gd name="T8" fmla="*/ 330156 w 107"/>
                <a:gd name="T9" fmla="*/ 359678 h 109"/>
                <a:gd name="T10" fmla="*/ 347307 w 107"/>
                <a:gd name="T11" fmla="*/ 304014 h 109"/>
                <a:gd name="T12" fmla="*/ 373033 w 107"/>
                <a:gd name="T13" fmla="*/ 291168 h 109"/>
                <a:gd name="T14" fmla="*/ 394472 w 107"/>
                <a:gd name="T15" fmla="*/ 286886 h 109"/>
                <a:gd name="T16" fmla="*/ 433062 w 107"/>
                <a:gd name="T17" fmla="*/ 312577 h 109"/>
                <a:gd name="T18" fmla="*/ 424486 w 107"/>
                <a:gd name="T19" fmla="*/ 385369 h 109"/>
                <a:gd name="T20" fmla="*/ 385896 w 107"/>
                <a:gd name="T21" fmla="*/ 402497 h 109"/>
                <a:gd name="T22" fmla="*/ 458788 w 107"/>
                <a:gd name="T23" fmla="*/ 0 h 109"/>
                <a:gd name="T24" fmla="*/ 270128 w 107"/>
                <a:gd name="T25" fmla="*/ 205530 h 109"/>
                <a:gd name="T26" fmla="*/ 270128 w 107"/>
                <a:gd name="T27" fmla="*/ 205530 h 109"/>
                <a:gd name="T28" fmla="*/ 270128 w 107"/>
                <a:gd name="T29" fmla="*/ 205530 h 109"/>
                <a:gd name="T30" fmla="*/ 270128 w 107"/>
                <a:gd name="T31" fmla="*/ 205530 h 109"/>
                <a:gd name="T32" fmla="*/ 270128 w 107"/>
                <a:gd name="T33" fmla="*/ 205530 h 109"/>
                <a:gd name="T34" fmla="*/ 270128 w 107"/>
                <a:gd name="T35" fmla="*/ 205530 h 109"/>
                <a:gd name="T36" fmla="*/ 270128 w 107"/>
                <a:gd name="T37" fmla="*/ 205530 h 109"/>
                <a:gd name="T38" fmla="*/ 270128 w 107"/>
                <a:gd name="T39" fmla="*/ 205530 h 109"/>
                <a:gd name="T40" fmla="*/ 270128 w 107"/>
                <a:gd name="T41" fmla="*/ 205530 h 109"/>
                <a:gd name="T42" fmla="*/ 270128 w 107"/>
                <a:gd name="T43" fmla="*/ 205530 h 109"/>
                <a:gd name="T44" fmla="*/ 270128 w 107"/>
                <a:gd name="T45" fmla="*/ 205530 h 109"/>
                <a:gd name="T46" fmla="*/ 270128 w 107"/>
                <a:gd name="T47" fmla="*/ 205530 h 109"/>
                <a:gd name="T48" fmla="*/ 270128 w 107"/>
                <a:gd name="T49" fmla="*/ 205530 h 109"/>
                <a:gd name="T50" fmla="*/ 270128 w 107"/>
                <a:gd name="T51" fmla="*/ 209812 h 109"/>
                <a:gd name="T52" fmla="*/ 270128 w 107"/>
                <a:gd name="T53" fmla="*/ 209812 h 109"/>
                <a:gd name="T54" fmla="*/ 270128 w 107"/>
                <a:gd name="T55" fmla="*/ 209812 h 109"/>
                <a:gd name="T56" fmla="*/ 270128 w 107"/>
                <a:gd name="T57" fmla="*/ 209812 h 109"/>
                <a:gd name="T58" fmla="*/ 270128 w 107"/>
                <a:gd name="T59" fmla="*/ 209812 h 109"/>
                <a:gd name="T60" fmla="*/ 270128 w 107"/>
                <a:gd name="T61" fmla="*/ 209812 h 109"/>
                <a:gd name="T62" fmla="*/ 270128 w 107"/>
                <a:gd name="T63" fmla="*/ 209812 h 109"/>
                <a:gd name="T64" fmla="*/ 270128 w 107"/>
                <a:gd name="T65" fmla="*/ 209812 h 109"/>
                <a:gd name="T66" fmla="*/ 270128 w 107"/>
                <a:gd name="T67" fmla="*/ 209812 h 109"/>
                <a:gd name="T68" fmla="*/ 270128 w 107"/>
                <a:gd name="T69" fmla="*/ 209812 h 109"/>
                <a:gd name="T70" fmla="*/ 270128 w 107"/>
                <a:gd name="T71" fmla="*/ 209812 h 109"/>
                <a:gd name="T72" fmla="*/ 270128 w 107"/>
                <a:gd name="T73" fmla="*/ 209812 h 109"/>
                <a:gd name="T74" fmla="*/ 270128 w 107"/>
                <a:gd name="T75" fmla="*/ 214094 h 109"/>
                <a:gd name="T76" fmla="*/ 270128 w 107"/>
                <a:gd name="T77" fmla="*/ 214094 h 109"/>
                <a:gd name="T78" fmla="*/ 270128 w 107"/>
                <a:gd name="T79" fmla="*/ 214094 h 109"/>
                <a:gd name="T80" fmla="*/ 270128 w 107"/>
                <a:gd name="T81" fmla="*/ 214094 h 109"/>
                <a:gd name="T82" fmla="*/ 270128 w 107"/>
                <a:gd name="T83" fmla="*/ 214094 h 109"/>
                <a:gd name="T84" fmla="*/ 270128 w 107"/>
                <a:gd name="T85" fmla="*/ 214094 h 109"/>
                <a:gd name="T86" fmla="*/ 270128 w 107"/>
                <a:gd name="T87" fmla="*/ 214094 h 109"/>
                <a:gd name="T88" fmla="*/ 270128 w 107"/>
                <a:gd name="T89" fmla="*/ 214094 h 109"/>
                <a:gd name="T90" fmla="*/ 270128 w 107"/>
                <a:gd name="T91" fmla="*/ 214094 h 109"/>
                <a:gd name="T92" fmla="*/ 270128 w 107"/>
                <a:gd name="T93" fmla="*/ 214094 h 109"/>
                <a:gd name="T94" fmla="*/ 270128 w 107"/>
                <a:gd name="T95" fmla="*/ 214094 h 109"/>
                <a:gd name="T96" fmla="*/ 210099 w 107"/>
                <a:gd name="T97" fmla="*/ 205530 h 109"/>
                <a:gd name="T98" fmla="*/ 0 w 107"/>
                <a:gd name="T99" fmla="*/ 419624 h 109"/>
                <a:gd name="T100" fmla="*/ 4288 w 107"/>
                <a:gd name="T101" fmla="*/ 466725 h 109"/>
                <a:gd name="T102" fmla="*/ 458788 w 107"/>
                <a:gd name="T103" fmla="*/ 466725 h 109"/>
                <a:gd name="T104" fmla="*/ 458788 w 107"/>
                <a:gd name="T105" fmla="*/ 239785 h 109"/>
                <a:gd name="T106" fmla="*/ 433062 w 107"/>
                <a:gd name="T107" fmla="*/ 248349 h 109"/>
                <a:gd name="T108" fmla="*/ 433062 w 107"/>
                <a:gd name="T109" fmla="*/ 128456 h 109"/>
                <a:gd name="T110" fmla="*/ 458788 w 107"/>
                <a:gd name="T111" fmla="*/ 132738 h 109"/>
                <a:gd name="T112" fmla="*/ 458788 w 107"/>
                <a:gd name="T113" fmla="*/ 0 h 10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07" h="109">
                  <a:moveTo>
                    <a:pt x="37" y="93"/>
                  </a:moveTo>
                  <a:cubicBezTo>
                    <a:pt x="21" y="93"/>
                    <a:pt x="21" y="68"/>
                    <a:pt x="37" y="68"/>
                  </a:cubicBezTo>
                  <a:cubicBezTo>
                    <a:pt x="53" y="68"/>
                    <a:pt x="53" y="93"/>
                    <a:pt x="37" y="93"/>
                  </a:cubicBezTo>
                  <a:moveTo>
                    <a:pt x="90" y="94"/>
                  </a:moveTo>
                  <a:cubicBezTo>
                    <a:pt x="85" y="94"/>
                    <a:pt x="79" y="90"/>
                    <a:pt x="77" y="84"/>
                  </a:cubicBezTo>
                  <a:cubicBezTo>
                    <a:pt x="76" y="79"/>
                    <a:pt x="77" y="75"/>
                    <a:pt x="81" y="71"/>
                  </a:cubicBezTo>
                  <a:cubicBezTo>
                    <a:pt x="82" y="69"/>
                    <a:pt x="84" y="68"/>
                    <a:pt x="87" y="68"/>
                  </a:cubicBezTo>
                  <a:cubicBezTo>
                    <a:pt x="88" y="67"/>
                    <a:pt x="90" y="67"/>
                    <a:pt x="92" y="67"/>
                  </a:cubicBezTo>
                  <a:cubicBezTo>
                    <a:pt x="96" y="67"/>
                    <a:pt x="99" y="69"/>
                    <a:pt x="101" y="73"/>
                  </a:cubicBezTo>
                  <a:cubicBezTo>
                    <a:pt x="104" y="79"/>
                    <a:pt x="104" y="85"/>
                    <a:pt x="99" y="90"/>
                  </a:cubicBezTo>
                  <a:cubicBezTo>
                    <a:pt x="97" y="92"/>
                    <a:pt x="93" y="94"/>
                    <a:pt x="90" y="94"/>
                  </a:cubicBezTo>
                  <a:moveTo>
                    <a:pt x="107" y="0"/>
                  </a:moveTo>
                  <a:cubicBezTo>
                    <a:pt x="83" y="4"/>
                    <a:pt x="65" y="24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59" y="49"/>
                    <a:pt x="54" y="48"/>
                    <a:pt x="49" y="48"/>
                  </a:cubicBezTo>
                  <a:cubicBezTo>
                    <a:pt x="23" y="48"/>
                    <a:pt x="0" y="71"/>
                    <a:pt x="0" y="98"/>
                  </a:cubicBezTo>
                  <a:cubicBezTo>
                    <a:pt x="0" y="101"/>
                    <a:pt x="1" y="105"/>
                    <a:pt x="1" y="109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56"/>
                    <a:pt x="107" y="56"/>
                    <a:pt x="107" y="56"/>
                  </a:cubicBezTo>
                  <a:cubicBezTo>
                    <a:pt x="105" y="57"/>
                    <a:pt x="103" y="58"/>
                    <a:pt x="101" y="58"/>
                  </a:cubicBezTo>
                  <a:cubicBezTo>
                    <a:pt x="81" y="58"/>
                    <a:pt x="81" y="30"/>
                    <a:pt x="101" y="30"/>
                  </a:cubicBezTo>
                  <a:cubicBezTo>
                    <a:pt x="103" y="30"/>
                    <a:pt x="105" y="30"/>
                    <a:pt x="107" y="31"/>
                  </a:cubicBezTo>
                  <a:cubicBezTo>
                    <a:pt x="107" y="0"/>
                    <a:pt x="107" y="0"/>
                    <a:pt x="107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19" name="Freeform 53"/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68263 w 32"/>
                <a:gd name="T1" fmla="*/ 0 h 25"/>
                <a:gd name="T2" fmla="*/ 68263 w 32"/>
                <a:gd name="T3" fmla="*/ 107950 h 25"/>
                <a:gd name="T4" fmla="*/ 68263 w 32"/>
                <a:gd name="T5" fmla="*/ 0 h 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20" name="Freeform 54"/>
            <p:cNvSpPr>
              <a:spLocks/>
            </p:cNvSpPr>
            <p:nvPr/>
          </p:nvSpPr>
          <p:spPr bwMode="auto">
            <a:xfrm>
              <a:off x="4114800" y="6373813"/>
              <a:ext cx="120650" cy="115888"/>
            </a:xfrm>
            <a:custGeom>
              <a:avLst/>
              <a:gdLst>
                <a:gd name="T0" fmla="*/ 68943 w 28"/>
                <a:gd name="T1" fmla="*/ 0 h 27"/>
                <a:gd name="T2" fmla="*/ 47398 w 28"/>
                <a:gd name="T3" fmla="*/ 4292 h 27"/>
                <a:gd name="T4" fmla="*/ 21545 w 28"/>
                <a:gd name="T5" fmla="*/ 17169 h 27"/>
                <a:gd name="T6" fmla="*/ 4309 w 28"/>
                <a:gd name="T7" fmla="*/ 72967 h 27"/>
                <a:gd name="T8" fmla="*/ 60325 w 28"/>
                <a:gd name="T9" fmla="*/ 115888 h 27"/>
                <a:gd name="T10" fmla="*/ 99105 w 28"/>
                <a:gd name="T11" fmla="*/ 98719 h 27"/>
                <a:gd name="T12" fmla="*/ 107723 w 28"/>
                <a:gd name="T13" fmla="*/ 25753 h 27"/>
                <a:gd name="T14" fmla="*/ 68943 w 28"/>
                <a:gd name="T15" fmla="*/ 0 h 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8" h="27"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8" y="1"/>
                    <a:pt x="6" y="2"/>
                    <a:pt x="5" y="4"/>
                  </a:cubicBezTo>
                  <a:cubicBezTo>
                    <a:pt x="1" y="8"/>
                    <a:pt x="0" y="12"/>
                    <a:pt x="1" y="17"/>
                  </a:cubicBezTo>
                  <a:cubicBezTo>
                    <a:pt x="3" y="23"/>
                    <a:pt x="9" y="27"/>
                    <a:pt x="14" y="27"/>
                  </a:cubicBezTo>
                  <a:cubicBezTo>
                    <a:pt x="17" y="27"/>
                    <a:pt x="21" y="25"/>
                    <a:pt x="23" y="23"/>
                  </a:cubicBezTo>
                  <a:cubicBezTo>
                    <a:pt x="28" y="18"/>
                    <a:pt x="28" y="12"/>
                    <a:pt x="25" y="6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21" name="Freeform 55"/>
            <p:cNvSpPr>
              <a:spLocks/>
            </p:cNvSpPr>
            <p:nvPr/>
          </p:nvSpPr>
          <p:spPr bwMode="auto">
            <a:xfrm>
              <a:off x="4137025" y="6215063"/>
              <a:ext cx="111125" cy="119063"/>
            </a:xfrm>
            <a:custGeom>
              <a:avLst/>
              <a:gdLst>
                <a:gd name="T0" fmla="*/ 85481 w 26"/>
                <a:gd name="T1" fmla="*/ 0 h 28"/>
                <a:gd name="T2" fmla="*/ 85481 w 26"/>
                <a:gd name="T3" fmla="*/ 119063 h 28"/>
                <a:gd name="T4" fmla="*/ 111125 w 26"/>
                <a:gd name="T5" fmla="*/ 110559 h 28"/>
                <a:gd name="T6" fmla="*/ 111125 w 26"/>
                <a:gd name="T7" fmla="*/ 4252 h 28"/>
                <a:gd name="T8" fmla="*/ 85481 w 26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22" y="28"/>
                    <a:pt x="24" y="27"/>
                    <a:pt x="26" y="26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22" name="Freeform 62"/>
            <p:cNvSpPr>
              <a:spLocks/>
            </p:cNvSpPr>
            <p:nvPr/>
          </p:nvSpPr>
          <p:spPr bwMode="auto">
            <a:xfrm>
              <a:off x="2773363" y="6069013"/>
              <a:ext cx="158750" cy="698500"/>
            </a:xfrm>
            <a:custGeom>
              <a:avLst/>
              <a:gdLst>
                <a:gd name="T0" fmla="*/ 30034 w 37"/>
                <a:gd name="T1" fmla="*/ 698500 h 163"/>
                <a:gd name="T2" fmla="*/ 30034 w 37"/>
                <a:gd name="T3" fmla="*/ 668503 h 163"/>
                <a:gd name="T4" fmla="*/ 38615 w 37"/>
                <a:gd name="T5" fmla="*/ 587083 h 163"/>
                <a:gd name="T6" fmla="*/ 47196 w 37"/>
                <a:gd name="T7" fmla="*/ 347107 h 163"/>
                <a:gd name="T8" fmla="*/ 47196 w 37"/>
                <a:gd name="T9" fmla="*/ 282828 h 163"/>
                <a:gd name="T10" fmla="*/ 42905 w 37"/>
                <a:gd name="T11" fmla="*/ 218549 h 163"/>
                <a:gd name="T12" fmla="*/ 38615 w 37"/>
                <a:gd name="T13" fmla="*/ 158555 h 163"/>
                <a:gd name="T14" fmla="*/ 30034 w 37"/>
                <a:gd name="T15" fmla="*/ 107132 h 163"/>
                <a:gd name="T16" fmla="*/ 21453 w 37"/>
                <a:gd name="T17" fmla="*/ 59994 h 163"/>
                <a:gd name="T18" fmla="*/ 8581 w 37"/>
                <a:gd name="T19" fmla="*/ 25712 h 163"/>
                <a:gd name="T20" fmla="*/ 0 w 37"/>
                <a:gd name="T21" fmla="*/ 0 h 163"/>
                <a:gd name="T22" fmla="*/ 12872 w 37"/>
                <a:gd name="T23" fmla="*/ 25712 h 163"/>
                <a:gd name="T24" fmla="*/ 30034 w 37"/>
                <a:gd name="T25" fmla="*/ 55709 h 163"/>
                <a:gd name="T26" fmla="*/ 47196 w 37"/>
                <a:gd name="T27" fmla="*/ 98561 h 163"/>
                <a:gd name="T28" fmla="*/ 68649 w 37"/>
                <a:gd name="T29" fmla="*/ 149985 h 163"/>
                <a:gd name="T30" fmla="*/ 85811 w 37"/>
                <a:gd name="T31" fmla="*/ 209979 h 163"/>
                <a:gd name="T32" fmla="*/ 98682 w 37"/>
                <a:gd name="T33" fmla="*/ 274258 h 163"/>
                <a:gd name="T34" fmla="*/ 111554 w 37"/>
                <a:gd name="T35" fmla="*/ 338537 h 163"/>
                <a:gd name="T36" fmla="*/ 150169 w 37"/>
                <a:gd name="T37" fmla="*/ 587083 h 163"/>
                <a:gd name="T38" fmla="*/ 158750 w 37"/>
                <a:gd name="T39" fmla="*/ 668503 h 163"/>
                <a:gd name="T40" fmla="*/ 158750 w 37"/>
                <a:gd name="T41" fmla="*/ 698500 h 163"/>
                <a:gd name="T42" fmla="*/ 30034 w 37"/>
                <a:gd name="T43" fmla="*/ 698500 h 16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23" name="Freeform 63"/>
            <p:cNvSpPr>
              <a:spLocks/>
            </p:cNvSpPr>
            <p:nvPr/>
          </p:nvSpPr>
          <p:spPr bwMode="auto">
            <a:xfrm>
              <a:off x="2506663" y="5772150"/>
              <a:ext cx="531813" cy="561975"/>
            </a:xfrm>
            <a:custGeom>
              <a:avLst/>
              <a:gdLst>
                <a:gd name="T0" fmla="*/ 450326 w 124"/>
                <a:gd name="T1" fmla="*/ 235944 h 131"/>
                <a:gd name="T2" fmla="*/ 394571 w 124"/>
                <a:gd name="T3" fmla="*/ 223074 h 131"/>
                <a:gd name="T4" fmla="*/ 351683 w 124"/>
                <a:gd name="T5" fmla="*/ 47189 h 131"/>
                <a:gd name="T6" fmla="*/ 175841 w 124"/>
                <a:gd name="T7" fmla="*/ 141566 h 131"/>
                <a:gd name="T8" fmla="*/ 128664 w 124"/>
                <a:gd name="T9" fmla="*/ 132986 h 131"/>
                <a:gd name="T10" fmla="*/ 85776 w 124"/>
                <a:gd name="T11" fmla="*/ 145856 h 131"/>
                <a:gd name="T12" fmla="*/ 85776 w 124"/>
                <a:gd name="T13" fmla="*/ 145856 h 131"/>
                <a:gd name="T14" fmla="*/ 30022 w 124"/>
                <a:gd name="T15" fmla="*/ 197335 h 131"/>
                <a:gd name="T16" fmla="*/ 72910 w 124"/>
                <a:gd name="T17" fmla="*/ 343191 h 131"/>
                <a:gd name="T18" fmla="*/ 90065 w 124"/>
                <a:gd name="T19" fmla="*/ 347481 h 131"/>
                <a:gd name="T20" fmla="*/ 77199 w 124"/>
                <a:gd name="T21" fmla="*/ 368930 h 131"/>
                <a:gd name="T22" fmla="*/ 128664 w 124"/>
                <a:gd name="T23" fmla="*/ 531946 h 131"/>
                <a:gd name="T24" fmla="*/ 291639 w 124"/>
                <a:gd name="T25" fmla="*/ 480467 h 131"/>
                <a:gd name="T26" fmla="*/ 304506 w 124"/>
                <a:gd name="T27" fmla="*/ 437568 h 131"/>
                <a:gd name="T28" fmla="*/ 308795 w 124"/>
                <a:gd name="T29" fmla="*/ 446148 h 131"/>
                <a:gd name="T30" fmla="*/ 360260 w 124"/>
                <a:gd name="T31" fmla="*/ 471887 h 131"/>
                <a:gd name="T32" fmla="*/ 385993 w 124"/>
                <a:gd name="T33" fmla="*/ 471887 h 131"/>
                <a:gd name="T34" fmla="*/ 411726 w 124"/>
                <a:gd name="T35" fmla="*/ 471887 h 131"/>
                <a:gd name="T36" fmla="*/ 428881 w 124"/>
                <a:gd name="T37" fmla="*/ 467598 h 131"/>
                <a:gd name="T38" fmla="*/ 501791 w 124"/>
                <a:gd name="T39" fmla="*/ 403249 h 131"/>
                <a:gd name="T40" fmla="*/ 450326 w 124"/>
                <a:gd name="T41" fmla="*/ 235944 h 13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24" name="Freeform 64"/>
            <p:cNvSpPr>
              <a:spLocks/>
            </p:cNvSpPr>
            <p:nvPr/>
          </p:nvSpPr>
          <p:spPr bwMode="auto">
            <a:xfrm>
              <a:off x="2597150" y="5915025"/>
              <a:ext cx="320675" cy="295275"/>
            </a:xfrm>
            <a:custGeom>
              <a:avLst/>
              <a:gdLst>
                <a:gd name="T0" fmla="*/ 205232 w 75"/>
                <a:gd name="T1" fmla="*/ 64190 h 69"/>
                <a:gd name="T2" fmla="*/ 115443 w 75"/>
                <a:gd name="T3" fmla="*/ 235364 h 69"/>
                <a:gd name="T4" fmla="*/ 205232 w 75"/>
                <a:gd name="T5" fmla="*/ 64190 h 6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25" name="Freeform 65"/>
            <p:cNvSpPr>
              <a:spLocks/>
            </p:cNvSpPr>
            <p:nvPr/>
          </p:nvSpPr>
          <p:spPr bwMode="auto">
            <a:xfrm>
              <a:off x="2862263" y="6283325"/>
              <a:ext cx="236538" cy="188913"/>
            </a:xfrm>
            <a:custGeom>
              <a:avLst/>
              <a:gdLst>
                <a:gd name="T0" fmla="*/ 30105 w 55"/>
                <a:gd name="T1" fmla="*/ 188913 h 44"/>
                <a:gd name="T2" fmla="*/ 184930 w 55"/>
                <a:gd name="T3" fmla="*/ 0 h 44"/>
                <a:gd name="T4" fmla="*/ 30105 w 55"/>
                <a:gd name="T5" fmla="*/ 188913 h 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26" name="Freeform 66"/>
            <p:cNvSpPr>
              <a:spLocks/>
            </p:cNvSpPr>
            <p:nvPr/>
          </p:nvSpPr>
          <p:spPr bwMode="auto">
            <a:xfrm>
              <a:off x="2047875" y="6154738"/>
              <a:ext cx="158750" cy="698500"/>
            </a:xfrm>
            <a:custGeom>
              <a:avLst/>
              <a:gdLst>
                <a:gd name="T0" fmla="*/ 0 w 37"/>
                <a:gd name="T1" fmla="*/ 698500 h 163"/>
                <a:gd name="T2" fmla="*/ 0 w 37"/>
                <a:gd name="T3" fmla="*/ 668503 h 163"/>
                <a:gd name="T4" fmla="*/ 8581 w 37"/>
                <a:gd name="T5" fmla="*/ 587083 h 163"/>
                <a:gd name="T6" fmla="*/ 47196 w 37"/>
                <a:gd name="T7" fmla="*/ 338537 h 163"/>
                <a:gd name="T8" fmla="*/ 60068 w 37"/>
                <a:gd name="T9" fmla="*/ 274258 h 163"/>
                <a:gd name="T10" fmla="*/ 72939 w 37"/>
                <a:gd name="T11" fmla="*/ 209979 h 163"/>
                <a:gd name="T12" fmla="*/ 90101 w 37"/>
                <a:gd name="T13" fmla="*/ 149985 h 163"/>
                <a:gd name="T14" fmla="*/ 111554 w 37"/>
                <a:gd name="T15" fmla="*/ 98561 h 163"/>
                <a:gd name="T16" fmla="*/ 128716 w 37"/>
                <a:gd name="T17" fmla="*/ 55709 h 163"/>
                <a:gd name="T18" fmla="*/ 145878 w 37"/>
                <a:gd name="T19" fmla="*/ 25712 h 163"/>
                <a:gd name="T20" fmla="*/ 158750 w 37"/>
                <a:gd name="T21" fmla="*/ 0 h 163"/>
                <a:gd name="T22" fmla="*/ 150169 w 37"/>
                <a:gd name="T23" fmla="*/ 25712 h 163"/>
                <a:gd name="T24" fmla="*/ 137297 w 37"/>
                <a:gd name="T25" fmla="*/ 59994 h 163"/>
                <a:gd name="T26" fmla="*/ 128716 w 37"/>
                <a:gd name="T27" fmla="*/ 107132 h 163"/>
                <a:gd name="T28" fmla="*/ 120135 w 37"/>
                <a:gd name="T29" fmla="*/ 158555 h 163"/>
                <a:gd name="T30" fmla="*/ 115845 w 37"/>
                <a:gd name="T31" fmla="*/ 218549 h 163"/>
                <a:gd name="T32" fmla="*/ 111554 w 37"/>
                <a:gd name="T33" fmla="*/ 282828 h 163"/>
                <a:gd name="T34" fmla="*/ 111554 w 37"/>
                <a:gd name="T35" fmla="*/ 347107 h 163"/>
                <a:gd name="T36" fmla="*/ 120135 w 37"/>
                <a:gd name="T37" fmla="*/ 587083 h 163"/>
                <a:gd name="T38" fmla="*/ 128716 w 37"/>
                <a:gd name="T39" fmla="*/ 668503 h 163"/>
                <a:gd name="T40" fmla="*/ 128716 w 37"/>
                <a:gd name="T41" fmla="*/ 698500 h 163"/>
                <a:gd name="T42" fmla="*/ 0 w 37"/>
                <a:gd name="T43" fmla="*/ 698500 h 16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27" name="Freeform 67"/>
            <p:cNvSpPr>
              <a:spLocks/>
            </p:cNvSpPr>
            <p:nvPr/>
          </p:nvSpPr>
          <p:spPr bwMode="auto">
            <a:xfrm>
              <a:off x="1939925" y="5857875"/>
              <a:ext cx="531813" cy="561975"/>
            </a:xfrm>
            <a:custGeom>
              <a:avLst/>
              <a:gdLst>
                <a:gd name="T0" fmla="*/ 81487 w 124"/>
                <a:gd name="T1" fmla="*/ 235944 h 131"/>
                <a:gd name="T2" fmla="*/ 137242 w 124"/>
                <a:gd name="T3" fmla="*/ 223074 h 131"/>
                <a:gd name="T4" fmla="*/ 180130 w 124"/>
                <a:gd name="T5" fmla="*/ 47189 h 131"/>
                <a:gd name="T6" fmla="*/ 355972 w 124"/>
                <a:gd name="T7" fmla="*/ 141566 h 131"/>
                <a:gd name="T8" fmla="*/ 403149 w 124"/>
                <a:gd name="T9" fmla="*/ 132986 h 131"/>
                <a:gd name="T10" fmla="*/ 446037 w 124"/>
                <a:gd name="T11" fmla="*/ 145856 h 131"/>
                <a:gd name="T12" fmla="*/ 446037 w 124"/>
                <a:gd name="T13" fmla="*/ 145856 h 131"/>
                <a:gd name="T14" fmla="*/ 501791 w 124"/>
                <a:gd name="T15" fmla="*/ 197335 h 131"/>
                <a:gd name="T16" fmla="*/ 458903 w 124"/>
                <a:gd name="T17" fmla="*/ 343191 h 131"/>
                <a:gd name="T18" fmla="*/ 441748 w 124"/>
                <a:gd name="T19" fmla="*/ 347481 h 131"/>
                <a:gd name="T20" fmla="*/ 454614 w 124"/>
                <a:gd name="T21" fmla="*/ 368930 h 131"/>
                <a:gd name="T22" fmla="*/ 403149 w 124"/>
                <a:gd name="T23" fmla="*/ 531946 h 131"/>
                <a:gd name="T24" fmla="*/ 240174 w 124"/>
                <a:gd name="T25" fmla="*/ 480467 h 131"/>
                <a:gd name="T26" fmla="*/ 227307 w 124"/>
                <a:gd name="T27" fmla="*/ 437568 h 131"/>
                <a:gd name="T28" fmla="*/ 223018 w 124"/>
                <a:gd name="T29" fmla="*/ 446148 h 131"/>
                <a:gd name="T30" fmla="*/ 171553 w 124"/>
                <a:gd name="T31" fmla="*/ 471887 h 131"/>
                <a:gd name="T32" fmla="*/ 145820 w 124"/>
                <a:gd name="T33" fmla="*/ 471887 h 131"/>
                <a:gd name="T34" fmla="*/ 120087 w 124"/>
                <a:gd name="T35" fmla="*/ 471887 h 131"/>
                <a:gd name="T36" fmla="*/ 102932 w 124"/>
                <a:gd name="T37" fmla="*/ 467598 h 131"/>
                <a:gd name="T38" fmla="*/ 30022 w 124"/>
                <a:gd name="T39" fmla="*/ 403249 h 131"/>
                <a:gd name="T40" fmla="*/ 81487 w 124"/>
                <a:gd name="T41" fmla="*/ 235944 h 13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28" name="Freeform 68"/>
            <p:cNvSpPr>
              <a:spLocks/>
            </p:cNvSpPr>
            <p:nvPr/>
          </p:nvSpPr>
          <p:spPr bwMode="auto">
            <a:xfrm>
              <a:off x="2060575" y="6000750"/>
              <a:ext cx="322263" cy="295275"/>
            </a:xfrm>
            <a:custGeom>
              <a:avLst/>
              <a:gdLst>
                <a:gd name="T0" fmla="*/ 116015 w 75"/>
                <a:gd name="T1" fmla="*/ 64190 h 69"/>
                <a:gd name="T2" fmla="*/ 206248 w 75"/>
                <a:gd name="T3" fmla="*/ 235364 h 69"/>
                <a:gd name="T4" fmla="*/ 116015 w 75"/>
                <a:gd name="T5" fmla="*/ 64190 h 6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29" name="Freeform 69"/>
            <p:cNvSpPr>
              <a:spLocks/>
            </p:cNvSpPr>
            <p:nvPr/>
          </p:nvSpPr>
          <p:spPr bwMode="auto">
            <a:xfrm>
              <a:off x="1879600" y="6369050"/>
              <a:ext cx="236538" cy="188913"/>
            </a:xfrm>
            <a:custGeom>
              <a:avLst/>
              <a:gdLst>
                <a:gd name="T0" fmla="*/ 206433 w 55"/>
                <a:gd name="T1" fmla="*/ 188913 h 44"/>
                <a:gd name="T2" fmla="*/ 51608 w 55"/>
                <a:gd name="T3" fmla="*/ 0 h 44"/>
                <a:gd name="T4" fmla="*/ 206433 w 55"/>
                <a:gd name="T5" fmla="*/ 188913 h 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30" name="Rectangle 70"/>
            <p:cNvSpPr>
              <a:spLocks noChangeArrowheads="1"/>
            </p:cNvSpPr>
            <p:nvPr/>
          </p:nvSpPr>
          <p:spPr bwMode="auto">
            <a:xfrm>
              <a:off x="5646738" y="5154613"/>
              <a:ext cx="257175" cy="806450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31" name="Rectangle 71"/>
            <p:cNvSpPr>
              <a:spLocks noChangeArrowheads="1"/>
            </p:cNvSpPr>
            <p:nvPr/>
          </p:nvSpPr>
          <p:spPr bwMode="auto">
            <a:xfrm>
              <a:off x="5646738" y="5035550"/>
              <a:ext cx="257175" cy="136525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32" name="Freeform 72"/>
            <p:cNvSpPr>
              <a:spLocks/>
            </p:cNvSpPr>
            <p:nvPr/>
          </p:nvSpPr>
          <p:spPr bwMode="auto">
            <a:xfrm>
              <a:off x="4729163" y="5194300"/>
              <a:ext cx="1257300" cy="1350963"/>
            </a:xfrm>
            <a:custGeom>
              <a:avLst/>
              <a:gdLst>
                <a:gd name="T0" fmla="*/ 1257300 w 792"/>
                <a:gd name="T1" fmla="*/ 1350963 h 851"/>
                <a:gd name="T2" fmla="*/ 1257300 w 792"/>
                <a:gd name="T3" fmla="*/ 642938 h 851"/>
                <a:gd name="T4" fmla="*/ 630238 w 792"/>
                <a:gd name="T5" fmla="*/ 0 h 851"/>
                <a:gd name="T6" fmla="*/ 0 w 792"/>
                <a:gd name="T7" fmla="*/ 642938 h 851"/>
                <a:gd name="T8" fmla="*/ 0 w 792"/>
                <a:gd name="T9" fmla="*/ 1350963 h 851"/>
                <a:gd name="T10" fmla="*/ 1257300 w 792"/>
                <a:gd name="T11" fmla="*/ 1350963 h 8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92" h="851">
                  <a:moveTo>
                    <a:pt x="792" y="851"/>
                  </a:moveTo>
                  <a:lnTo>
                    <a:pt x="792" y="405"/>
                  </a:lnTo>
                  <a:lnTo>
                    <a:pt x="397" y="0"/>
                  </a:lnTo>
                  <a:lnTo>
                    <a:pt x="0" y="405"/>
                  </a:lnTo>
                  <a:lnTo>
                    <a:pt x="0" y="851"/>
                  </a:lnTo>
                  <a:lnTo>
                    <a:pt x="792" y="851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33" name="Freeform 73"/>
            <p:cNvSpPr>
              <a:spLocks/>
            </p:cNvSpPr>
            <p:nvPr/>
          </p:nvSpPr>
          <p:spPr bwMode="auto">
            <a:xfrm>
              <a:off x="4651375" y="5103813"/>
              <a:ext cx="1408113" cy="814388"/>
            </a:xfrm>
            <a:custGeom>
              <a:avLst/>
              <a:gdLst>
                <a:gd name="T0" fmla="*/ 94447 w 328"/>
                <a:gd name="T1" fmla="*/ 792957 h 190"/>
                <a:gd name="T2" fmla="*/ 699763 w 328"/>
                <a:gd name="T3" fmla="*/ 158591 h 190"/>
                <a:gd name="T4" fmla="*/ 1317959 w 328"/>
                <a:gd name="T5" fmla="*/ 814388 h 190"/>
                <a:gd name="T6" fmla="*/ 1408113 w 328"/>
                <a:gd name="T7" fmla="*/ 728663 h 190"/>
                <a:gd name="T8" fmla="*/ 746987 w 328"/>
                <a:gd name="T9" fmla="*/ 21431 h 190"/>
                <a:gd name="T10" fmla="*/ 699763 w 328"/>
                <a:gd name="T11" fmla="*/ 0 h 190"/>
                <a:gd name="T12" fmla="*/ 656833 w 328"/>
                <a:gd name="T13" fmla="*/ 21431 h 190"/>
                <a:gd name="T14" fmla="*/ 0 w 328"/>
                <a:gd name="T15" fmla="*/ 702945 h 190"/>
                <a:gd name="T16" fmla="*/ 94447 w 328"/>
                <a:gd name="T17" fmla="*/ 792957 h 1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8" h="190">
                  <a:moveTo>
                    <a:pt x="22" y="185"/>
                  </a:moveTo>
                  <a:cubicBezTo>
                    <a:pt x="163" y="37"/>
                    <a:pt x="163" y="37"/>
                    <a:pt x="163" y="37"/>
                  </a:cubicBezTo>
                  <a:cubicBezTo>
                    <a:pt x="307" y="190"/>
                    <a:pt x="307" y="190"/>
                    <a:pt x="307" y="190"/>
                  </a:cubicBezTo>
                  <a:cubicBezTo>
                    <a:pt x="328" y="170"/>
                    <a:pt x="328" y="170"/>
                    <a:pt x="328" y="170"/>
                  </a:cubicBezTo>
                  <a:cubicBezTo>
                    <a:pt x="174" y="5"/>
                    <a:pt x="174" y="5"/>
                    <a:pt x="174" y="5"/>
                  </a:cubicBezTo>
                  <a:cubicBezTo>
                    <a:pt x="171" y="2"/>
                    <a:pt x="167" y="0"/>
                    <a:pt x="163" y="0"/>
                  </a:cubicBezTo>
                  <a:cubicBezTo>
                    <a:pt x="159" y="0"/>
                    <a:pt x="155" y="2"/>
                    <a:pt x="153" y="5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22" y="185"/>
                    <a:pt x="22" y="185"/>
                    <a:pt x="22" y="185"/>
                  </a:cubicBez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34" name="Freeform 74"/>
            <p:cNvSpPr>
              <a:spLocks/>
            </p:cNvSpPr>
            <p:nvPr/>
          </p:nvSpPr>
          <p:spPr bwMode="auto">
            <a:xfrm>
              <a:off x="4883150" y="5927725"/>
              <a:ext cx="153988" cy="350838"/>
            </a:xfrm>
            <a:custGeom>
              <a:avLst/>
              <a:gdLst>
                <a:gd name="T0" fmla="*/ 153988 w 36"/>
                <a:gd name="T1" fmla="*/ 350838 h 82"/>
                <a:gd name="T2" fmla="*/ 153988 w 36"/>
                <a:gd name="T3" fmla="*/ 98406 h 82"/>
                <a:gd name="T4" fmla="*/ 76994 w 36"/>
                <a:gd name="T5" fmla="*/ 0 h 82"/>
                <a:gd name="T6" fmla="*/ 0 w 36"/>
                <a:gd name="T7" fmla="*/ 98406 h 82"/>
                <a:gd name="T8" fmla="*/ 0 w 36"/>
                <a:gd name="T9" fmla="*/ 350838 h 82"/>
                <a:gd name="T10" fmla="*/ 153988 w 36"/>
                <a:gd name="T11" fmla="*/ 350838 h 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35" name="Freeform 75"/>
            <p:cNvSpPr>
              <a:spLocks/>
            </p:cNvSpPr>
            <p:nvPr/>
          </p:nvSpPr>
          <p:spPr bwMode="auto">
            <a:xfrm>
              <a:off x="4840288" y="5884863"/>
              <a:ext cx="239713" cy="436563"/>
            </a:xfrm>
            <a:custGeom>
              <a:avLst/>
              <a:gdLst>
                <a:gd name="T0" fmla="*/ 196907 w 56"/>
                <a:gd name="T1" fmla="*/ 393763 h 102"/>
                <a:gd name="T2" fmla="*/ 239713 w 56"/>
                <a:gd name="T3" fmla="*/ 393763 h 102"/>
                <a:gd name="T4" fmla="*/ 239713 w 56"/>
                <a:gd name="T5" fmla="*/ 141241 h 102"/>
                <a:gd name="T6" fmla="*/ 209749 w 56"/>
                <a:gd name="T7" fmla="*/ 47080 h 102"/>
                <a:gd name="T8" fmla="*/ 171224 w 56"/>
                <a:gd name="T9" fmla="*/ 12840 h 102"/>
                <a:gd name="T10" fmla="*/ 119856 w 56"/>
                <a:gd name="T11" fmla="*/ 0 h 102"/>
                <a:gd name="T12" fmla="*/ 68489 w 56"/>
                <a:gd name="T13" fmla="*/ 12840 h 102"/>
                <a:gd name="T14" fmla="*/ 17122 w 56"/>
                <a:gd name="T15" fmla="*/ 64200 h 102"/>
                <a:gd name="T16" fmla="*/ 0 w 56"/>
                <a:gd name="T17" fmla="*/ 141241 h 102"/>
                <a:gd name="T18" fmla="*/ 0 w 56"/>
                <a:gd name="T19" fmla="*/ 436563 h 102"/>
                <a:gd name="T20" fmla="*/ 239713 w 56"/>
                <a:gd name="T21" fmla="*/ 436563 h 102"/>
                <a:gd name="T22" fmla="*/ 239713 w 56"/>
                <a:gd name="T23" fmla="*/ 393763 h 102"/>
                <a:gd name="T24" fmla="*/ 196907 w 56"/>
                <a:gd name="T25" fmla="*/ 393763 h 102"/>
                <a:gd name="T26" fmla="*/ 196907 w 56"/>
                <a:gd name="T27" fmla="*/ 350962 h 102"/>
                <a:gd name="T28" fmla="*/ 85612 w 56"/>
                <a:gd name="T29" fmla="*/ 350962 h 102"/>
                <a:gd name="T30" fmla="*/ 85612 w 56"/>
                <a:gd name="T31" fmla="*/ 141241 h 102"/>
                <a:gd name="T32" fmla="*/ 98454 w 56"/>
                <a:gd name="T33" fmla="*/ 98441 h 102"/>
                <a:gd name="T34" fmla="*/ 107015 w 56"/>
                <a:gd name="T35" fmla="*/ 89881 h 102"/>
                <a:gd name="T36" fmla="*/ 119856 w 56"/>
                <a:gd name="T37" fmla="*/ 85601 h 102"/>
                <a:gd name="T38" fmla="*/ 132698 w 56"/>
                <a:gd name="T39" fmla="*/ 89881 h 102"/>
                <a:gd name="T40" fmla="*/ 145540 w 56"/>
                <a:gd name="T41" fmla="*/ 107001 h 102"/>
                <a:gd name="T42" fmla="*/ 154101 w 56"/>
                <a:gd name="T43" fmla="*/ 141241 h 102"/>
                <a:gd name="T44" fmla="*/ 154101 w 56"/>
                <a:gd name="T45" fmla="*/ 393763 h 102"/>
                <a:gd name="T46" fmla="*/ 196907 w 56"/>
                <a:gd name="T47" fmla="*/ 393763 h 102"/>
                <a:gd name="T48" fmla="*/ 196907 w 56"/>
                <a:gd name="T49" fmla="*/ 350962 h 102"/>
                <a:gd name="T50" fmla="*/ 196907 w 56"/>
                <a:gd name="T51" fmla="*/ 393763 h 10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56" h="102">
                  <a:moveTo>
                    <a:pt x="46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4"/>
                    <a:pt x="53" y="17"/>
                    <a:pt x="49" y="11"/>
                  </a:cubicBezTo>
                  <a:cubicBezTo>
                    <a:pt x="46" y="8"/>
                    <a:pt x="43" y="5"/>
                    <a:pt x="40" y="3"/>
                  </a:cubicBezTo>
                  <a:cubicBezTo>
                    <a:pt x="36" y="1"/>
                    <a:pt x="32" y="0"/>
                    <a:pt x="28" y="0"/>
                  </a:cubicBezTo>
                  <a:cubicBezTo>
                    <a:pt x="24" y="0"/>
                    <a:pt x="20" y="1"/>
                    <a:pt x="16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1" y="21"/>
                    <a:pt x="0" y="27"/>
                    <a:pt x="0" y="3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9"/>
                    <a:pt x="21" y="25"/>
                    <a:pt x="23" y="23"/>
                  </a:cubicBezTo>
                  <a:cubicBezTo>
                    <a:pt x="24" y="22"/>
                    <a:pt x="25" y="21"/>
                    <a:pt x="25" y="21"/>
                  </a:cubicBezTo>
                  <a:cubicBezTo>
                    <a:pt x="26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1"/>
                  </a:cubicBezTo>
                  <a:cubicBezTo>
                    <a:pt x="32" y="21"/>
                    <a:pt x="33" y="23"/>
                    <a:pt x="34" y="25"/>
                  </a:cubicBezTo>
                  <a:cubicBezTo>
                    <a:pt x="36" y="27"/>
                    <a:pt x="36" y="30"/>
                    <a:pt x="36" y="3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lnTo>
                    <a:pt x="46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36" name="Freeform 76"/>
            <p:cNvSpPr>
              <a:spLocks/>
            </p:cNvSpPr>
            <p:nvPr/>
          </p:nvSpPr>
          <p:spPr bwMode="auto">
            <a:xfrm>
              <a:off x="5694363" y="5927725"/>
              <a:ext cx="158750" cy="350838"/>
            </a:xfrm>
            <a:custGeom>
              <a:avLst/>
              <a:gdLst>
                <a:gd name="T0" fmla="*/ 158750 w 37"/>
                <a:gd name="T1" fmla="*/ 350838 h 82"/>
                <a:gd name="T2" fmla="*/ 158750 w 37"/>
                <a:gd name="T3" fmla="*/ 94127 h 82"/>
                <a:gd name="T4" fmla="*/ 77230 w 37"/>
                <a:gd name="T5" fmla="*/ 0 h 82"/>
                <a:gd name="T6" fmla="*/ 0 w 37"/>
                <a:gd name="T7" fmla="*/ 94127 h 82"/>
                <a:gd name="T8" fmla="*/ 0 w 37"/>
                <a:gd name="T9" fmla="*/ 350838 h 82"/>
                <a:gd name="T10" fmla="*/ 158750 w 37"/>
                <a:gd name="T11" fmla="*/ 350838 h 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37" name="Freeform 77"/>
            <p:cNvSpPr>
              <a:spLocks/>
            </p:cNvSpPr>
            <p:nvPr/>
          </p:nvSpPr>
          <p:spPr bwMode="auto">
            <a:xfrm>
              <a:off x="5651500" y="5884863"/>
              <a:ext cx="239713" cy="436563"/>
            </a:xfrm>
            <a:custGeom>
              <a:avLst/>
              <a:gdLst>
                <a:gd name="T0" fmla="*/ 201188 w 56"/>
                <a:gd name="T1" fmla="*/ 393763 h 102"/>
                <a:gd name="T2" fmla="*/ 239713 w 56"/>
                <a:gd name="T3" fmla="*/ 393763 h 102"/>
                <a:gd name="T4" fmla="*/ 239713 w 56"/>
                <a:gd name="T5" fmla="*/ 136961 h 102"/>
                <a:gd name="T6" fmla="*/ 209749 w 56"/>
                <a:gd name="T7" fmla="*/ 42800 h 102"/>
                <a:gd name="T8" fmla="*/ 171224 w 56"/>
                <a:gd name="T9" fmla="*/ 12840 h 102"/>
                <a:gd name="T10" fmla="*/ 119856 w 56"/>
                <a:gd name="T11" fmla="*/ 0 h 102"/>
                <a:gd name="T12" fmla="*/ 72770 w 56"/>
                <a:gd name="T13" fmla="*/ 12840 h 102"/>
                <a:gd name="T14" fmla="*/ 17122 w 56"/>
                <a:gd name="T15" fmla="*/ 64200 h 102"/>
                <a:gd name="T16" fmla="*/ 0 w 56"/>
                <a:gd name="T17" fmla="*/ 136961 h 102"/>
                <a:gd name="T18" fmla="*/ 0 w 56"/>
                <a:gd name="T19" fmla="*/ 436563 h 102"/>
                <a:gd name="T20" fmla="*/ 239713 w 56"/>
                <a:gd name="T21" fmla="*/ 436563 h 102"/>
                <a:gd name="T22" fmla="*/ 239713 w 56"/>
                <a:gd name="T23" fmla="*/ 393763 h 102"/>
                <a:gd name="T24" fmla="*/ 201188 w 56"/>
                <a:gd name="T25" fmla="*/ 393763 h 102"/>
                <a:gd name="T26" fmla="*/ 201188 w 56"/>
                <a:gd name="T27" fmla="*/ 350962 h 102"/>
                <a:gd name="T28" fmla="*/ 85612 w 56"/>
                <a:gd name="T29" fmla="*/ 350962 h 102"/>
                <a:gd name="T30" fmla="*/ 85612 w 56"/>
                <a:gd name="T31" fmla="*/ 136961 h 102"/>
                <a:gd name="T32" fmla="*/ 98454 w 56"/>
                <a:gd name="T33" fmla="*/ 98441 h 102"/>
                <a:gd name="T34" fmla="*/ 111295 w 56"/>
                <a:gd name="T35" fmla="*/ 85601 h 102"/>
                <a:gd name="T36" fmla="*/ 119856 w 56"/>
                <a:gd name="T37" fmla="*/ 85601 h 102"/>
                <a:gd name="T38" fmla="*/ 132698 w 56"/>
                <a:gd name="T39" fmla="*/ 85601 h 102"/>
                <a:gd name="T40" fmla="*/ 149821 w 56"/>
                <a:gd name="T41" fmla="*/ 102721 h 102"/>
                <a:gd name="T42" fmla="*/ 158382 w 56"/>
                <a:gd name="T43" fmla="*/ 136961 h 102"/>
                <a:gd name="T44" fmla="*/ 158382 w 56"/>
                <a:gd name="T45" fmla="*/ 393763 h 102"/>
                <a:gd name="T46" fmla="*/ 201188 w 56"/>
                <a:gd name="T47" fmla="*/ 393763 h 102"/>
                <a:gd name="T48" fmla="*/ 201188 w 56"/>
                <a:gd name="T49" fmla="*/ 350962 h 102"/>
                <a:gd name="T50" fmla="*/ 201188 w 56"/>
                <a:gd name="T51" fmla="*/ 393763 h 10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38" name="Oval 78"/>
            <p:cNvSpPr>
              <a:spLocks noChangeArrowheads="1"/>
            </p:cNvSpPr>
            <p:nvPr/>
          </p:nvSpPr>
          <p:spPr bwMode="auto">
            <a:xfrm>
              <a:off x="5192713" y="5549900"/>
              <a:ext cx="330200" cy="330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39" name="Freeform 79"/>
            <p:cNvSpPr>
              <a:spLocks/>
            </p:cNvSpPr>
            <p:nvPr/>
          </p:nvSpPr>
          <p:spPr bwMode="auto">
            <a:xfrm>
              <a:off x="5149850" y="5511800"/>
              <a:ext cx="415925" cy="411163"/>
            </a:xfrm>
            <a:custGeom>
              <a:avLst/>
              <a:gdLst>
                <a:gd name="T0" fmla="*/ 42879 w 97"/>
                <a:gd name="T1" fmla="*/ 205582 h 96"/>
                <a:gd name="T2" fmla="*/ 85758 w 97"/>
                <a:gd name="T3" fmla="*/ 205582 h 96"/>
                <a:gd name="T4" fmla="*/ 120061 w 97"/>
                <a:gd name="T5" fmla="*/ 119923 h 96"/>
                <a:gd name="T6" fmla="*/ 205819 w 97"/>
                <a:gd name="T7" fmla="*/ 81376 h 96"/>
                <a:gd name="T8" fmla="*/ 295864 w 97"/>
                <a:gd name="T9" fmla="*/ 119923 h 96"/>
                <a:gd name="T10" fmla="*/ 330167 w 97"/>
                <a:gd name="T11" fmla="*/ 205582 h 96"/>
                <a:gd name="T12" fmla="*/ 295864 w 97"/>
                <a:gd name="T13" fmla="*/ 291240 h 96"/>
                <a:gd name="T14" fmla="*/ 205819 w 97"/>
                <a:gd name="T15" fmla="*/ 325504 h 96"/>
                <a:gd name="T16" fmla="*/ 120061 w 97"/>
                <a:gd name="T17" fmla="*/ 291240 h 96"/>
                <a:gd name="T18" fmla="*/ 85758 w 97"/>
                <a:gd name="T19" fmla="*/ 205582 h 96"/>
                <a:gd name="T20" fmla="*/ 42879 w 97"/>
                <a:gd name="T21" fmla="*/ 205582 h 96"/>
                <a:gd name="T22" fmla="*/ 0 w 97"/>
                <a:gd name="T23" fmla="*/ 205582 h 96"/>
                <a:gd name="T24" fmla="*/ 205819 w 97"/>
                <a:gd name="T25" fmla="*/ 411163 h 96"/>
                <a:gd name="T26" fmla="*/ 415925 w 97"/>
                <a:gd name="T27" fmla="*/ 205582 h 96"/>
                <a:gd name="T28" fmla="*/ 205819 w 97"/>
                <a:gd name="T29" fmla="*/ 0 h 96"/>
                <a:gd name="T30" fmla="*/ 0 w 97"/>
                <a:gd name="T31" fmla="*/ 205582 h 96"/>
                <a:gd name="T32" fmla="*/ 42879 w 97"/>
                <a:gd name="T33" fmla="*/ 205582 h 9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7" h="96">
                  <a:moveTo>
                    <a:pt x="10" y="48"/>
                  </a:moveTo>
                  <a:cubicBezTo>
                    <a:pt x="20" y="48"/>
                    <a:pt x="20" y="48"/>
                    <a:pt x="20" y="48"/>
                  </a:cubicBezTo>
                  <a:cubicBezTo>
                    <a:pt x="20" y="40"/>
                    <a:pt x="23" y="33"/>
                    <a:pt x="28" y="28"/>
                  </a:cubicBezTo>
                  <a:cubicBezTo>
                    <a:pt x="34" y="22"/>
                    <a:pt x="41" y="19"/>
                    <a:pt x="48" y="19"/>
                  </a:cubicBezTo>
                  <a:cubicBezTo>
                    <a:pt x="56" y="19"/>
                    <a:pt x="63" y="22"/>
                    <a:pt x="69" y="28"/>
                  </a:cubicBezTo>
                  <a:cubicBezTo>
                    <a:pt x="74" y="33"/>
                    <a:pt x="77" y="40"/>
                    <a:pt x="77" y="48"/>
                  </a:cubicBezTo>
                  <a:cubicBezTo>
                    <a:pt x="77" y="56"/>
                    <a:pt x="74" y="63"/>
                    <a:pt x="69" y="68"/>
                  </a:cubicBezTo>
                  <a:cubicBezTo>
                    <a:pt x="63" y="73"/>
                    <a:pt x="56" y="76"/>
                    <a:pt x="48" y="76"/>
                  </a:cubicBezTo>
                  <a:cubicBezTo>
                    <a:pt x="41" y="76"/>
                    <a:pt x="34" y="73"/>
                    <a:pt x="28" y="68"/>
                  </a:cubicBezTo>
                  <a:cubicBezTo>
                    <a:pt x="23" y="63"/>
                    <a:pt x="20" y="56"/>
                    <a:pt x="2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7" y="74"/>
                    <a:pt x="97" y="48"/>
                  </a:cubicBezTo>
                  <a:cubicBezTo>
                    <a:pt x="97" y="21"/>
                    <a:pt x="75" y="0"/>
                    <a:pt x="48" y="0"/>
                  </a:cubicBezTo>
                  <a:cubicBezTo>
                    <a:pt x="22" y="0"/>
                    <a:pt x="0" y="21"/>
                    <a:pt x="0" y="48"/>
                  </a:cubicBezTo>
                  <a:lnTo>
                    <a:pt x="10" y="48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40" name="Rectangle 80"/>
            <p:cNvSpPr>
              <a:spLocks noChangeArrowheads="1"/>
            </p:cNvSpPr>
            <p:nvPr/>
          </p:nvSpPr>
          <p:spPr bwMode="auto">
            <a:xfrm>
              <a:off x="5195888" y="6119813"/>
              <a:ext cx="322263" cy="425450"/>
            </a:xfrm>
            <a:prstGeom prst="rect">
              <a:avLst/>
            </a:pr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41" name="Freeform 81"/>
            <p:cNvSpPr>
              <a:spLocks/>
            </p:cNvSpPr>
            <p:nvPr/>
          </p:nvSpPr>
          <p:spPr bwMode="auto">
            <a:xfrm>
              <a:off x="6145213" y="5519738"/>
              <a:ext cx="496888" cy="827088"/>
            </a:xfrm>
            <a:custGeom>
              <a:avLst/>
              <a:gdLst>
                <a:gd name="T0" fmla="*/ 496888 w 313"/>
                <a:gd name="T1" fmla="*/ 827088 h 521"/>
                <a:gd name="T2" fmla="*/ 247650 w 313"/>
                <a:gd name="T3" fmla="*/ 0 h 521"/>
                <a:gd name="T4" fmla="*/ 0 w 313"/>
                <a:gd name="T5" fmla="*/ 827088 h 521"/>
                <a:gd name="T6" fmla="*/ 496888 w 313"/>
                <a:gd name="T7" fmla="*/ 827088 h 52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3" h="521">
                  <a:moveTo>
                    <a:pt x="313" y="521"/>
                  </a:moveTo>
                  <a:lnTo>
                    <a:pt x="156" y="0"/>
                  </a:lnTo>
                  <a:lnTo>
                    <a:pt x="0" y="521"/>
                  </a:lnTo>
                  <a:lnTo>
                    <a:pt x="313" y="521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42" name="Freeform 82"/>
            <p:cNvSpPr>
              <a:spLocks/>
            </p:cNvSpPr>
            <p:nvPr/>
          </p:nvSpPr>
          <p:spPr bwMode="auto">
            <a:xfrm>
              <a:off x="6342063" y="5875338"/>
              <a:ext cx="107950" cy="673100"/>
            </a:xfrm>
            <a:custGeom>
              <a:avLst/>
              <a:gdLst>
                <a:gd name="T0" fmla="*/ 107950 w 68"/>
                <a:gd name="T1" fmla="*/ 673100 h 424"/>
                <a:gd name="T2" fmla="*/ 50800 w 68"/>
                <a:gd name="T3" fmla="*/ 0 h 424"/>
                <a:gd name="T4" fmla="*/ 0 w 68"/>
                <a:gd name="T5" fmla="*/ 673100 h 424"/>
                <a:gd name="T6" fmla="*/ 107950 w 68"/>
                <a:gd name="T7" fmla="*/ 673100 h 4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8" h="424">
                  <a:moveTo>
                    <a:pt x="68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8" y="424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grpSp>
          <p:nvGrpSpPr>
            <p:cNvPr id="79943" name="组合 85"/>
            <p:cNvGrpSpPr>
              <a:grpSpLocks/>
            </p:cNvGrpSpPr>
            <p:nvPr/>
          </p:nvGrpSpPr>
          <p:grpSpPr bwMode="auto">
            <a:xfrm>
              <a:off x="395288" y="5437503"/>
              <a:ext cx="498475" cy="1310960"/>
              <a:chOff x="395288" y="5237478"/>
              <a:chExt cx="498475" cy="1310960"/>
            </a:xfrm>
          </p:grpSpPr>
          <p:sp>
            <p:nvSpPr>
              <p:cNvPr id="79977" name="Freeform 83"/>
              <p:cNvSpPr>
                <a:spLocks/>
              </p:cNvSpPr>
              <p:nvPr/>
            </p:nvSpPr>
            <p:spPr bwMode="auto">
              <a:xfrm>
                <a:off x="395288" y="5237478"/>
                <a:ext cx="498475" cy="827088"/>
              </a:xfrm>
              <a:custGeom>
                <a:avLst/>
                <a:gdLst>
                  <a:gd name="T0" fmla="*/ 498475 w 314"/>
                  <a:gd name="T1" fmla="*/ 827088 h 521"/>
                  <a:gd name="T2" fmla="*/ 249238 w 314"/>
                  <a:gd name="T3" fmla="*/ 0 h 521"/>
                  <a:gd name="T4" fmla="*/ 0 w 314"/>
                  <a:gd name="T5" fmla="*/ 827088 h 521"/>
                  <a:gd name="T6" fmla="*/ 498475 w 314"/>
                  <a:gd name="T7" fmla="*/ 827088 h 52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4" h="521">
                    <a:moveTo>
                      <a:pt x="314" y="521"/>
                    </a:moveTo>
                    <a:lnTo>
                      <a:pt x="157" y="0"/>
                    </a:lnTo>
                    <a:lnTo>
                      <a:pt x="0" y="521"/>
                    </a:lnTo>
                    <a:lnTo>
                      <a:pt x="314" y="521"/>
                    </a:lnTo>
                    <a:close/>
                  </a:path>
                </a:pathLst>
              </a:custGeom>
              <a:solidFill>
                <a:srgbClr val="F590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prstClr val="black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79978" name="Freeform 84"/>
              <p:cNvSpPr>
                <a:spLocks/>
              </p:cNvSpPr>
              <p:nvPr/>
            </p:nvSpPr>
            <p:spPr bwMode="auto">
              <a:xfrm>
                <a:off x="593725" y="5875338"/>
                <a:ext cx="106363" cy="673100"/>
              </a:xfrm>
              <a:custGeom>
                <a:avLst/>
                <a:gdLst>
                  <a:gd name="T0" fmla="*/ 106363 w 67"/>
                  <a:gd name="T1" fmla="*/ 673100 h 424"/>
                  <a:gd name="T2" fmla="*/ 50800 w 67"/>
                  <a:gd name="T3" fmla="*/ 0 h 424"/>
                  <a:gd name="T4" fmla="*/ 0 w 67"/>
                  <a:gd name="T5" fmla="*/ 673100 h 424"/>
                  <a:gd name="T6" fmla="*/ 106363 w 67"/>
                  <a:gd name="T7" fmla="*/ 673100 h 4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7" h="424">
                    <a:moveTo>
                      <a:pt x="67" y="424"/>
                    </a:moveTo>
                    <a:lnTo>
                      <a:pt x="32" y="0"/>
                    </a:lnTo>
                    <a:lnTo>
                      <a:pt x="0" y="424"/>
                    </a:lnTo>
                    <a:lnTo>
                      <a:pt x="67" y="424"/>
                    </a:lnTo>
                    <a:close/>
                  </a:path>
                </a:pathLst>
              </a:custGeom>
              <a:solidFill>
                <a:srgbClr val="8E50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prstClr val="black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</p:grpSp>
        <p:sp>
          <p:nvSpPr>
            <p:cNvPr id="79944" name="Freeform 85"/>
            <p:cNvSpPr>
              <a:spLocks/>
            </p:cNvSpPr>
            <p:nvPr/>
          </p:nvSpPr>
          <p:spPr bwMode="auto">
            <a:xfrm>
              <a:off x="654050" y="5434013"/>
              <a:ext cx="892175" cy="892175"/>
            </a:xfrm>
            <a:custGeom>
              <a:avLst/>
              <a:gdLst>
                <a:gd name="T0" fmla="*/ 651974 w 208"/>
                <a:gd name="T1" fmla="*/ 291673 h 208"/>
                <a:gd name="T2" fmla="*/ 450377 w 208"/>
                <a:gd name="T3" fmla="*/ 0 h 208"/>
                <a:gd name="T4" fmla="*/ 248780 w 208"/>
                <a:gd name="T5" fmla="*/ 291673 h 208"/>
                <a:gd name="T6" fmla="*/ 446088 w 208"/>
                <a:gd name="T7" fmla="*/ 892175 h 208"/>
                <a:gd name="T8" fmla="*/ 446088 w 208"/>
                <a:gd name="T9" fmla="*/ 892175 h 208"/>
                <a:gd name="T10" fmla="*/ 446088 w 208"/>
                <a:gd name="T11" fmla="*/ 892175 h 208"/>
                <a:gd name="T12" fmla="*/ 446088 w 208"/>
                <a:gd name="T13" fmla="*/ 892175 h 208"/>
                <a:gd name="T14" fmla="*/ 446088 w 208"/>
                <a:gd name="T15" fmla="*/ 892175 h 208"/>
                <a:gd name="T16" fmla="*/ 651974 w 208"/>
                <a:gd name="T17" fmla="*/ 291673 h 20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FFE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45" name="Freeform 86"/>
            <p:cNvSpPr>
              <a:spLocks/>
            </p:cNvSpPr>
            <p:nvPr/>
          </p:nvSpPr>
          <p:spPr bwMode="auto">
            <a:xfrm>
              <a:off x="914400" y="5884863"/>
              <a:ext cx="387350" cy="882650"/>
            </a:xfrm>
            <a:custGeom>
              <a:avLst/>
              <a:gdLst>
                <a:gd name="T0" fmla="*/ 387350 w 244"/>
                <a:gd name="T1" fmla="*/ 153988 h 556"/>
                <a:gd name="T2" fmla="*/ 219075 w 244"/>
                <a:gd name="T3" fmla="*/ 252413 h 556"/>
                <a:gd name="T4" fmla="*/ 193675 w 244"/>
                <a:gd name="T5" fmla="*/ 0 h 556"/>
                <a:gd name="T6" fmla="*/ 168275 w 244"/>
                <a:gd name="T7" fmla="*/ 252413 h 556"/>
                <a:gd name="T8" fmla="*/ 0 w 244"/>
                <a:gd name="T9" fmla="*/ 153988 h 556"/>
                <a:gd name="T10" fmla="*/ 155575 w 244"/>
                <a:gd name="T11" fmla="*/ 333375 h 556"/>
                <a:gd name="T12" fmla="*/ 158750 w 244"/>
                <a:gd name="T13" fmla="*/ 882650 h 556"/>
                <a:gd name="T14" fmla="*/ 241300 w 244"/>
                <a:gd name="T15" fmla="*/ 882650 h 556"/>
                <a:gd name="T16" fmla="*/ 231775 w 244"/>
                <a:gd name="T17" fmla="*/ 333375 h 556"/>
                <a:gd name="T18" fmla="*/ 387350 w 244"/>
                <a:gd name="T19" fmla="*/ 153988 h 5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44" h="556">
                  <a:moveTo>
                    <a:pt x="244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8" y="210"/>
                  </a:lnTo>
                  <a:lnTo>
                    <a:pt x="100" y="556"/>
                  </a:lnTo>
                  <a:lnTo>
                    <a:pt x="152" y="556"/>
                  </a:lnTo>
                  <a:lnTo>
                    <a:pt x="146" y="210"/>
                  </a:lnTo>
                  <a:lnTo>
                    <a:pt x="244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46" name="Rectangle 87"/>
            <p:cNvSpPr>
              <a:spLocks noChangeArrowheads="1"/>
            </p:cNvSpPr>
            <p:nvPr/>
          </p:nvSpPr>
          <p:spPr bwMode="auto">
            <a:xfrm>
              <a:off x="10709275" y="6030913"/>
              <a:ext cx="120650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47" name="Freeform 88"/>
            <p:cNvSpPr>
              <a:spLocks/>
            </p:cNvSpPr>
            <p:nvPr/>
          </p:nvSpPr>
          <p:spPr bwMode="auto">
            <a:xfrm>
              <a:off x="10709275" y="6030913"/>
              <a:ext cx="120650" cy="514350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514350 h 324"/>
                <a:gd name="T4" fmla="*/ 120650 w 76"/>
                <a:gd name="T5" fmla="*/ 514350 h 324"/>
                <a:gd name="T6" fmla="*/ 120650 w 76"/>
                <a:gd name="T7" fmla="*/ 0 h 3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48" name="Rectangle 89"/>
            <p:cNvSpPr>
              <a:spLocks noChangeArrowheads="1"/>
            </p:cNvSpPr>
            <p:nvPr/>
          </p:nvSpPr>
          <p:spPr bwMode="auto">
            <a:xfrm>
              <a:off x="10401300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49" name="Freeform 90"/>
            <p:cNvSpPr>
              <a:spLocks/>
            </p:cNvSpPr>
            <p:nvPr/>
          </p:nvSpPr>
          <p:spPr bwMode="auto">
            <a:xfrm>
              <a:off x="10401300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514350 h 324"/>
                <a:gd name="T4" fmla="*/ 119063 w 75"/>
                <a:gd name="T5" fmla="*/ 514350 h 324"/>
                <a:gd name="T6" fmla="*/ 119063 w 75"/>
                <a:gd name="T7" fmla="*/ 0 h 3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50" name="Rectangle 91"/>
            <p:cNvSpPr>
              <a:spLocks noChangeArrowheads="1"/>
            </p:cNvSpPr>
            <p:nvPr/>
          </p:nvSpPr>
          <p:spPr bwMode="auto">
            <a:xfrm>
              <a:off x="101266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51" name="Freeform 92"/>
            <p:cNvSpPr>
              <a:spLocks/>
            </p:cNvSpPr>
            <p:nvPr/>
          </p:nvSpPr>
          <p:spPr bwMode="auto">
            <a:xfrm>
              <a:off x="101266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514350 h 324"/>
                <a:gd name="T4" fmla="*/ 119063 w 75"/>
                <a:gd name="T5" fmla="*/ 514350 h 324"/>
                <a:gd name="T6" fmla="*/ 119063 w 75"/>
                <a:gd name="T7" fmla="*/ 0 h 3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52" name="Rectangle 93"/>
            <p:cNvSpPr>
              <a:spLocks noChangeArrowheads="1"/>
            </p:cNvSpPr>
            <p:nvPr/>
          </p:nvSpPr>
          <p:spPr bwMode="auto">
            <a:xfrm>
              <a:off x="98345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53" name="Freeform 94"/>
            <p:cNvSpPr>
              <a:spLocks/>
            </p:cNvSpPr>
            <p:nvPr/>
          </p:nvSpPr>
          <p:spPr bwMode="auto">
            <a:xfrm>
              <a:off x="98345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514350 h 324"/>
                <a:gd name="T4" fmla="*/ 119063 w 75"/>
                <a:gd name="T5" fmla="*/ 514350 h 324"/>
                <a:gd name="T6" fmla="*/ 119063 w 75"/>
                <a:gd name="T7" fmla="*/ 0 h 3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54" name="Rectangle 95"/>
            <p:cNvSpPr>
              <a:spLocks noChangeArrowheads="1"/>
            </p:cNvSpPr>
            <p:nvPr/>
          </p:nvSpPr>
          <p:spPr bwMode="auto">
            <a:xfrm>
              <a:off x="9885363" y="6218238"/>
              <a:ext cx="858838" cy="155575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55" name="Freeform 96"/>
            <p:cNvSpPr>
              <a:spLocks/>
            </p:cNvSpPr>
            <p:nvPr/>
          </p:nvSpPr>
          <p:spPr bwMode="auto">
            <a:xfrm>
              <a:off x="9885363" y="6218238"/>
              <a:ext cx="858838" cy="155575"/>
            </a:xfrm>
            <a:custGeom>
              <a:avLst/>
              <a:gdLst>
                <a:gd name="T0" fmla="*/ 0 w 541"/>
                <a:gd name="T1" fmla="*/ 155575 h 98"/>
                <a:gd name="T2" fmla="*/ 858838 w 541"/>
                <a:gd name="T3" fmla="*/ 155575 h 98"/>
                <a:gd name="T4" fmla="*/ 858838 w 541"/>
                <a:gd name="T5" fmla="*/ 0 h 98"/>
                <a:gd name="T6" fmla="*/ 0 w 541"/>
                <a:gd name="T7" fmla="*/ 0 h 9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56" name="Freeform 97"/>
            <p:cNvSpPr>
              <a:spLocks/>
            </p:cNvSpPr>
            <p:nvPr/>
          </p:nvSpPr>
          <p:spPr bwMode="auto">
            <a:xfrm>
              <a:off x="6762750" y="5824538"/>
              <a:ext cx="1355725" cy="617538"/>
            </a:xfrm>
            <a:custGeom>
              <a:avLst/>
              <a:gdLst>
                <a:gd name="T0" fmla="*/ 205933 w 316"/>
                <a:gd name="T1" fmla="*/ 240154 h 144"/>
                <a:gd name="T2" fmla="*/ 343222 w 316"/>
                <a:gd name="T3" fmla="*/ 240154 h 144"/>
                <a:gd name="T4" fmla="*/ 343222 w 316"/>
                <a:gd name="T5" fmla="*/ 192981 h 144"/>
                <a:gd name="T6" fmla="*/ 523413 w 316"/>
                <a:gd name="T7" fmla="*/ 0 h 144"/>
                <a:gd name="T8" fmla="*/ 913827 w 316"/>
                <a:gd name="T9" fmla="*/ 0 h 144"/>
                <a:gd name="T10" fmla="*/ 1098309 w 316"/>
                <a:gd name="T11" fmla="*/ 192981 h 144"/>
                <a:gd name="T12" fmla="*/ 1098309 w 316"/>
                <a:gd name="T13" fmla="*/ 240154 h 144"/>
                <a:gd name="T14" fmla="*/ 1166953 w 316"/>
                <a:gd name="T15" fmla="*/ 240154 h 144"/>
                <a:gd name="T16" fmla="*/ 1355725 w 316"/>
                <a:gd name="T17" fmla="*/ 433134 h 144"/>
                <a:gd name="T18" fmla="*/ 1355725 w 316"/>
                <a:gd name="T19" fmla="*/ 424557 h 144"/>
                <a:gd name="T20" fmla="*/ 1166953 w 316"/>
                <a:gd name="T21" fmla="*/ 617538 h 144"/>
                <a:gd name="T22" fmla="*/ 862344 w 316"/>
                <a:gd name="T23" fmla="*/ 617538 h 144"/>
                <a:gd name="T24" fmla="*/ 776539 w 316"/>
                <a:gd name="T25" fmla="*/ 617538 h 144"/>
                <a:gd name="T26" fmla="*/ 205933 w 316"/>
                <a:gd name="T27" fmla="*/ 617538 h 144"/>
                <a:gd name="T28" fmla="*/ 0 w 316"/>
                <a:gd name="T29" fmla="*/ 424557 h 144"/>
                <a:gd name="T30" fmla="*/ 0 w 316"/>
                <a:gd name="T31" fmla="*/ 433134 h 144"/>
                <a:gd name="T32" fmla="*/ 205933 w 316"/>
                <a:gd name="T33" fmla="*/ 240154 h 1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57" name="Freeform 98"/>
            <p:cNvSpPr>
              <a:spLocks/>
            </p:cNvSpPr>
            <p:nvPr/>
          </p:nvSpPr>
          <p:spPr bwMode="auto">
            <a:xfrm>
              <a:off x="6757988" y="6172200"/>
              <a:ext cx="77788" cy="179388"/>
            </a:xfrm>
            <a:custGeom>
              <a:avLst/>
              <a:gdLst>
                <a:gd name="T0" fmla="*/ 34572 w 18"/>
                <a:gd name="T1" fmla="*/ 179388 h 42"/>
                <a:gd name="T2" fmla="*/ 0 w 18"/>
                <a:gd name="T3" fmla="*/ 81152 h 42"/>
                <a:gd name="T4" fmla="*/ 21608 w 18"/>
                <a:gd name="T5" fmla="*/ 0 h 42"/>
                <a:gd name="T6" fmla="*/ 51859 w 18"/>
                <a:gd name="T7" fmla="*/ 140948 h 42"/>
                <a:gd name="T8" fmla="*/ 34572 w 18"/>
                <a:gd name="T9" fmla="*/ 179388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58" name="Freeform 99"/>
            <p:cNvSpPr>
              <a:spLocks/>
            </p:cNvSpPr>
            <p:nvPr/>
          </p:nvSpPr>
          <p:spPr bwMode="auto">
            <a:xfrm>
              <a:off x="7213600" y="5918200"/>
              <a:ext cx="531813" cy="155575"/>
            </a:xfrm>
            <a:custGeom>
              <a:avLst/>
              <a:gdLst>
                <a:gd name="T0" fmla="*/ 0 w 124"/>
                <a:gd name="T1" fmla="*/ 155575 h 36"/>
                <a:gd name="T2" fmla="*/ 0 w 124"/>
                <a:gd name="T3" fmla="*/ 47537 h 36"/>
                <a:gd name="T4" fmla="*/ 47177 w 124"/>
                <a:gd name="T5" fmla="*/ 0 h 36"/>
                <a:gd name="T6" fmla="*/ 484636 w 124"/>
                <a:gd name="T7" fmla="*/ 0 h 36"/>
                <a:gd name="T8" fmla="*/ 531813 w 124"/>
                <a:gd name="T9" fmla="*/ 47537 h 36"/>
                <a:gd name="T10" fmla="*/ 531813 w 124"/>
                <a:gd name="T11" fmla="*/ 155575 h 36"/>
                <a:gd name="T12" fmla="*/ 0 w 124"/>
                <a:gd name="T13" fmla="*/ 155575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59" name="Oval 100"/>
            <p:cNvSpPr>
              <a:spLocks noChangeArrowheads="1"/>
            </p:cNvSpPr>
            <p:nvPr/>
          </p:nvSpPr>
          <p:spPr bwMode="auto">
            <a:xfrm>
              <a:off x="7586663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60" name="Oval 101"/>
            <p:cNvSpPr>
              <a:spLocks noChangeArrowheads="1"/>
            </p:cNvSpPr>
            <p:nvPr/>
          </p:nvSpPr>
          <p:spPr bwMode="auto">
            <a:xfrm>
              <a:off x="7659688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61" name="Oval 102"/>
            <p:cNvSpPr>
              <a:spLocks noChangeArrowheads="1"/>
            </p:cNvSpPr>
            <p:nvPr/>
          </p:nvSpPr>
          <p:spPr bwMode="auto">
            <a:xfrm>
              <a:off x="7024688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62" name="Oval 103"/>
            <p:cNvSpPr>
              <a:spLocks noChangeArrowheads="1"/>
            </p:cNvSpPr>
            <p:nvPr/>
          </p:nvSpPr>
          <p:spPr bwMode="auto">
            <a:xfrm>
              <a:off x="7097713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63" name="Freeform 105"/>
            <p:cNvSpPr>
              <a:spLocks/>
            </p:cNvSpPr>
            <p:nvPr/>
          </p:nvSpPr>
          <p:spPr bwMode="auto">
            <a:xfrm>
              <a:off x="6551613" y="5026025"/>
              <a:ext cx="352425" cy="184150"/>
            </a:xfrm>
            <a:custGeom>
              <a:avLst/>
              <a:gdLst>
                <a:gd name="T0" fmla="*/ 193404 w 82"/>
                <a:gd name="T1" fmla="*/ 111347 h 43"/>
                <a:gd name="T2" fmla="*/ 81659 w 82"/>
                <a:gd name="T3" fmla="*/ 12848 h 43"/>
                <a:gd name="T4" fmla="*/ 184808 w 82"/>
                <a:gd name="T5" fmla="*/ 175585 h 43"/>
                <a:gd name="T6" fmla="*/ 193404 w 82"/>
                <a:gd name="T7" fmla="*/ 111347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2" h="43">
                  <a:moveTo>
                    <a:pt x="45" y="26"/>
                  </a:moveTo>
                  <a:cubicBezTo>
                    <a:pt x="45" y="26"/>
                    <a:pt x="37" y="0"/>
                    <a:pt x="19" y="3"/>
                  </a:cubicBezTo>
                  <a:cubicBezTo>
                    <a:pt x="0" y="7"/>
                    <a:pt x="5" y="40"/>
                    <a:pt x="43" y="41"/>
                  </a:cubicBezTo>
                  <a:cubicBezTo>
                    <a:pt x="82" y="43"/>
                    <a:pt x="45" y="26"/>
                    <a:pt x="45" y="2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64" name="Freeform 106"/>
            <p:cNvSpPr>
              <a:spLocks/>
            </p:cNvSpPr>
            <p:nvPr/>
          </p:nvSpPr>
          <p:spPr bwMode="auto">
            <a:xfrm>
              <a:off x="6518275" y="5164138"/>
              <a:ext cx="381000" cy="201613"/>
            </a:xfrm>
            <a:custGeom>
              <a:avLst/>
              <a:gdLst>
                <a:gd name="T0" fmla="*/ 209764 w 89"/>
                <a:gd name="T1" fmla="*/ 102951 h 47"/>
                <a:gd name="T2" fmla="*/ 77056 w 89"/>
                <a:gd name="T3" fmla="*/ 167296 h 47"/>
                <a:gd name="T4" fmla="*/ 218326 w 89"/>
                <a:gd name="T5" fmla="*/ 38607 h 47"/>
                <a:gd name="T6" fmla="*/ 209764 w 89"/>
                <a:gd name="T7" fmla="*/ 102951 h 4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9" h="47">
                  <a:moveTo>
                    <a:pt x="49" y="24"/>
                  </a:moveTo>
                  <a:cubicBezTo>
                    <a:pt x="49" y="24"/>
                    <a:pt x="35" y="47"/>
                    <a:pt x="18" y="39"/>
                  </a:cubicBezTo>
                  <a:cubicBezTo>
                    <a:pt x="0" y="31"/>
                    <a:pt x="14" y="0"/>
                    <a:pt x="51" y="9"/>
                  </a:cubicBezTo>
                  <a:cubicBezTo>
                    <a:pt x="89" y="18"/>
                    <a:pt x="49" y="24"/>
                    <a:pt x="49" y="24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65" name="Freeform 107"/>
            <p:cNvSpPr>
              <a:spLocks/>
            </p:cNvSpPr>
            <p:nvPr/>
          </p:nvSpPr>
          <p:spPr bwMode="auto">
            <a:xfrm>
              <a:off x="6621463" y="5051425"/>
              <a:ext cx="385763" cy="211138"/>
            </a:xfrm>
            <a:custGeom>
              <a:avLst/>
              <a:gdLst>
                <a:gd name="T0" fmla="*/ 175736 w 90"/>
                <a:gd name="T1" fmla="*/ 94797 h 49"/>
                <a:gd name="T2" fmla="*/ 312897 w 90"/>
                <a:gd name="T3" fmla="*/ 38780 h 49"/>
                <a:gd name="T4" fmla="*/ 158591 w 90"/>
                <a:gd name="T5" fmla="*/ 159431 h 49"/>
                <a:gd name="T6" fmla="*/ 175736 w 90"/>
                <a:gd name="T7" fmla="*/ 94797 h 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0" h="49">
                  <a:moveTo>
                    <a:pt x="41" y="22"/>
                  </a:moveTo>
                  <a:cubicBezTo>
                    <a:pt x="41" y="22"/>
                    <a:pt x="57" y="0"/>
                    <a:pt x="73" y="9"/>
                  </a:cubicBezTo>
                  <a:cubicBezTo>
                    <a:pt x="90" y="19"/>
                    <a:pt x="74" y="49"/>
                    <a:pt x="37" y="37"/>
                  </a:cubicBezTo>
                  <a:cubicBezTo>
                    <a:pt x="0" y="26"/>
                    <a:pt x="41" y="22"/>
                    <a:pt x="41" y="2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66" name="Freeform 108"/>
            <p:cNvSpPr>
              <a:spLocks/>
            </p:cNvSpPr>
            <p:nvPr/>
          </p:nvSpPr>
          <p:spPr bwMode="auto">
            <a:xfrm>
              <a:off x="6616700" y="5194300"/>
              <a:ext cx="338138" cy="192088"/>
            </a:xfrm>
            <a:custGeom>
              <a:avLst/>
              <a:gdLst>
                <a:gd name="T0" fmla="*/ 154088 w 79"/>
                <a:gd name="T1" fmla="*/ 81104 h 45"/>
                <a:gd name="T2" fmla="*/ 261094 w 79"/>
                <a:gd name="T3" fmla="*/ 183551 h 45"/>
                <a:gd name="T4" fmla="*/ 162649 w 79"/>
                <a:gd name="T5" fmla="*/ 17074 h 45"/>
                <a:gd name="T6" fmla="*/ 154088 w 79"/>
                <a:gd name="T7" fmla="*/ 81104 h 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9" h="45">
                  <a:moveTo>
                    <a:pt x="36" y="19"/>
                  </a:moveTo>
                  <a:cubicBezTo>
                    <a:pt x="36" y="19"/>
                    <a:pt x="42" y="45"/>
                    <a:pt x="61" y="43"/>
                  </a:cubicBezTo>
                  <a:cubicBezTo>
                    <a:pt x="79" y="41"/>
                    <a:pt x="77" y="8"/>
                    <a:pt x="38" y="4"/>
                  </a:cubicBezTo>
                  <a:cubicBezTo>
                    <a:pt x="0" y="0"/>
                    <a:pt x="36" y="19"/>
                    <a:pt x="36" y="1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67" name="Freeform 109"/>
            <p:cNvSpPr>
              <a:spLocks/>
            </p:cNvSpPr>
            <p:nvPr/>
          </p:nvSpPr>
          <p:spPr bwMode="auto">
            <a:xfrm>
              <a:off x="6694488" y="5091113"/>
              <a:ext cx="141288" cy="234950"/>
            </a:xfrm>
            <a:custGeom>
              <a:avLst/>
              <a:gdLst>
                <a:gd name="T0" fmla="*/ 132725 w 33"/>
                <a:gd name="T1" fmla="*/ 128155 h 55"/>
                <a:gd name="T2" fmla="*/ 51377 w 33"/>
                <a:gd name="T3" fmla="*/ 230678 h 55"/>
                <a:gd name="T4" fmla="*/ 12844 w 33"/>
                <a:gd name="T5" fmla="*/ 106795 h 55"/>
                <a:gd name="T6" fmla="*/ 89911 w 33"/>
                <a:gd name="T7" fmla="*/ 4272 h 55"/>
                <a:gd name="T8" fmla="*/ 132725 w 33"/>
                <a:gd name="T9" fmla="*/ 128155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55">
                  <a:moveTo>
                    <a:pt x="31" y="30"/>
                  </a:moveTo>
                  <a:cubicBezTo>
                    <a:pt x="28" y="44"/>
                    <a:pt x="20" y="55"/>
                    <a:pt x="12" y="54"/>
                  </a:cubicBezTo>
                  <a:cubicBezTo>
                    <a:pt x="4" y="53"/>
                    <a:pt x="0" y="40"/>
                    <a:pt x="3" y="25"/>
                  </a:cubicBezTo>
                  <a:cubicBezTo>
                    <a:pt x="5" y="10"/>
                    <a:pt x="13" y="0"/>
                    <a:pt x="21" y="1"/>
                  </a:cubicBezTo>
                  <a:cubicBezTo>
                    <a:pt x="29" y="2"/>
                    <a:pt x="33" y="15"/>
                    <a:pt x="31" y="30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68" name="Freeform 110"/>
            <p:cNvSpPr>
              <a:spLocks/>
            </p:cNvSpPr>
            <p:nvPr/>
          </p:nvSpPr>
          <p:spPr bwMode="auto">
            <a:xfrm>
              <a:off x="6710363" y="5133975"/>
              <a:ext cx="115888" cy="63500"/>
            </a:xfrm>
            <a:custGeom>
              <a:avLst/>
              <a:gdLst>
                <a:gd name="T0" fmla="*/ 115888 w 27"/>
                <a:gd name="T1" fmla="*/ 63500 h 15"/>
                <a:gd name="T2" fmla="*/ 115888 w 27"/>
                <a:gd name="T3" fmla="*/ 16933 h 15"/>
                <a:gd name="T4" fmla="*/ 17169 w 27"/>
                <a:gd name="T5" fmla="*/ 0 h 15"/>
                <a:gd name="T6" fmla="*/ 0 w 27"/>
                <a:gd name="T7" fmla="*/ 42333 h 15"/>
                <a:gd name="T8" fmla="*/ 115888 w 27"/>
                <a:gd name="T9" fmla="*/ 6350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" h="15">
                  <a:moveTo>
                    <a:pt x="27" y="15"/>
                  </a:moveTo>
                  <a:cubicBezTo>
                    <a:pt x="27" y="11"/>
                    <a:pt x="27" y="7"/>
                    <a:pt x="27" y="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3"/>
                    <a:pt x="1" y="6"/>
                    <a:pt x="0" y="10"/>
                  </a:cubicBezTo>
                  <a:lnTo>
                    <a:pt x="27" y="15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69" name="Freeform 111"/>
            <p:cNvSpPr>
              <a:spLocks/>
            </p:cNvSpPr>
            <p:nvPr/>
          </p:nvSpPr>
          <p:spPr bwMode="auto">
            <a:xfrm>
              <a:off x="6702425" y="5240338"/>
              <a:ext cx="111125" cy="60325"/>
            </a:xfrm>
            <a:custGeom>
              <a:avLst/>
              <a:gdLst>
                <a:gd name="T0" fmla="*/ 85481 w 26"/>
                <a:gd name="T1" fmla="*/ 60325 h 14"/>
                <a:gd name="T2" fmla="*/ 111125 w 26"/>
                <a:gd name="T3" fmla="*/ 21545 h 14"/>
                <a:gd name="T4" fmla="*/ 0 w 26"/>
                <a:gd name="T5" fmla="*/ 0 h 14"/>
                <a:gd name="T6" fmla="*/ 8548 w 26"/>
                <a:gd name="T7" fmla="*/ 47398 h 14"/>
                <a:gd name="T8" fmla="*/ 85481 w 26"/>
                <a:gd name="T9" fmla="*/ 60325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4">
                  <a:moveTo>
                    <a:pt x="20" y="14"/>
                  </a:moveTo>
                  <a:cubicBezTo>
                    <a:pt x="22" y="12"/>
                    <a:pt x="24" y="9"/>
                    <a:pt x="26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1" y="8"/>
                    <a:pt x="2" y="11"/>
                  </a:cubicBezTo>
                  <a:lnTo>
                    <a:pt x="20" y="1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70" name="Freeform 112"/>
            <p:cNvSpPr>
              <a:spLocks/>
            </p:cNvSpPr>
            <p:nvPr/>
          </p:nvSpPr>
          <p:spPr bwMode="auto">
            <a:xfrm>
              <a:off x="4330700" y="4730750"/>
              <a:ext cx="222250" cy="363538"/>
            </a:xfrm>
            <a:custGeom>
              <a:avLst/>
              <a:gdLst>
                <a:gd name="T0" fmla="*/ 158139 w 52"/>
                <a:gd name="T1" fmla="*/ 196738 h 85"/>
                <a:gd name="T2" fmla="*/ 158139 w 52"/>
                <a:gd name="T3" fmla="*/ 51323 h 85"/>
                <a:gd name="T4" fmla="*/ 102577 w 52"/>
                <a:gd name="T5" fmla="*/ 235230 h 85"/>
                <a:gd name="T6" fmla="*/ 158139 w 52"/>
                <a:gd name="T7" fmla="*/ 196738 h 8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2" h="85">
                  <a:moveTo>
                    <a:pt x="37" y="46"/>
                  </a:moveTo>
                  <a:cubicBezTo>
                    <a:pt x="37" y="46"/>
                    <a:pt x="52" y="24"/>
                    <a:pt x="37" y="12"/>
                  </a:cubicBezTo>
                  <a:cubicBezTo>
                    <a:pt x="22" y="0"/>
                    <a:pt x="0" y="25"/>
                    <a:pt x="24" y="55"/>
                  </a:cubicBezTo>
                  <a:cubicBezTo>
                    <a:pt x="48" y="85"/>
                    <a:pt x="37" y="46"/>
                    <a:pt x="37" y="4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71" name="Freeform 113"/>
            <p:cNvSpPr>
              <a:spLocks/>
            </p:cNvSpPr>
            <p:nvPr/>
          </p:nvSpPr>
          <p:spPr bwMode="auto">
            <a:xfrm>
              <a:off x="4217988" y="4821238"/>
              <a:ext cx="292100" cy="290513"/>
            </a:xfrm>
            <a:custGeom>
              <a:avLst/>
              <a:gdLst>
                <a:gd name="T0" fmla="*/ 158937 w 68"/>
                <a:gd name="T1" fmla="*/ 179435 h 68"/>
                <a:gd name="T2" fmla="*/ 25774 w 68"/>
                <a:gd name="T3" fmla="*/ 119623 h 68"/>
                <a:gd name="T4" fmla="*/ 214779 w 68"/>
                <a:gd name="T5" fmla="*/ 145257 h 68"/>
                <a:gd name="T6" fmla="*/ 158937 w 68"/>
                <a:gd name="T7" fmla="*/ 179435 h 6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8" h="68">
                  <a:moveTo>
                    <a:pt x="37" y="42"/>
                  </a:moveTo>
                  <a:cubicBezTo>
                    <a:pt x="37" y="42"/>
                    <a:pt x="11" y="46"/>
                    <a:pt x="6" y="28"/>
                  </a:cubicBezTo>
                  <a:cubicBezTo>
                    <a:pt x="0" y="10"/>
                    <a:pt x="33" y="0"/>
                    <a:pt x="50" y="34"/>
                  </a:cubicBezTo>
                  <a:cubicBezTo>
                    <a:pt x="68" y="68"/>
                    <a:pt x="37" y="42"/>
                    <a:pt x="37" y="4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72" name="Freeform 114"/>
            <p:cNvSpPr>
              <a:spLocks/>
            </p:cNvSpPr>
            <p:nvPr/>
          </p:nvSpPr>
          <p:spPr bwMode="auto">
            <a:xfrm>
              <a:off x="4389438" y="4849813"/>
              <a:ext cx="274638" cy="304800"/>
            </a:xfrm>
            <a:custGeom>
              <a:avLst/>
              <a:gdLst>
                <a:gd name="T0" fmla="*/ 124445 w 64"/>
                <a:gd name="T1" fmla="*/ 124496 h 71"/>
                <a:gd name="T2" fmla="*/ 257473 w 64"/>
                <a:gd name="T3" fmla="*/ 193183 h 71"/>
                <a:gd name="T4" fmla="*/ 64368 w 64"/>
                <a:gd name="T5" fmla="*/ 154546 h 71"/>
                <a:gd name="T6" fmla="*/ 124445 w 64"/>
                <a:gd name="T7" fmla="*/ 124496 h 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4" h="71">
                  <a:moveTo>
                    <a:pt x="29" y="29"/>
                  </a:moveTo>
                  <a:cubicBezTo>
                    <a:pt x="29" y="29"/>
                    <a:pt x="56" y="26"/>
                    <a:pt x="60" y="45"/>
                  </a:cubicBezTo>
                  <a:cubicBezTo>
                    <a:pt x="64" y="64"/>
                    <a:pt x="31" y="71"/>
                    <a:pt x="15" y="36"/>
                  </a:cubicBezTo>
                  <a:cubicBezTo>
                    <a:pt x="0" y="0"/>
                    <a:pt x="29" y="29"/>
                    <a:pt x="29" y="2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73" name="Freeform 115"/>
            <p:cNvSpPr>
              <a:spLocks/>
            </p:cNvSpPr>
            <p:nvPr/>
          </p:nvSpPr>
          <p:spPr bwMode="auto">
            <a:xfrm>
              <a:off x="4330700" y="4867275"/>
              <a:ext cx="222250" cy="373063"/>
            </a:xfrm>
            <a:custGeom>
              <a:avLst/>
              <a:gdLst>
                <a:gd name="T0" fmla="*/ 72659 w 52"/>
                <a:gd name="T1" fmla="*/ 171523 h 87"/>
                <a:gd name="T2" fmla="*/ 59837 w 52"/>
                <a:gd name="T3" fmla="*/ 317318 h 87"/>
                <a:gd name="T4" fmla="*/ 128221 w 52"/>
                <a:gd name="T5" fmla="*/ 137219 h 87"/>
                <a:gd name="T6" fmla="*/ 72659 w 52"/>
                <a:gd name="T7" fmla="*/ 171523 h 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2" h="87">
                  <a:moveTo>
                    <a:pt x="17" y="40"/>
                  </a:moveTo>
                  <a:cubicBezTo>
                    <a:pt x="17" y="40"/>
                    <a:pt x="0" y="61"/>
                    <a:pt x="14" y="74"/>
                  </a:cubicBezTo>
                  <a:cubicBezTo>
                    <a:pt x="28" y="87"/>
                    <a:pt x="52" y="64"/>
                    <a:pt x="30" y="32"/>
                  </a:cubicBezTo>
                  <a:cubicBezTo>
                    <a:pt x="8" y="0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74" name="Freeform 116"/>
            <p:cNvSpPr>
              <a:spLocks/>
            </p:cNvSpPr>
            <p:nvPr/>
          </p:nvSpPr>
          <p:spPr bwMode="auto">
            <a:xfrm>
              <a:off x="4330700" y="4902200"/>
              <a:ext cx="234950" cy="176213"/>
            </a:xfrm>
            <a:custGeom>
              <a:avLst/>
              <a:gdLst>
                <a:gd name="T0" fmla="*/ 149514 w 55"/>
                <a:gd name="T1" fmla="*/ 141830 h 41"/>
                <a:gd name="T2" fmla="*/ 17087 w 55"/>
                <a:gd name="T3" fmla="*/ 150426 h 41"/>
                <a:gd name="T4" fmla="*/ 85436 w 55"/>
                <a:gd name="T5" fmla="*/ 38681 h 41"/>
                <a:gd name="T6" fmla="*/ 217863 w 55"/>
                <a:gd name="T7" fmla="*/ 30085 h 41"/>
                <a:gd name="T8" fmla="*/ 149514 w 55"/>
                <a:gd name="T9" fmla="*/ 14183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" h="41">
                  <a:moveTo>
                    <a:pt x="35" y="33"/>
                  </a:moveTo>
                  <a:cubicBezTo>
                    <a:pt x="22" y="40"/>
                    <a:pt x="8" y="41"/>
                    <a:pt x="4" y="35"/>
                  </a:cubicBezTo>
                  <a:cubicBezTo>
                    <a:pt x="0" y="28"/>
                    <a:pt x="7" y="16"/>
                    <a:pt x="20" y="9"/>
                  </a:cubicBezTo>
                  <a:cubicBezTo>
                    <a:pt x="33" y="1"/>
                    <a:pt x="46" y="0"/>
                    <a:pt x="51" y="7"/>
                  </a:cubicBezTo>
                  <a:cubicBezTo>
                    <a:pt x="55" y="13"/>
                    <a:pt x="47" y="25"/>
                    <a:pt x="35" y="3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75" name="Freeform 117"/>
            <p:cNvSpPr>
              <a:spLocks/>
            </p:cNvSpPr>
            <p:nvPr/>
          </p:nvSpPr>
          <p:spPr bwMode="auto">
            <a:xfrm>
              <a:off x="4437063" y="4914900"/>
              <a:ext cx="95250" cy="115888"/>
            </a:xfrm>
            <a:custGeom>
              <a:avLst/>
              <a:gdLst>
                <a:gd name="T0" fmla="*/ 60614 w 22"/>
                <a:gd name="T1" fmla="*/ 115888 h 27"/>
                <a:gd name="T2" fmla="*/ 95250 w 22"/>
                <a:gd name="T3" fmla="*/ 85843 h 27"/>
                <a:gd name="T4" fmla="*/ 43295 w 22"/>
                <a:gd name="T5" fmla="*/ 0 h 27"/>
                <a:gd name="T6" fmla="*/ 0 w 22"/>
                <a:gd name="T7" fmla="*/ 12876 h 27"/>
                <a:gd name="T8" fmla="*/ 60614 w 22"/>
                <a:gd name="T9" fmla="*/ 115888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" h="27">
                  <a:moveTo>
                    <a:pt x="14" y="27"/>
                  </a:moveTo>
                  <a:cubicBezTo>
                    <a:pt x="17" y="25"/>
                    <a:pt x="20" y="22"/>
                    <a:pt x="22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2"/>
                    <a:pt x="0" y="3"/>
                  </a:cubicBezTo>
                  <a:lnTo>
                    <a:pt x="14" y="27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9976" name="Freeform 118"/>
            <p:cNvSpPr>
              <a:spLocks/>
            </p:cNvSpPr>
            <p:nvPr/>
          </p:nvSpPr>
          <p:spPr bwMode="auto">
            <a:xfrm>
              <a:off x="4351338" y="4965700"/>
              <a:ext cx="85725" cy="103188"/>
            </a:xfrm>
            <a:custGeom>
              <a:avLst/>
              <a:gdLst>
                <a:gd name="T0" fmla="*/ 42863 w 20"/>
                <a:gd name="T1" fmla="*/ 103188 h 24"/>
                <a:gd name="T2" fmla="*/ 85725 w 20"/>
                <a:gd name="T3" fmla="*/ 94589 h 24"/>
                <a:gd name="T4" fmla="*/ 30004 w 20"/>
                <a:gd name="T5" fmla="*/ 0 h 24"/>
                <a:gd name="T6" fmla="*/ 0 w 20"/>
                <a:gd name="T7" fmla="*/ 34396 h 24"/>
                <a:gd name="T8" fmla="*/ 42863 w 20"/>
                <a:gd name="T9" fmla="*/ 103188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24">
                  <a:moveTo>
                    <a:pt x="10" y="24"/>
                  </a:moveTo>
                  <a:cubicBezTo>
                    <a:pt x="13" y="24"/>
                    <a:pt x="17" y="23"/>
                    <a:pt x="20" y="2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3"/>
                    <a:pt x="2" y="6"/>
                    <a:pt x="0" y="8"/>
                  </a:cubicBezTo>
                  <a:lnTo>
                    <a:pt x="10" y="2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</p:grpSp>
      <p:sp>
        <p:nvSpPr>
          <p:cNvPr id="79885" name="Freeform 122"/>
          <p:cNvSpPr>
            <a:spLocks/>
          </p:cNvSpPr>
          <p:nvPr/>
        </p:nvSpPr>
        <p:spPr bwMode="auto">
          <a:xfrm>
            <a:off x="-131233" y="5675316"/>
            <a:ext cx="12551833" cy="333375"/>
          </a:xfrm>
          <a:custGeom>
            <a:avLst/>
            <a:gdLst>
              <a:gd name="T0" fmla="*/ 9414272 w 2904"/>
              <a:gd name="T1" fmla="*/ 193358 h 100"/>
              <a:gd name="T2" fmla="*/ 9268390 w 2904"/>
              <a:gd name="T3" fmla="*/ 333376 h 100"/>
              <a:gd name="T4" fmla="*/ 145882 w 2904"/>
              <a:gd name="T5" fmla="*/ 333376 h 100"/>
              <a:gd name="T6" fmla="*/ 0 w 2904"/>
              <a:gd name="T7" fmla="*/ 193358 h 100"/>
              <a:gd name="T8" fmla="*/ 0 w 2904"/>
              <a:gd name="T9" fmla="*/ 140018 h 100"/>
              <a:gd name="T10" fmla="*/ 145882 w 2904"/>
              <a:gd name="T11" fmla="*/ 0 h 100"/>
              <a:gd name="T12" fmla="*/ 9268390 w 2904"/>
              <a:gd name="T13" fmla="*/ 0 h 100"/>
              <a:gd name="T14" fmla="*/ 9414272 w 2904"/>
              <a:gd name="T15" fmla="*/ 140018 h 100"/>
              <a:gd name="T16" fmla="*/ 9414272 w 2904"/>
              <a:gd name="T17" fmla="*/ 193358 h 1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884791" y="1746251"/>
            <a:ext cx="10117536" cy="1328023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dash"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7200" b="1" dirty="0" err="1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A1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UTM Cookies" panose="02040603050506020204" pitchFamily="18" charset="0"/>
                <a:ea typeface="方正稚艺简体" panose="03000509000000000000" pitchFamily="65" charset="-122"/>
                <a:cs typeface="Times New Roman" pitchFamily="18" charset="0"/>
              </a:rPr>
              <a:t>Chúc</a:t>
            </a:r>
            <a:r>
              <a:rPr lang="en-US" altLang="zh-CN" sz="7200" b="1" dirty="0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A1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UTM Cookies" panose="02040603050506020204" pitchFamily="18" charset="0"/>
                <a:ea typeface="方正稚艺简体" panose="03000509000000000000" pitchFamily="65" charset="-122"/>
                <a:cs typeface="Times New Roman" pitchFamily="18" charset="0"/>
              </a:rPr>
              <a:t> c</a:t>
            </a:r>
            <a:r>
              <a:rPr lang="vi-VN" altLang="zh-CN" sz="7200" b="1" dirty="0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A1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UTM Cookies" panose="02040603050506020204" pitchFamily="18" charset="0"/>
                <a:ea typeface="方正稚艺简体" panose="03000509000000000000" pitchFamily="65" charset="-122"/>
                <a:cs typeface="Times New Roman" pitchFamily="18" charset="0"/>
              </a:rPr>
              <a:t>ác em</a:t>
            </a:r>
            <a:r>
              <a:rPr lang="en-US" altLang="zh-CN" sz="7200" b="1" dirty="0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A1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UTM Cookies" panose="02040603050506020204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7200" b="1" dirty="0" err="1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A1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UTM Cookies" panose="02040603050506020204" pitchFamily="18" charset="0"/>
                <a:ea typeface="方正稚艺简体" panose="03000509000000000000" pitchFamily="65" charset="-122"/>
                <a:cs typeface="Times New Roman" pitchFamily="18" charset="0"/>
              </a:rPr>
              <a:t>học</a:t>
            </a:r>
            <a:r>
              <a:rPr lang="en-US" altLang="zh-CN" sz="7200" b="1" dirty="0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A1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UTM Cookies" panose="02040603050506020204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7200" b="1" dirty="0" err="1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A1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UTM Cookies" panose="02040603050506020204" pitchFamily="18" charset="0"/>
                <a:ea typeface="方正稚艺简体" panose="03000509000000000000" pitchFamily="65" charset="-122"/>
                <a:cs typeface="Times New Roman" pitchFamily="18" charset="0"/>
              </a:rPr>
              <a:t>tốt</a:t>
            </a:r>
            <a:r>
              <a:rPr lang="en-US" altLang="zh-CN" sz="7200" b="1" dirty="0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A1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UTM Cookies" panose="02040603050506020204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7200" b="1" dirty="0" err="1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A1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UTM Cookies" panose="02040603050506020204" pitchFamily="18" charset="0"/>
                <a:ea typeface="方正稚艺简体" panose="03000509000000000000" pitchFamily="65" charset="-122"/>
                <a:cs typeface="Times New Roman" pitchFamily="18" charset="0"/>
              </a:rPr>
              <a:t>nhé</a:t>
            </a:r>
            <a:r>
              <a:rPr lang="en-US" altLang="zh-CN" sz="7200" b="1" dirty="0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A1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UTM Cookies" panose="02040603050506020204" pitchFamily="18" charset="0"/>
                <a:ea typeface="方正稚艺简体" panose="03000509000000000000" pitchFamily="65" charset="-122"/>
                <a:cs typeface="Times New Roman" pitchFamily="18" charset="0"/>
              </a:rPr>
              <a:t>!</a:t>
            </a:r>
            <a:endParaRPr lang="zh-CN" altLang="en-US" sz="7200" b="1" dirty="0">
              <a:ln w="22225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rgbClr val="FFA1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latin typeface="UTM Cookies" panose="02040603050506020204" pitchFamily="18" charset="0"/>
              <a:ea typeface="方正稚艺简体" panose="03000509000000000000" pitchFamily="65" charset="-122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2844800" y="1446216"/>
            <a:ext cx="2393949" cy="2414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95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" t="3853" r="30786" b="5205"/>
          <a:stretch>
            <a:fillRect/>
          </a:stretch>
        </p:blipFill>
        <p:spPr bwMode="auto">
          <a:xfrm>
            <a:off x="-107853" y="-155907"/>
            <a:ext cx="11937056" cy="773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868535" y="570873"/>
            <a:ext cx="8231717" cy="61555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2" name="Rectangle 1"/>
          <p:cNvSpPr/>
          <p:nvPr/>
        </p:nvSpPr>
        <p:spPr>
          <a:xfrm>
            <a:off x="-3149600" y="1219200"/>
            <a:ext cx="28448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16665" y="1623679"/>
            <a:ext cx="81842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tên về những danh lam thắng cảnh mà e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đã được đi, xem 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 tivi, sách báo,...)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07135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304800"/>
            <a:ext cx="3733800" cy="2438400"/>
          </a:xfrm>
          <a:noFill/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1" y="304800"/>
            <a:ext cx="3579813" cy="2438400"/>
          </a:xfrm>
          <a:noFill/>
        </p:spPr>
      </p:pic>
      <p:pic>
        <p:nvPicPr>
          <p:cNvPr id="11268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2895600"/>
            <a:ext cx="3708400" cy="2743200"/>
          </a:xfrm>
          <a:noFill/>
        </p:spPr>
      </p:pic>
      <p:pic>
        <p:nvPicPr>
          <p:cNvPr id="11269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971800"/>
            <a:ext cx="3659188" cy="2590800"/>
          </a:xfrm>
          <a:noFill/>
        </p:spPr>
      </p:pic>
      <p:sp>
        <p:nvSpPr>
          <p:cNvPr id="11270" name="WordArt 6"/>
          <p:cNvSpPr>
            <a:spLocks noChangeArrowheads="1" noChangeShapeType="1" noTextEdit="1"/>
          </p:cNvSpPr>
          <p:nvPr/>
        </p:nvSpPr>
        <p:spPr bwMode="auto">
          <a:xfrm>
            <a:off x="4724400" y="5867400"/>
            <a:ext cx="28956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Vịnh Hạ Long</a:t>
            </a:r>
          </a:p>
        </p:txBody>
      </p:sp>
    </p:spTree>
    <p:extLst>
      <p:ext uri="{BB962C8B-B14F-4D97-AF65-F5344CB8AC3E}">
        <p14:creationId xmlns:p14="http://schemas.microsoft.com/office/powerpoint/2010/main" val="99072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52400"/>
            <a:ext cx="3944938" cy="2770188"/>
          </a:xfrm>
          <a:noFill/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24564" y="152400"/>
            <a:ext cx="3957637" cy="2770188"/>
          </a:xfrm>
          <a:noFill/>
        </p:spPr>
      </p:pic>
      <p:pic>
        <p:nvPicPr>
          <p:cNvPr id="12292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7225" y="3095626"/>
            <a:ext cx="3695700" cy="2771775"/>
          </a:xfrm>
          <a:noFill/>
        </p:spPr>
      </p:pic>
      <p:pic>
        <p:nvPicPr>
          <p:cNvPr id="12293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08688" y="3043239"/>
            <a:ext cx="3973512" cy="2771775"/>
          </a:xfrm>
          <a:noFill/>
        </p:spPr>
      </p:pic>
      <p:sp>
        <p:nvSpPr>
          <p:cNvPr id="12294" name="WordArt 6"/>
          <p:cNvSpPr>
            <a:spLocks noChangeArrowheads="1" noChangeShapeType="1" noTextEdit="1"/>
          </p:cNvSpPr>
          <p:nvPr/>
        </p:nvSpPr>
        <p:spPr bwMode="auto">
          <a:xfrm>
            <a:off x="5029200" y="5943600"/>
            <a:ext cx="16764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Huế</a:t>
            </a:r>
          </a:p>
        </p:txBody>
      </p:sp>
    </p:spTree>
    <p:extLst>
      <p:ext uri="{BB962C8B-B14F-4D97-AF65-F5344CB8AC3E}">
        <p14:creationId xmlns:p14="http://schemas.microsoft.com/office/powerpoint/2010/main" val="309479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457200"/>
            <a:ext cx="4343400" cy="2743200"/>
          </a:xfrm>
          <a:noFill/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3200" y="457200"/>
            <a:ext cx="3810000" cy="2743200"/>
          </a:xfrm>
          <a:noFill/>
        </p:spPr>
      </p:pic>
      <p:pic>
        <p:nvPicPr>
          <p:cNvPr id="13316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3200" y="3276600"/>
            <a:ext cx="3810000" cy="2667000"/>
          </a:xfrm>
          <a:noFill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352800"/>
            <a:ext cx="4343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WordArt 6"/>
          <p:cNvSpPr>
            <a:spLocks noChangeArrowheads="1" noChangeShapeType="1" noTextEdit="1"/>
          </p:cNvSpPr>
          <p:nvPr/>
        </p:nvSpPr>
        <p:spPr bwMode="auto">
          <a:xfrm>
            <a:off x="4343400" y="6181726"/>
            <a:ext cx="35242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Đµ L¹t( L©m Đång)</a:t>
            </a:r>
          </a:p>
        </p:txBody>
      </p:sp>
    </p:spTree>
    <p:extLst>
      <p:ext uri="{BB962C8B-B14F-4D97-AF65-F5344CB8AC3E}">
        <p14:creationId xmlns:p14="http://schemas.microsoft.com/office/powerpoint/2010/main" val="140297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67195" y="243840"/>
            <a:ext cx="9220200" cy="14859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icrosoft YaHei" pitchFamily="34" charset="-122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sáu ngày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tháng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năm 2021.</a:t>
            </a:r>
            <a:b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Tập làm văn</a:t>
            </a:r>
            <a:br>
              <a:rPr lang="vi-VN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91426" y="2326213"/>
            <a:ext cx="774442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85800" y="3095654"/>
            <a:ext cx="11323320" cy="3657600"/>
            <a:chOff x="685800" y="3095654"/>
            <a:chExt cx="11323320" cy="3657600"/>
          </a:xfrm>
        </p:grpSpPr>
        <p:sp>
          <p:nvSpPr>
            <p:cNvPr id="7" name="Horizontal Scroll 6"/>
            <p:cNvSpPr/>
            <p:nvPr/>
          </p:nvSpPr>
          <p:spPr>
            <a:xfrm>
              <a:off x="685800" y="3095654"/>
              <a:ext cx="11155680" cy="3657600"/>
            </a:xfrm>
            <a:prstGeom prst="horizontalScrol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158240" y="3865095"/>
              <a:ext cx="1085088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Dựa vào ảnh hoặc tranh về một cảnh đẹp đất nước, nói được những điều đã biết về cảnh đẹp đó.</a:t>
              </a:r>
            </a:p>
            <a:p>
              <a:r>
                <a:rPr lang="vi-VN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- Viết những điều đã nói thành một đoạn văn ngắn.</a:t>
              </a:r>
            </a:p>
            <a:p>
              <a:endParaRPr lang="en-US" sz="36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565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274320" y="198120"/>
            <a:ext cx="11658600" cy="665988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41020" y="467719"/>
            <a:ext cx="11125200" cy="51693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nói những điều em biết về cảnh đẹp ở nước ta theo gợi ý dưới đây:</a:t>
            </a: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ý:</a:t>
            </a: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Tranh (ảnh) vẽ, chụp cảnh gì? Cảnh đó ở nơi nào? </a:t>
            </a: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Màu sắc của tranh (ảnh) như thế nào?</a:t>
            </a: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Cảnh trong tranh (ảnh) có gì đẹp?</a:t>
            </a: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Cảnh trong tranh (ảnh) gợi cho em những suy nghĩ gì?</a:t>
            </a:r>
          </a:p>
        </p:txBody>
      </p:sp>
    </p:spTree>
    <p:extLst>
      <p:ext uri="{BB962C8B-B14F-4D97-AF65-F5344CB8AC3E}">
        <p14:creationId xmlns:p14="http://schemas.microsoft.com/office/powerpoint/2010/main" val="23579513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8001000" y="0"/>
              <a:ext cx="4191000" cy="8382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/>
                <a:t>Cảnh biển Phan Thiết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343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bg1"/>
          </a:solidFill>
          <a:prstDash val="dash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bg1"/>
          </a:solidFill>
          <a:prstDash val="dash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2879</TotalTime>
  <Words>845</Words>
  <Application>Microsoft Office PowerPoint</Application>
  <PresentationFormat>Widescreen</PresentationFormat>
  <Paragraphs>69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等线</vt:lpstr>
      <vt:lpstr>等线 Light</vt:lpstr>
      <vt:lpstr>微软雅黑</vt:lpstr>
      <vt:lpstr>.VnTime</vt:lpstr>
      <vt:lpstr>Arial</vt:lpstr>
      <vt:lpstr>Calibri</vt:lpstr>
      <vt:lpstr>Calibri Light</vt:lpstr>
      <vt:lpstr>HP001 4 hàng</vt:lpstr>
      <vt:lpstr>Times New Roman</vt:lpstr>
      <vt:lpstr>Toaato</vt:lpstr>
      <vt:lpstr>UTM Cookies</vt:lpstr>
      <vt:lpstr>Wingdings 2</vt:lpstr>
      <vt:lpstr>Default Design</vt:lpstr>
      <vt:lpstr>6_Office Theme</vt:lpstr>
      <vt:lpstr>4_Office 主题​​</vt:lpstr>
      <vt:lpstr>更多模版请关注:尚佳素材公社shop64427429.taobao.com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Đào Thị Minh Phượng</cp:lastModifiedBy>
  <cp:revision>463</cp:revision>
  <dcterms:created xsi:type="dcterms:W3CDTF">2020-04-13T03:29:35Z</dcterms:created>
  <dcterms:modified xsi:type="dcterms:W3CDTF">2021-11-24T04:19:14Z</dcterms:modified>
</cp:coreProperties>
</file>