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35"/>
  </p:notesMasterIdLst>
  <p:sldIdLst>
    <p:sldId id="399" r:id="rId3"/>
    <p:sldId id="365" r:id="rId4"/>
    <p:sldId id="401" r:id="rId5"/>
    <p:sldId id="396" r:id="rId6"/>
    <p:sldId id="382" r:id="rId7"/>
    <p:sldId id="368" r:id="rId8"/>
    <p:sldId id="370" r:id="rId9"/>
    <p:sldId id="384" r:id="rId10"/>
    <p:sldId id="402" r:id="rId11"/>
    <p:sldId id="385" r:id="rId12"/>
    <p:sldId id="371" r:id="rId13"/>
    <p:sldId id="403" r:id="rId14"/>
    <p:sldId id="374" r:id="rId15"/>
    <p:sldId id="372" r:id="rId16"/>
    <p:sldId id="363" r:id="rId17"/>
    <p:sldId id="373" r:id="rId18"/>
    <p:sldId id="404" r:id="rId19"/>
    <p:sldId id="398" r:id="rId20"/>
    <p:sldId id="405" r:id="rId21"/>
    <p:sldId id="375" r:id="rId22"/>
    <p:sldId id="376" r:id="rId23"/>
    <p:sldId id="377" r:id="rId24"/>
    <p:sldId id="378" r:id="rId25"/>
    <p:sldId id="407" r:id="rId26"/>
    <p:sldId id="379" r:id="rId27"/>
    <p:sldId id="409" r:id="rId28"/>
    <p:sldId id="410" r:id="rId29"/>
    <p:sldId id="411" r:id="rId30"/>
    <p:sldId id="397" r:id="rId31"/>
    <p:sldId id="380" r:id="rId32"/>
    <p:sldId id="381" r:id="rId33"/>
    <p:sldId id="412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F145"/>
    <a:srgbClr val="660066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/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/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600" b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/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/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vào</a:t>
          </a:r>
          <a:r>
            <a: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buổi</a:t>
          </a:r>
          <a:r>
            <a: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chiều</a:t>
          </a:r>
          <a:endParaRPr lang="en-US" sz="3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/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/>
        </a:p>
      </dgm:t>
    </dgm:pt>
    <dgm:pt modelId="{EF0241B4-7799-42F5-B2C8-E01121B00556}">
      <dgm:prSet phldrT="[Text]" custT="1"/>
      <dgm:spPr>
        <a:solidFill>
          <a:srgbClr val="FFC000"/>
        </a:solidFill>
      </dgm:spPr>
      <dgm:t>
        <a:bodyPr/>
        <a:lstStyle/>
        <a:p>
          <a:r>
            <a:rPr lang="en-US" sz="3600" dirty="0"/>
            <a:t>c</a:t>
          </a:r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/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/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3200" smtClean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vào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buổi</a:t>
          </a:r>
          <a:r>
            <a: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đêm</a:t>
          </a:r>
          <a:endParaRPr lang="en-US" sz="3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/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/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3200" smtClean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vào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buổi</a:t>
          </a:r>
          <a:r>
            <a: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sáng</a:t>
          </a:r>
          <a:endParaRPr lang="en-US" sz="3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/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/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25981-D98F-4944-A27D-56BE4A218DD4}" type="pres">
      <dgm:prSet presAssocID="{5908B2EF-6E3A-4C8A-8163-951D01BF8004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43141-70CB-44F3-BF9C-1BB48817FDB7}" type="pres">
      <dgm:prSet presAssocID="{EF0241B4-7799-42F5-B2C8-E01121B0055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0D335FD-66CD-4B1C-9D15-844C3865C5C1}" type="doc">
      <dgm:prSet loTypeId="urn:microsoft.com/office/officeart/2005/8/layout/chevron2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5C8F95F-E289-475A-ABD0-F12D43C124FB}">
      <dgm:prSet phldrT="[Text]" custT="1"/>
      <dgm:spPr/>
      <dgm:t>
        <a:bodyPr/>
        <a:lstStyle/>
        <a:p>
          <a:r>
            <a:rPr lang="en-US" sz="36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gm:t>
    </dgm:pt>
    <dgm:pt modelId="{AC85BF0F-E59E-46B4-B778-00B80C508F77}" type="parTrans" cxnId="{59D3D255-D1CF-4B06-93D8-8D7C5BA1D7FE}">
      <dgm:prSet/>
      <dgm:spPr/>
      <dgm:t>
        <a:bodyPr/>
        <a:lstStyle/>
        <a:p>
          <a:endParaRPr lang="en-US"/>
        </a:p>
      </dgm:t>
    </dgm:pt>
    <dgm:pt modelId="{CE1E0CD5-306B-4AE7-96DD-3435DC4EC7E6}" type="sibTrans" cxnId="{59D3D255-D1CF-4B06-93D8-8D7C5BA1D7FE}">
      <dgm:prSet/>
      <dgm:spPr/>
      <dgm:t>
        <a:bodyPr/>
        <a:lstStyle/>
        <a:p>
          <a:endParaRPr lang="en-US"/>
        </a:p>
      </dgm:t>
    </dgm:pt>
    <dgm:pt modelId="{5908B2EF-6E3A-4C8A-8163-951D01BF8004}">
      <dgm:prSet phldrT="[Text]" custT="1"/>
      <dgm:spPr/>
      <dgm:t>
        <a:bodyPr/>
        <a:lstStyle/>
        <a:p>
          <a:r>
            <a:rPr lang="en-US" sz="3600" b="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gm:t>
    </dgm:pt>
    <dgm:pt modelId="{D627A03F-899B-4955-B7C6-6F8EC01AF18F}" type="parTrans" cxnId="{606A3090-49EC-48F5-BAEB-DC27FEFFD79C}">
      <dgm:prSet/>
      <dgm:spPr/>
      <dgm:t>
        <a:bodyPr/>
        <a:lstStyle/>
        <a:p>
          <a:endParaRPr lang="en-US"/>
        </a:p>
      </dgm:t>
    </dgm:pt>
    <dgm:pt modelId="{64350E13-C95B-455F-A3AC-D7F1FEDE7B86}" type="sibTrans" cxnId="{606A3090-49EC-48F5-BAEB-DC27FEFFD79C}">
      <dgm:prSet/>
      <dgm:spPr/>
      <dgm:t>
        <a:bodyPr/>
        <a:lstStyle/>
        <a:p>
          <a:endParaRPr lang="en-US"/>
        </a:p>
      </dgm:t>
    </dgm:pt>
    <dgm:pt modelId="{5B518ABB-5A88-4802-A79A-970DDE302758}">
      <dgm:prSet phldrT="[Text]" custT="1"/>
      <dgm:spPr>
        <a:solidFill>
          <a:schemeClr val="accent2">
            <a:lumMod val="40000"/>
            <a:lumOff val="60000"/>
            <a:alpha val="90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Cánh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diều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thôn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quê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thêm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giàu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có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hơn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</a:p>
      </dgm:t>
    </dgm:pt>
    <dgm:pt modelId="{049846D3-FCC3-446D-AC15-CEC1F77ACF52}" type="parTrans" cxnId="{61FCAB9D-0706-4BC1-B342-39BA93DA93C9}">
      <dgm:prSet/>
      <dgm:spPr/>
      <dgm:t>
        <a:bodyPr/>
        <a:lstStyle/>
        <a:p>
          <a:endParaRPr lang="en-US"/>
        </a:p>
      </dgm:t>
    </dgm:pt>
    <dgm:pt modelId="{67696EF5-8173-4768-B5F8-50921BA9A5B6}" type="sibTrans" cxnId="{61FCAB9D-0706-4BC1-B342-39BA93DA93C9}">
      <dgm:prSet/>
      <dgm:spPr/>
      <dgm:t>
        <a:bodyPr/>
        <a:lstStyle/>
        <a:p>
          <a:endParaRPr lang="en-US"/>
        </a:p>
      </dgm:t>
    </dgm:pt>
    <dgm:pt modelId="{EF0241B4-7799-42F5-B2C8-E01121B00556}">
      <dgm:prSet phldrT="[Text]" custT="1"/>
      <dgm:spPr>
        <a:solidFill>
          <a:srgbClr val="FFC000"/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en-US" sz="4000" dirty="0"/>
            <a:t>c</a:t>
          </a:r>
        </a:p>
      </dgm:t>
    </dgm:pt>
    <dgm:pt modelId="{75AF83DE-30FF-45DA-B1EA-A064A7BCDEA8}" type="parTrans" cxnId="{85D62C10-DBEE-4071-8274-D3469166375A}">
      <dgm:prSet/>
      <dgm:spPr/>
      <dgm:t>
        <a:bodyPr/>
        <a:lstStyle/>
        <a:p>
          <a:endParaRPr lang="en-US"/>
        </a:p>
      </dgm:t>
    </dgm:pt>
    <dgm:pt modelId="{CDB78741-C500-4A70-A307-0BC9676F2022}" type="sibTrans" cxnId="{85D62C10-DBEE-4071-8274-D3469166375A}">
      <dgm:prSet/>
      <dgm:spPr/>
      <dgm:t>
        <a:bodyPr/>
        <a:lstStyle/>
        <a:p>
          <a:endParaRPr lang="en-US"/>
        </a:p>
      </dgm:t>
    </dgm:pt>
    <dgm:pt modelId="{2B7D1503-AAF2-4A67-9CAA-0D278F7456A5}">
      <dgm:prSet phldrT="[Text]" custT="1"/>
      <dgm:spPr>
        <a:solidFill>
          <a:schemeClr val="accent2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Cánh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diều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thôn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quê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tươi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đẹp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hơn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3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gm:t>
    </dgm:pt>
    <dgm:pt modelId="{960C11EF-C2F8-40B2-B449-38CC5BD3F920}" type="parTrans" cxnId="{85C7F7BF-202F-41F9-BEBC-2A7B8EDC0243}">
      <dgm:prSet/>
      <dgm:spPr/>
      <dgm:t>
        <a:bodyPr/>
        <a:lstStyle/>
        <a:p>
          <a:endParaRPr lang="en-US"/>
        </a:p>
      </dgm:t>
    </dgm:pt>
    <dgm:pt modelId="{A0F70ABD-2FFA-4AFA-A061-45BE346F2030}" type="sibTrans" cxnId="{85C7F7BF-202F-41F9-BEBC-2A7B8EDC0243}">
      <dgm:prSet/>
      <dgm:spPr/>
      <dgm:t>
        <a:bodyPr/>
        <a:lstStyle/>
        <a:p>
          <a:endParaRPr lang="en-US"/>
        </a:p>
      </dgm:t>
    </dgm:pt>
    <dgm:pt modelId="{B51DE016-FCE4-4EF4-8EDB-11FA7AF13298}">
      <dgm:prSet custT="1"/>
      <dgm:spPr>
        <a:solidFill>
          <a:schemeClr val="accent2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Cánh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diều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thôn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quê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thêm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vui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hơn</a:t>
          </a:r>
          <a:r>
            <a:rPr lang="en-US" sz="28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</a:p>
      </dgm:t>
    </dgm:pt>
    <dgm:pt modelId="{A77B308E-D61E-4426-ADA9-35428F292B36}" type="parTrans" cxnId="{29298F3B-2257-4F4B-A53C-7ECD8CCA60D2}">
      <dgm:prSet/>
      <dgm:spPr/>
      <dgm:t>
        <a:bodyPr/>
        <a:lstStyle/>
        <a:p>
          <a:endParaRPr lang="en-US"/>
        </a:p>
      </dgm:t>
    </dgm:pt>
    <dgm:pt modelId="{75BEA560-443C-4AA9-A796-5B7F41BBF955}" type="sibTrans" cxnId="{29298F3B-2257-4F4B-A53C-7ECD8CCA60D2}">
      <dgm:prSet/>
      <dgm:spPr/>
      <dgm:t>
        <a:bodyPr/>
        <a:lstStyle/>
        <a:p>
          <a:endParaRPr lang="en-US"/>
        </a:p>
      </dgm:t>
    </dgm:pt>
    <dgm:pt modelId="{0C62F8F9-B0A6-40F1-BD58-644C5877B489}" type="pres">
      <dgm:prSet presAssocID="{30D335FD-66CD-4B1C-9D15-844C3865C5C1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E300F9B-060F-4601-B1AF-559622F58350}" type="pres">
      <dgm:prSet presAssocID="{15C8F95F-E289-475A-ABD0-F12D43C124FB}" presName="composite" presStyleCnt="0"/>
      <dgm:spPr/>
    </dgm:pt>
    <dgm:pt modelId="{52137A45-0247-4A0D-A7D2-0B88CD508724}" type="pres">
      <dgm:prSet presAssocID="{15C8F95F-E289-475A-ABD0-F12D43C124F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7E39F9-ED99-49BB-8E58-3331DBE8C709}" type="pres">
      <dgm:prSet presAssocID="{15C8F95F-E289-475A-ABD0-F12D43C124F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115F3D0-F79A-4306-9532-9494BE58497B}" type="pres">
      <dgm:prSet presAssocID="{CE1E0CD5-306B-4AE7-96DD-3435DC4EC7E6}" presName="sp" presStyleCnt="0"/>
      <dgm:spPr/>
    </dgm:pt>
    <dgm:pt modelId="{42CE1534-5C28-4587-A95C-79DDE9EA5741}" type="pres">
      <dgm:prSet presAssocID="{5908B2EF-6E3A-4C8A-8163-951D01BF8004}" presName="composite" presStyleCnt="0"/>
      <dgm:spPr/>
    </dgm:pt>
    <dgm:pt modelId="{B0CADE4E-0402-4AED-A590-AA4AD283AC28}" type="pres">
      <dgm:prSet presAssocID="{5908B2EF-6E3A-4C8A-8163-951D01BF8004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B25981-D98F-4944-A27D-56BE4A218DD4}" type="pres">
      <dgm:prSet presAssocID="{5908B2EF-6E3A-4C8A-8163-951D01BF8004}" presName="descendantText" presStyleLbl="alignAcc1" presStyleIdx="1" presStyleCnt="3" custLinFactNeighborY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F85BF8-2651-46EB-B949-7D4FE6086A2E}" type="pres">
      <dgm:prSet presAssocID="{64350E13-C95B-455F-A3AC-D7F1FEDE7B86}" presName="sp" presStyleCnt="0"/>
      <dgm:spPr/>
    </dgm:pt>
    <dgm:pt modelId="{D6D4E1F1-351E-44F2-A323-0133D56ECFDD}" type="pres">
      <dgm:prSet presAssocID="{EF0241B4-7799-42F5-B2C8-E01121B00556}" presName="composite" presStyleCnt="0"/>
      <dgm:spPr/>
    </dgm:pt>
    <dgm:pt modelId="{F2C24893-FCA0-40B3-A559-789B8309547C}" type="pres">
      <dgm:prSet presAssocID="{EF0241B4-7799-42F5-B2C8-E01121B00556}" presName="parentText" presStyleLbl="alignNode1" presStyleIdx="2" presStyleCnt="3" custLinFactNeighborX="-1001" custLinFactNeighborY="15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2843141-70CB-44F3-BF9C-1BB48817FDB7}" type="pres">
      <dgm:prSet presAssocID="{EF0241B4-7799-42F5-B2C8-E01121B00556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FCAB9D-0706-4BC1-B342-39BA93DA93C9}" srcId="{5908B2EF-6E3A-4C8A-8163-951D01BF8004}" destId="{5B518ABB-5A88-4802-A79A-970DDE302758}" srcOrd="0" destOrd="0" parTransId="{049846D3-FCC3-446D-AC15-CEC1F77ACF52}" sibTransId="{67696EF5-8173-4768-B5F8-50921BA9A5B6}"/>
    <dgm:cxn modelId="{606A3090-49EC-48F5-BAEB-DC27FEFFD79C}" srcId="{30D335FD-66CD-4B1C-9D15-844C3865C5C1}" destId="{5908B2EF-6E3A-4C8A-8163-951D01BF8004}" srcOrd="1" destOrd="0" parTransId="{D627A03F-899B-4955-B7C6-6F8EC01AF18F}" sibTransId="{64350E13-C95B-455F-A3AC-D7F1FEDE7B86}"/>
    <dgm:cxn modelId="{8568662D-6CEC-4218-B8D3-4D657BE491D9}" type="presOf" srcId="{15C8F95F-E289-475A-ABD0-F12D43C124FB}" destId="{52137A45-0247-4A0D-A7D2-0B88CD508724}" srcOrd="0" destOrd="0" presId="urn:microsoft.com/office/officeart/2005/8/layout/chevron2"/>
    <dgm:cxn modelId="{59D3D255-D1CF-4B06-93D8-8D7C5BA1D7FE}" srcId="{30D335FD-66CD-4B1C-9D15-844C3865C5C1}" destId="{15C8F95F-E289-475A-ABD0-F12D43C124FB}" srcOrd="0" destOrd="0" parTransId="{AC85BF0F-E59E-46B4-B778-00B80C508F77}" sibTransId="{CE1E0CD5-306B-4AE7-96DD-3435DC4EC7E6}"/>
    <dgm:cxn modelId="{57795589-8461-4406-AFC2-DAC324B2CB5B}" type="presOf" srcId="{2B7D1503-AAF2-4A67-9CAA-0D278F7456A5}" destId="{92843141-70CB-44F3-BF9C-1BB48817FDB7}" srcOrd="0" destOrd="0" presId="urn:microsoft.com/office/officeart/2005/8/layout/chevron2"/>
    <dgm:cxn modelId="{999B0FAE-929C-462C-9E79-6F86A4E77048}" type="presOf" srcId="{5908B2EF-6E3A-4C8A-8163-951D01BF8004}" destId="{B0CADE4E-0402-4AED-A590-AA4AD283AC28}" srcOrd="0" destOrd="0" presId="urn:microsoft.com/office/officeart/2005/8/layout/chevron2"/>
    <dgm:cxn modelId="{E16E5DB8-5FA0-49E1-97C2-3864F1B757BE}" type="presOf" srcId="{30D335FD-66CD-4B1C-9D15-844C3865C5C1}" destId="{0C62F8F9-B0A6-40F1-BD58-644C5877B489}" srcOrd="0" destOrd="0" presId="urn:microsoft.com/office/officeart/2005/8/layout/chevron2"/>
    <dgm:cxn modelId="{20BD7307-5246-459F-8503-489C1647243E}" type="presOf" srcId="{B51DE016-FCE4-4EF4-8EDB-11FA7AF13298}" destId="{2B7E39F9-ED99-49BB-8E58-3331DBE8C709}" srcOrd="0" destOrd="0" presId="urn:microsoft.com/office/officeart/2005/8/layout/chevron2"/>
    <dgm:cxn modelId="{85D62C10-DBEE-4071-8274-D3469166375A}" srcId="{30D335FD-66CD-4B1C-9D15-844C3865C5C1}" destId="{EF0241B4-7799-42F5-B2C8-E01121B00556}" srcOrd="2" destOrd="0" parTransId="{75AF83DE-30FF-45DA-B1EA-A064A7BCDEA8}" sibTransId="{CDB78741-C500-4A70-A307-0BC9676F2022}"/>
    <dgm:cxn modelId="{FCCADC56-0940-4CA3-8FBF-86DAB0CDDBAB}" type="presOf" srcId="{5B518ABB-5A88-4802-A79A-970DDE302758}" destId="{A7B25981-D98F-4944-A27D-56BE4A218DD4}" srcOrd="0" destOrd="0" presId="urn:microsoft.com/office/officeart/2005/8/layout/chevron2"/>
    <dgm:cxn modelId="{85C7F7BF-202F-41F9-BEBC-2A7B8EDC0243}" srcId="{EF0241B4-7799-42F5-B2C8-E01121B00556}" destId="{2B7D1503-AAF2-4A67-9CAA-0D278F7456A5}" srcOrd="0" destOrd="0" parTransId="{960C11EF-C2F8-40B2-B449-38CC5BD3F920}" sibTransId="{A0F70ABD-2FFA-4AFA-A061-45BE346F2030}"/>
    <dgm:cxn modelId="{29298F3B-2257-4F4B-A53C-7ECD8CCA60D2}" srcId="{15C8F95F-E289-475A-ABD0-F12D43C124FB}" destId="{B51DE016-FCE4-4EF4-8EDB-11FA7AF13298}" srcOrd="0" destOrd="0" parTransId="{A77B308E-D61E-4426-ADA9-35428F292B36}" sibTransId="{75BEA560-443C-4AA9-A796-5B7F41BBF955}"/>
    <dgm:cxn modelId="{B66BEEFD-9B9D-4CA6-98BA-7C8A81B3AF88}" type="presOf" srcId="{EF0241B4-7799-42F5-B2C8-E01121B00556}" destId="{F2C24893-FCA0-40B3-A559-789B8309547C}" srcOrd="0" destOrd="0" presId="urn:microsoft.com/office/officeart/2005/8/layout/chevron2"/>
    <dgm:cxn modelId="{F8D1CB6A-0FE2-402C-B3FB-89302F293C8A}" type="presParOf" srcId="{0C62F8F9-B0A6-40F1-BD58-644C5877B489}" destId="{4E300F9B-060F-4601-B1AF-559622F58350}" srcOrd="0" destOrd="0" presId="urn:microsoft.com/office/officeart/2005/8/layout/chevron2"/>
    <dgm:cxn modelId="{89964B67-BA98-4121-9AE2-364A5353AE00}" type="presParOf" srcId="{4E300F9B-060F-4601-B1AF-559622F58350}" destId="{52137A45-0247-4A0D-A7D2-0B88CD508724}" srcOrd="0" destOrd="0" presId="urn:microsoft.com/office/officeart/2005/8/layout/chevron2"/>
    <dgm:cxn modelId="{6263D4EF-F248-4D8F-BECA-3A112F1F1366}" type="presParOf" srcId="{4E300F9B-060F-4601-B1AF-559622F58350}" destId="{2B7E39F9-ED99-49BB-8E58-3331DBE8C709}" srcOrd="1" destOrd="0" presId="urn:microsoft.com/office/officeart/2005/8/layout/chevron2"/>
    <dgm:cxn modelId="{BA453D5D-8C92-4C17-9277-ECB0536C7A11}" type="presParOf" srcId="{0C62F8F9-B0A6-40F1-BD58-644C5877B489}" destId="{B115F3D0-F79A-4306-9532-9494BE58497B}" srcOrd="1" destOrd="0" presId="urn:microsoft.com/office/officeart/2005/8/layout/chevron2"/>
    <dgm:cxn modelId="{437D917B-40B2-42E2-9AE6-1A24CA491A29}" type="presParOf" srcId="{0C62F8F9-B0A6-40F1-BD58-644C5877B489}" destId="{42CE1534-5C28-4587-A95C-79DDE9EA5741}" srcOrd="2" destOrd="0" presId="urn:microsoft.com/office/officeart/2005/8/layout/chevron2"/>
    <dgm:cxn modelId="{1CEAFD9F-B218-4BE2-BB0A-74A4C1600F2E}" type="presParOf" srcId="{42CE1534-5C28-4587-A95C-79DDE9EA5741}" destId="{B0CADE4E-0402-4AED-A590-AA4AD283AC28}" srcOrd="0" destOrd="0" presId="urn:microsoft.com/office/officeart/2005/8/layout/chevron2"/>
    <dgm:cxn modelId="{76F2C635-67E3-48FC-A941-771652E4B95B}" type="presParOf" srcId="{42CE1534-5C28-4587-A95C-79DDE9EA5741}" destId="{A7B25981-D98F-4944-A27D-56BE4A218DD4}" srcOrd="1" destOrd="0" presId="urn:microsoft.com/office/officeart/2005/8/layout/chevron2"/>
    <dgm:cxn modelId="{94B57A02-5605-4822-80B9-A10CD278FEC9}" type="presParOf" srcId="{0C62F8F9-B0A6-40F1-BD58-644C5877B489}" destId="{9AF85BF8-2651-46EB-B949-7D4FE6086A2E}" srcOrd="3" destOrd="0" presId="urn:microsoft.com/office/officeart/2005/8/layout/chevron2"/>
    <dgm:cxn modelId="{BF77FF58-86CE-4853-B964-603E4144B325}" type="presParOf" srcId="{0C62F8F9-B0A6-40F1-BD58-644C5877B489}" destId="{D6D4E1F1-351E-44F2-A323-0133D56ECFDD}" srcOrd="4" destOrd="0" presId="urn:microsoft.com/office/officeart/2005/8/layout/chevron2"/>
    <dgm:cxn modelId="{DE1E9EBF-345A-4E18-89E5-7D24707016B3}" type="presParOf" srcId="{D6D4E1F1-351E-44F2-A323-0133D56ECFDD}" destId="{F2C24893-FCA0-40B3-A559-789B8309547C}" srcOrd="0" destOrd="0" presId="urn:microsoft.com/office/officeart/2005/8/layout/chevron2"/>
    <dgm:cxn modelId="{26023F19-9C74-4807-AD85-4F9916C276AB}" type="presParOf" srcId="{D6D4E1F1-351E-44F2-A323-0133D56ECFDD}" destId="{92843141-70CB-44F3-BF9C-1BB48817FDB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643" y="241153"/>
          <a:ext cx="1590954" cy="11136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sp:txBody>
      <dsp:txXfrm rot="-5400000">
        <a:off x="0" y="559344"/>
        <a:ext cx="1113668" cy="477286"/>
      </dsp:txXfrm>
    </dsp:sp>
    <dsp:sp modelId="{2B7E39F9-ED99-49BB-8E58-3331DBE8C709}">
      <dsp:nvSpPr>
        <dsp:cNvPr id="0" name=""/>
        <dsp:cNvSpPr/>
      </dsp:nvSpPr>
      <dsp:spPr>
        <a:xfrm rot="5400000">
          <a:off x="3580014" y="-2463836"/>
          <a:ext cx="1034664" cy="5967357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vào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buổi</a:t>
          </a:r>
          <a:r>
            <a:rPr lang="en-US" sz="32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sáng</a:t>
          </a:r>
          <a:endParaRPr lang="en-US" sz="3200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3668" y="53018"/>
        <a:ext cx="5916849" cy="933648"/>
      </dsp:txXfrm>
    </dsp:sp>
    <dsp:sp modelId="{B0CADE4E-0402-4AED-A590-AA4AD283AC28}">
      <dsp:nvSpPr>
        <dsp:cNvPr id="0" name=""/>
        <dsp:cNvSpPr/>
      </dsp:nvSpPr>
      <dsp:spPr>
        <a:xfrm rot="5400000">
          <a:off x="-238643" y="1637957"/>
          <a:ext cx="1590954" cy="1113668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sp:txBody>
      <dsp:txXfrm rot="-5400000">
        <a:off x="0" y="1956148"/>
        <a:ext cx="1113668" cy="477286"/>
      </dsp:txXfrm>
    </dsp:sp>
    <dsp:sp modelId="{A7B25981-D98F-4944-A27D-56BE4A218DD4}">
      <dsp:nvSpPr>
        <dsp:cNvPr id="0" name=""/>
        <dsp:cNvSpPr/>
      </dsp:nvSpPr>
      <dsp:spPr>
        <a:xfrm rot="5400000">
          <a:off x="3580286" y="-1067304"/>
          <a:ext cx="1034120" cy="5967357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vào</a:t>
          </a:r>
          <a:r>
            <a:rPr lang="en-US" sz="32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buổi</a:t>
          </a:r>
          <a:r>
            <a:rPr lang="en-US" sz="32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chiều</a:t>
          </a:r>
          <a:endParaRPr lang="en-US" sz="3200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3668" y="1449796"/>
        <a:ext cx="5916875" cy="933156"/>
      </dsp:txXfrm>
    </dsp:sp>
    <dsp:sp modelId="{F2C24893-FCA0-40B3-A559-789B8309547C}">
      <dsp:nvSpPr>
        <dsp:cNvPr id="0" name=""/>
        <dsp:cNvSpPr/>
      </dsp:nvSpPr>
      <dsp:spPr>
        <a:xfrm rot="5400000">
          <a:off x="-238643" y="3034760"/>
          <a:ext cx="1590954" cy="111366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c</a:t>
          </a:r>
        </a:p>
      </dsp:txBody>
      <dsp:txXfrm rot="-5400000">
        <a:off x="0" y="3352951"/>
        <a:ext cx="1113668" cy="477286"/>
      </dsp:txXfrm>
    </dsp:sp>
    <dsp:sp modelId="{92843141-70CB-44F3-BF9C-1BB48817FDB7}">
      <dsp:nvSpPr>
        <dsp:cNvPr id="0" name=""/>
        <dsp:cNvSpPr/>
      </dsp:nvSpPr>
      <dsp:spPr>
        <a:xfrm rot="5400000">
          <a:off x="3580286" y="329499"/>
          <a:ext cx="1034120" cy="5967357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0320" rIns="20320" bIns="20320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smtClean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vào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buổi</a:t>
          </a:r>
          <a:r>
            <a:rPr lang="en-US" sz="32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32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đêm</a:t>
          </a:r>
          <a:endParaRPr lang="en-US" sz="3200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3668" y="2846599"/>
        <a:ext cx="5916875" cy="93315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137A45-0247-4A0D-A7D2-0B88CD508724}">
      <dsp:nvSpPr>
        <dsp:cNvPr id="0" name=""/>
        <dsp:cNvSpPr/>
      </dsp:nvSpPr>
      <dsp:spPr>
        <a:xfrm rot="5400000">
          <a:off x="-238643" y="241153"/>
          <a:ext cx="1590954" cy="1113668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a</a:t>
          </a:r>
        </a:p>
      </dsp:txBody>
      <dsp:txXfrm rot="-5400000">
        <a:off x="0" y="559344"/>
        <a:ext cx="1113668" cy="477286"/>
      </dsp:txXfrm>
    </dsp:sp>
    <dsp:sp modelId="{2B7E39F9-ED99-49BB-8E58-3331DBE8C709}">
      <dsp:nvSpPr>
        <dsp:cNvPr id="0" name=""/>
        <dsp:cNvSpPr/>
      </dsp:nvSpPr>
      <dsp:spPr>
        <a:xfrm rot="5400000">
          <a:off x="4315995" y="-3199816"/>
          <a:ext cx="1034664" cy="7439318"/>
        </a:xfrm>
        <a:prstGeom prst="round2Same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Cánh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diều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thôn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quê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thêm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vui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hơn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</a:p>
      </dsp:txBody>
      <dsp:txXfrm rot="-5400000">
        <a:off x="1113668" y="53019"/>
        <a:ext cx="7388810" cy="933648"/>
      </dsp:txXfrm>
    </dsp:sp>
    <dsp:sp modelId="{B0CADE4E-0402-4AED-A590-AA4AD283AC28}">
      <dsp:nvSpPr>
        <dsp:cNvPr id="0" name=""/>
        <dsp:cNvSpPr/>
      </dsp:nvSpPr>
      <dsp:spPr>
        <a:xfrm rot="5400000">
          <a:off x="-238643" y="1637957"/>
          <a:ext cx="1590954" cy="1113668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b="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b</a:t>
          </a:r>
        </a:p>
      </dsp:txBody>
      <dsp:txXfrm rot="-5400000">
        <a:off x="0" y="1956148"/>
        <a:ext cx="1113668" cy="477286"/>
      </dsp:txXfrm>
    </dsp:sp>
    <dsp:sp modelId="{A7B25981-D98F-4944-A27D-56BE4A218DD4}">
      <dsp:nvSpPr>
        <dsp:cNvPr id="0" name=""/>
        <dsp:cNvSpPr/>
      </dsp:nvSpPr>
      <dsp:spPr>
        <a:xfrm rot="5400000">
          <a:off x="4316267" y="-1803284"/>
          <a:ext cx="1034120" cy="7439318"/>
        </a:xfrm>
        <a:prstGeom prst="round2SameRect">
          <a:avLst/>
        </a:prstGeom>
        <a:solidFill>
          <a:schemeClr val="accent2">
            <a:lumMod val="40000"/>
            <a:lumOff val="60000"/>
            <a:alpha val="90000"/>
          </a:schemeClr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Cánh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diều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thôn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quê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thêm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giàu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có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hơn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</a:p>
      </dsp:txBody>
      <dsp:txXfrm rot="-5400000">
        <a:off x="1113668" y="1449797"/>
        <a:ext cx="7388836" cy="933156"/>
      </dsp:txXfrm>
    </dsp:sp>
    <dsp:sp modelId="{F2C24893-FCA0-40B3-A559-789B8309547C}">
      <dsp:nvSpPr>
        <dsp:cNvPr id="0" name=""/>
        <dsp:cNvSpPr/>
      </dsp:nvSpPr>
      <dsp:spPr>
        <a:xfrm rot="5400000">
          <a:off x="-238643" y="3037271"/>
          <a:ext cx="1590954" cy="1113668"/>
        </a:xfrm>
        <a:prstGeom prst="chevron">
          <a:avLst/>
        </a:prstGeom>
        <a:solidFill>
          <a:srgbClr val="FFC000"/>
        </a:solidFill>
        <a:ln w="12700" cap="flat" cmpd="sng" algn="ctr">
          <a:solidFill>
            <a:schemeClr val="accent2">
              <a:lumMod val="60000"/>
              <a:lumOff val="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/>
            <a:t>c</a:t>
          </a:r>
        </a:p>
      </dsp:txBody>
      <dsp:txXfrm rot="-5400000">
        <a:off x="0" y="3355462"/>
        <a:ext cx="1113668" cy="477286"/>
      </dsp:txXfrm>
    </dsp:sp>
    <dsp:sp modelId="{92843141-70CB-44F3-BF9C-1BB48817FDB7}">
      <dsp:nvSpPr>
        <dsp:cNvPr id="0" name=""/>
        <dsp:cNvSpPr/>
      </dsp:nvSpPr>
      <dsp:spPr>
        <a:xfrm rot="5400000">
          <a:off x="4316267" y="-406481"/>
          <a:ext cx="1034120" cy="7439318"/>
        </a:xfrm>
        <a:prstGeom prst="round2SameRect">
          <a:avLst/>
        </a:prstGeom>
        <a:solidFill>
          <a:schemeClr val="accent2">
            <a:lumMod val="60000"/>
            <a:lumOff val="40000"/>
            <a:alpha val="9000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7780" rIns="17780" bIns="1778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Cánh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diều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làm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thôn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quê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tươi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đẹp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 </a:t>
          </a:r>
          <a:r>
            <a:rPr lang="en-US" sz="2800" kern="1200" dirty="0" err="1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hơn</a:t>
          </a:r>
          <a:r>
            <a:rPr lang="en-US" sz="2800" kern="1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rPr>
            <a:t>.</a:t>
          </a:r>
          <a:endParaRPr lang="en-US" sz="3200" kern="1200" dirty="0">
            <a:latin typeface="Arial" panose="020B0604020202020204" pitchFamily="34" charset="0"/>
            <a:ea typeface="Arial-Rounded" panose="020B0500000000000000" pitchFamily="34" charset="0"/>
            <a:cs typeface="Arial" panose="020B0604020202020204" pitchFamily="34" charset="0"/>
          </a:endParaRPr>
        </a:p>
      </dsp:txBody>
      <dsp:txXfrm rot="-5400000">
        <a:off x="1113668" y="2846600"/>
        <a:ext cx="7388836" cy="9331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920BD-9AD5-4284-BB38-8A43CB26B661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3143B2-828B-4E27-945D-E8B6B6D0C2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525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8B10D9DB-5E99-4AFC-877E-C1338F3552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0"/>
              </a:spcBef>
            </a:pPr>
            <a:fld id="{0FED9C31-5652-4803-99C4-B7D08C934ECC}" type="slidenum">
              <a:rPr lang="en-US" altLang="zh-CN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D3C08500-65E2-4605-BEDF-03B4DFE9BE3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B5466E7C-11BC-4362-92A6-019ACF19C2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zh-CN" altLang="zh-CN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631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C481B1F-2521-4E24-A028-52B6FE0F995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876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289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D33800-9EF5-458B-9C8B-85636545FB54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等线" panose="02010600030101010101" pitchFamily="2" charset="-122"/>
                <a:cs typeface="+mn-cs"/>
              </a:rPr>
              <a:pPr marL="0" marR="0" lvl="0" indent="0" algn="r" defTabSz="12289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0584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05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172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3058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4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8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2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180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3472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6147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6545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29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5878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827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213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933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8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2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5515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8362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6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6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3579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265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0"/>
    </mc:Choice>
    <mc:Fallback xmlns="">
      <p:transition advClick="0" advTm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30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1000">
        <p:blinds dir="vert"/>
      </p:transition>
    </mc:Choice>
    <mc:Fallback xmlns="">
      <p:transition spd="slow" advTm="1000">
        <p:blinds dir="vert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877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65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5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20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0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54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9C6F32-809B-4A83-821D-D07C0E8E5FD3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7BC8-A6CA-494E-BB60-552F2E0104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0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t>11/22/2021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9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xStyles>
    <p:titleStyle>
      <a:lvl1pPr algn="l" defTabSz="91437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microsoft.com/office/2007/relationships/hdphoto" Target="../media/hdphoto4.wdp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1-47">
            <a:extLst>
              <a:ext uri="{FF2B5EF4-FFF2-40B4-BE49-F238E27FC236}">
                <a16:creationId xmlns:a16="http://schemas.microsoft.com/office/drawing/2014/main" id="{7A8E8C6F-B07A-46F6-BC01-306E83A7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80" y="216000"/>
            <a:ext cx="12153448" cy="6705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Picture 5" descr="1-48">
            <a:extLst>
              <a:ext uri="{FF2B5EF4-FFF2-40B4-BE49-F238E27FC236}">
                <a16:creationId xmlns:a16="http://schemas.microsoft.com/office/drawing/2014/main" id="{01ABE38E-20E5-4B3B-9ACE-5C0B480B8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6" y="3985660"/>
            <a:ext cx="4927788" cy="2872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8A52418-C60A-4F1C-B2CF-788FF7F41C63}"/>
              </a:ext>
            </a:extLst>
          </p:cNvPr>
          <p:cNvSpPr/>
          <p:nvPr/>
        </p:nvSpPr>
        <p:spPr>
          <a:xfrm>
            <a:off x="2104571" y="914400"/>
            <a:ext cx="8403772" cy="272719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249D229-CF15-4641-9EB0-8A6FCE434E52}"/>
              </a:ext>
            </a:extLst>
          </p:cNvPr>
          <p:cNvSpPr/>
          <p:nvPr/>
        </p:nvSpPr>
        <p:spPr>
          <a:xfrm>
            <a:off x="7722941" y="2949305"/>
            <a:ext cx="391885" cy="1451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761408" y="3181082"/>
            <a:ext cx="193183" cy="18030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46DA02-F02D-4620-A33C-7EF5A18F9064}"/>
              </a:ext>
            </a:extLst>
          </p:cNvPr>
          <p:cNvSpPr txBox="1"/>
          <p:nvPr/>
        </p:nvSpPr>
        <p:spPr>
          <a:xfrm>
            <a:off x="1776987" y="1427214"/>
            <a:ext cx="9058939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Chào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mừng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các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em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đến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với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800" b="1" i="1" u="none" strike="noStrike" kern="0" cap="none" spc="0" normalizeH="0" baseline="0" noProof="0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tiết</a:t>
            </a:r>
            <a:r>
              <a:rPr kumimoji="0" lang="en-US" altLang="zh-CN" sz="4800" b="1" i="1" u="none" strike="noStrike" kern="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T</a:t>
            </a:r>
            <a:r>
              <a:rPr kumimoji="0" lang="en-US" altLang="zh-CN" sz="4800" b="1" i="1" u="none" strike="noStrike" kern="0" cap="none" spc="0" normalizeH="0" baseline="0" noProof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iếng</a:t>
            </a:r>
            <a:r>
              <a:rPr kumimoji="0" lang="en-US" altLang="zh-CN" sz="4800" b="1" i="1" u="none" strike="noStrike" kern="0" cap="none" spc="0" normalizeH="0" baseline="0" noProof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 </a:t>
            </a:r>
            <a:r>
              <a:rPr kumimoji="0" lang="en-US" altLang="zh-CN" sz="4800" b="1" i="1" u="none" strike="noStrike" kern="0" cap="none" spc="0" normalizeH="0" baseline="0" noProof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等线" panose="02010600030101010101" pitchFamily="2" charset="-122"/>
                <a:cs typeface="Arial" panose="020B0604020202020204" pitchFamily="34" charset="0"/>
                <a:sym typeface="+mn-lt"/>
              </a:rPr>
              <a:t>Việt! </a:t>
            </a:r>
            <a:endParaRPr kumimoji="0" lang="en-US" altLang="zh-CN" sz="4800" b="1" i="1" u="none" strike="noStrike" kern="0" cap="none" spc="0" normalizeH="0" baseline="0" noProof="0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uLnTx/>
              <a:uFillTx/>
              <a:latin typeface="Arial" panose="020B0604020202020204" pitchFamily="34" charset="0"/>
              <a:ea typeface="等线" panose="02010600030101010101" pitchFamily="2" charset="-122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637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0862" y="474226"/>
            <a:ext cx="11533243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23044" y="1262155"/>
            <a:ext cx="458276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55811" y="1275895"/>
            <a:ext cx="4195046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65802" y="934747"/>
            <a:ext cx="4048303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3C43E1-55FA-42F1-9610-2CF4CAC5DBD2}"/>
              </a:ext>
            </a:extLst>
          </p:cNvPr>
          <p:cNvSpPr txBox="1"/>
          <p:nvPr/>
        </p:nvSpPr>
        <p:spPr>
          <a:xfrm>
            <a:off x="4559717" y="5575199"/>
            <a:ext cx="654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EF1906-4FA5-4F8B-9A25-CD95B776E6EF}"/>
              </a:ext>
            </a:extLst>
          </p:cNvPr>
          <p:cNvSpPr/>
          <p:nvPr/>
        </p:nvSpPr>
        <p:spPr>
          <a:xfrm>
            <a:off x="102961" y="118339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B96ED9-21EE-4E1D-9135-B4A07542A0AB}"/>
              </a:ext>
            </a:extLst>
          </p:cNvPr>
          <p:cNvSpPr/>
          <p:nvPr/>
        </p:nvSpPr>
        <p:spPr>
          <a:xfrm>
            <a:off x="155575" y="332553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D5C62F-3E38-4B60-81B5-5E821E65935E}"/>
              </a:ext>
            </a:extLst>
          </p:cNvPr>
          <p:cNvSpPr/>
          <p:nvPr/>
        </p:nvSpPr>
        <p:spPr>
          <a:xfrm>
            <a:off x="4255032" y="1196949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C17CD2-2FD9-4FF0-BCAA-33EC968F4904}"/>
              </a:ext>
            </a:extLst>
          </p:cNvPr>
          <p:cNvSpPr/>
          <p:nvPr/>
        </p:nvSpPr>
        <p:spPr>
          <a:xfrm>
            <a:off x="4326309" y="3276582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6526E4-1F8F-4545-AD0B-E4012C1E6CC7}"/>
              </a:ext>
            </a:extLst>
          </p:cNvPr>
          <p:cNvSpPr/>
          <p:nvPr/>
        </p:nvSpPr>
        <p:spPr>
          <a:xfrm>
            <a:off x="8054293" y="124316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85" y="3682589"/>
            <a:ext cx="33662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64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0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206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2000" fill="hold"/>
                                        <p:tgtEl>
                                          <p:spTgt spid="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A841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A841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2" dur="2000" fill="hold"/>
                                        <p:tgtEl>
                                          <p:spTgt spid="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A841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2000" fill="hold"/>
                                        <p:tgtEl>
                                          <p:spTgt spid="4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A841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E1B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E1B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E1B59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E1B5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3" b="99476" l="0" r="100000">
                        <a14:foregroundMark x1="62413" y1="8916" x2="84266" y2="27622"/>
                        <a14:foregroundMark x1="68182" y1="19580" x2="54371" y2="3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8334" y="2546498"/>
            <a:ext cx="4854519" cy="485451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39028" y="1761490"/>
            <a:ext cx="5955231" cy="3690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41259" y="787466"/>
            <a:ext cx="4064000" cy="63001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9655306" y="1783020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9205259" y="2735513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7049722" y="3606674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8413445" y="4615980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1E2664E-971D-4986-8821-97B88AE053A6}"/>
              </a:ext>
            </a:extLst>
          </p:cNvPr>
          <p:cNvCxnSpPr/>
          <p:nvPr/>
        </p:nvCxnSpPr>
        <p:spPr>
          <a:xfrm flipV="1">
            <a:off x="8536981" y="4615980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87CF5D9-BD95-4A05-8EA6-EA319F9AA735}"/>
              </a:ext>
            </a:extLst>
          </p:cNvPr>
          <p:cNvSpPr/>
          <p:nvPr/>
        </p:nvSpPr>
        <p:spPr>
          <a:xfrm>
            <a:off x="4113536" y="443457"/>
            <a:ext cx="6563842" cy="562707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9560416" y="3697789"/>
            <a:ext cx="247073" cy="76347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954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0862" y="474226"/>
            <a:ext cx="11533243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23044" y="1262155"/>
            <a:ext cx="458276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55811" y="1275895"/>
            <a:ext cx="4195046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65802" y="934747"/>
            <a:ext cx="4048303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3C43E1-55FA-42F1-9610-2CF4CAC5DBD2}"/>
              </a:ext>
            </a:extLst>
          </p:cNvPr>
          <p:cNvSpPr txBox="1"/>
          <p:nvPr/>
        </p:nvSpPr>
        <p:spPr>
          <a:xfrm>
            <a:off x="4559717" y="5575199"/>
            <a:ext cx="65465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lang="en-US" sz="28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EF1906-4FA5-4F8B-9A25-CD95B776E6EF}"/>
              </a:ext>
            </a:extLst>
          </p:cNvPr>
          <p:cNvSpPr/>
          <p:nvPr/>
        </p:nvSpPr>
        <p:spPr>
          <a:xfrm>
            <a:off x="102961" y="118339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B96ED9-21EE-4E1D-9135-B4A07542A0AB}"/>
              </a:ext>
            </a:extLst>
          </p:cNvPr>
          <p:cNvSpPr/>
          <p:nvPr/>
        </p:nvSpPr>
        <p:spPr>
          <a:xfrm>
            <a:off x="155575" y="332553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D5C62F-3E38-4B60-81B5-5E821E65935E}"/>
              </a:ext>
            </a:extLst>
          </p:cNvPr>
          <p:cNvSpPr/>
          <p:nvPr/>
        </p:nvSpPr>
        <p:spPr>
          <a:xfrm>
            <a:off x="4255032" y="1196949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C17CD2-2FD9-4FF0-BCAA-33EC968F4904}"/>
              </a:ext>
            </a:extLst>
          </p:cNvPr>
          <p:cNvSpPr/>
          <p:nvPr/>
        </p:nvSpPr>
        <p:spPr>
          <a:xfrm>
            <a:off x="4326309" y="3276582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6526E4-1F8F-4545-AD0B-E4012C1E6CC7}"/>
              </a:ext>
            </a:extLst>
          </p:cNvPr>
          <p:cNvSpPr/>
          <p:nvPr/>
        </p:nvSpPr>
        <p:spPr>
          <a:xfrm>
            <a:off x="8054293" y="124316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85" y="3682589"/>
            <a:ext cx="33662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97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064000" y="34001"/>
            <a:ext cx="4147984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6319" y="5702969"/>
            <a:ext cx="46414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(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dải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):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1509" y="5709677"/>
            <a:ext cx="121209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                   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Dải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vắt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ngang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bầu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tạo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ngôi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8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4100" name="Picture 4" descr="Cầu vồng được tạo thành từ 1000 tỷ ngôi sao của Dải Ngân Hà - KhoaHoc.tv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594" y="721262"/>
            <a:ext cx="8261968" cy="4861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063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064000" y="190425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42467" y="6184657"/>
            <a:ext cx="13375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31608" y="6202674"/>
            <a:ext cx="9834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dụng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nứa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hình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tròn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phơi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thóc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.</a:t>
            </a:r>
          </a:p>
        </p:txBody>
      </p:sp>
      <p:pic>
        <p:nvPicPr>
          <p:cNvPr id="1026" name="Picture 2" descr="Cái nong - Báo Gia Lai điện tử - Tin nhanh - Chính xá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298" y="1021126"/>
            <a:ext cx="7490014" cy="49808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800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3944079" y="5853807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ung cấp các loại cau tươi, cau khô xuất khẩ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452469"/>
            <a:ext cx="5889136" cy="4273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Nhớ những mùa cau | Báo dân s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2166" y="747166"/>
            <a:ext cx="4223360" cy="563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4491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022436" y="0"/>
            <a:ext cx="4064000" cy="630014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0022" y="6040621"/>
            <a:ext cx="21243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Lưỡi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29494" y="6033674"/>
            <a:ext cx="94594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Bộ phận bằng sắt của cái liềm, hình cong, nhọn, có răng. 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</a:b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052" name="Picture 4" descr="Historic Sickle Cutting Grass Stock Photo (Edit Now) 160184166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55"/>
          <a:stretch/>
        </p:blipFill>
        <p:spPr bwMode="auto">
          <a:xfrm>
            <a:off x="2158716" y="638033"/>
            <a:ext cx="7791440" cy="51768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254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0862" y="474226"/>
            <a:ext cx="11533243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23044" y="1262155"/>
            <a:ext cx="458276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55811" y="1275895"/>
            <a:ext cx="4195046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65802" y="934747"/>
            <a:ext cx="4048303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EF1906-4FA5-4F8B-9A25-CD95B776E6EF}"/>
              </a:ext>
            </a:extLst>
          </p:cNvPr>
          <p:cNvSpPr/>
          <p:nvPr/>
        </p:nvSpPr>
        <p:spPr>
          <a:xfrm>
            <a:off x="102961" y="118339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B96ED9-21EE-4E1D-9135-B4A07542A0AB}"/>
              </a:ext>
            </a:extLst>
          </p:cNvPr>
          <p:cNvSpPr/>
          <p:nvPr/>
        </p:nvSpPr>
        <p:spPr>
          <a:xfrm>
            <a:off x="155575" y="332553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D5C62F-3E38-4B60-81B5-5E821E65935E}"/>
              </a:ext>
            </a:extLst>
          </p:cNvPr>
          <p:cNvSpPr/>
          <p:nvPr/>
        </p:nvSpPr>
        <p:spPr>
          <a:xfrm>
            <a:off x="4255032" y="1196949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C17CD2-2FD9-4FF0-BCAA-33EC968F4904}"/>
              </a:ext>
            </a:extLst>
          </p:cNvPr>
          <p:cNvSpPr/>
          <p:nvPr/>
        </p:nvSpPr>
        <p:spPr>
          <a:xfrm>
            <a:off x="4326309" y="3276582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6526E4-1F8F-4545-AD0B-E4012C1E6CC7}"/>
              </a:ext>
            </a:extLst>
          </p:cNvPr>
          <p:cNvSpPr/>
          <p:nvPr/>
        </p:nvSpPr>
        <p:spPr>
          <a:xfrm>
            <a:off x="8054293" y="124316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85" y="3682589"/>
            <a:ext cx="33662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142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doll, toy&#10;&#10;Description automatically generated">
            <a:extLst>
              <a:ext uri="{FF2B5EF4-FFF2-40B4-BE49-F238E27FC236}">
                <a16:creationId xmlns:a16="http://schemas.microsoft.com/office/drawing/2014/main" id="{C597E369-9056-4DD6-BAF8-98EEE187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6" y="113219"/>
            <a:ext cx="9060154" cy="674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4738255" y="3975929"/>
            <a:ext cx="39468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936704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0862" y="474226"/>
            <a:ext cx="11533243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23044" y="1262155"/>
            <a:ext cx="458276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55811" y="1275895"/>
            <a:ext cx="4195046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65802" y="934747"/>
            <a:ext cx="4048303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EF1906-4FA5-4F8B-9A25-CD95B776E6EF}"/>
              </a:ext>
            </a:extLst>
          </p:cNvPr>
          <p:cNvSpPr/>
          <p:nvPr/>
        </p:nvSpPr>
        <p:spPr>
          <a:xfrm>
            <a:off x="102961" y="118339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B96ED9-21EE-4E1D-9135-B4A07542A0AB}"/>
              </a:ext>
            </a:extLst>
          </p:cNvPr>
          <p:cNvSpPr/>
          <p:nvPr/>
        </p:nvSpPr>
        <p:spPr>
          <a:xfrm>
            <a:off x="155575" y="332553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D5C62F-3E38-4B60-81B5-5E821E65935E}"/>
              </a:ext>
            </a:extLst>
          </p:cNvPr>
          <p:cNvSpPr/>
          <p:nvPr/>
        </p:nvSpPr>
        <p:spPr>
          <a:xfrm>
            <a:off x="4255032" y="1196949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C17CD2-2FD9-4FF0-BCAA-33EC968F4904}"/>
              </a:ext>
            </a:extLst>
          </p:cNvPr>
          <p:cNvSpPr/>
          <p:nvPr/>
        </p:nvSpPr>
        <p:spPr>
          <a:xfrm>
            <a:off x="4326309" y="3276582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6526E4-1F8F-4545-AD0B-E4012C1E6CC7}"/>
              </a:ext>
            </a:extLst>
          </p:cNvPr>
          <p:cNvSpPr/>
          <p:nvPr/>
        </p:nvSpPr>
        <p:spPr>
          <a:xfrm>
            <a:off x="8054293" y="124316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85" y="3682589"/>
            <a:ext cx="33662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33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AFA68B95-2E26-4AA8-A85A-2DF96EDCCAF8}"/>
              </a:ext>
            </a:extLst>
          </p:cNvPr>
          <p:cNvSpPr/>
          <p:nvPr/>
        </p:nvSpPr>
        <p:spPr>
          <a:xfrm>
            <a:off x="644769" y="341141"/>
            <a:ext cx="10902462" cy="61757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526A218-E0F8-4456-947C-7FFE753FB5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5547" y="3552166"/>
            <a:ext cx="2284916" cy="2891348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CFB47087-3A2F-477E-A9AF-24A9B660D134}"/>
              </a:ext>
            </a:extLst>
          </p:cNvPr>
          <p:cNvGrpSpPr/>
          <p:nvPr/>
        </p:nvGrpSpPr>
        <p:grpSpPr>
          <a:xfrm>
            <a:off x="4519988" y="1270743"/>
            <a:ext cx="4515617" cy="1300191"/>
            <a:chOff x="9566064" y="964372"/>
            <a:chExt cx="5446164" cy="698253"/>
          </a:xfrm>
        </p:grpSpPr>
        <p:sp>
          <p:nvSpPr>
            <p:cNvPr id="16" name="Rectangle 10">
              <a:extLst>
                <a:ext uri="{FF2B5EF4-FFF2-40B4-BE49-F238E27FC236}">
                  <a16:creationId xmlns:a16="http://schemas.microsoft.com/office/drawing/2014/main" id="{F8380500-9FDB-4A2B-AB91-F561BEABC0AA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9E6C9517-813B-4E1E-8FF5-893194207AED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" name="Rectangle 10">
              <a:extLst>
                <a:ext uri="{FF2B5EF4-FFF2-40B4-BE49-F238E27FC236}">
                  <a16:creationId xmlns:a16="http://schemas.microsoft.com/office/drawing/2014/main" id="{7E5C7106-7CDC-4278-A66F-BCA78D793573}"/>
                </a:ext>
              </a:extLst>
            </p:cNvPr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5D67BB7-ABF3-4937-80E3-7513DB36DE92}"/>
              </a:ext>
            </a:extLst>
          </p:cNvPr>
          <p:cNvGrpSpPr/>
          <p:nvPr/>
        </p:nvGrpSpPr>
        <p:grpSpPr>
          <a:xfrm>
            <a:off x="3334045" y="994154"/>
            <a:ext cx="1679993" cy="1576906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5BE7B4-D9A1-47E1-930C-1304B33AB339}"/>
                </a:ext>
              </a:extLst>
            </p:cNvPr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861EFB17-4C1D-4EE8-AC7B-9013B1DC2F77}"/>
                </a:ext>
              </a:extLst>
            </p:cNvPr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2171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91819AAE-DD9A-4272-A6E6-885734231E32}"/>
              </a:ext>
            </a:extLst>
          </p:cNvPr>
          <p:cNvSpPr txBox="1"/>
          <p:nvPr/>
        </p:nvSpPr>
        <p:spPr>
          <a:xfrm>
            <a:off x="3513641" y="1174294"/>
            <a:ext cx="1320800" cy="1272143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267" b="1" dirty="0">
                <a:solidFill>
                  <a:prstClr val="white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21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3B5365A-EF32-4912-889F-69DDC1011E1C}"/>
              </a:ext>
            </a:extLst>
          </p:cNvPr>
          <p:cNvSpPr txBox="1"/>
          <p:nvPr/>
        </p:nvSpPr>
        <p:spPr>
          <a:xfrm>
            <a:off x="4828880" y="1514954"/>
            <a:ext cx="3652628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3307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208500" y="208428"/>
            <a:ext cx="12192000" cy="928299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giống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nhắc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914706" y="5201939"/>
            <a:ext cx="3197621" cy="75392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1914705" y="4031599"/>
            <a:ext cx="3197622" cy="75392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6959071" y="4032154"/>
            <a:ext cx="2985717" cy="75392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6959069" y="5201940"/>
            <a:ext cx="2985717" cy="753923"/>
          </a:xfrm>
          <a:prstGeom prst="round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lưỡi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038F525-7D0D-430B-B9DA-470B05044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4119" y="1681882"/>
            <a:ext cx="8601075" cy="145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76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3" grpId="0" animBg="1"/>
      <p:bldP spid="24" grpId="0" animBg="1"/>
      <p:bldP spid="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1507048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939390" y="411052"/>
            <a:ext cx="10892391" cy="1422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Hai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“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/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trăng</a:t>
            </a:r>
            <a:r>
              <a:rPr kumimoji="0" lang="en-US" sz="3200" b="0" i="1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vàng”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632425488"/>
              </p:ext>
            </p:extLst>
          </p:nvPr>
        </p:nvGraphicFramePr>
        <p:xfrm>
          <a:off x="2609384" y="1966612"/>
          <a:ext cx="7081026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2839765" y="5244180"/>
            <a:ext cx="706321" cy="73596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C8B2F1A-B51F-46A5-9A20-38F5B871BC9D}"/>
              </a:ext>
            </a:extLst>
          </p:cNvPr>
          <p:cNvSpPr/>
          <p:nvPr/>
        </p:nvSpPr>
        <p:spPr>
          <a:xfrm>
            <a:off x="221673" y="245759"/>
            <a:ext cx="11841990" cy="62288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76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556615" y="625992"/>
            <a:ext cx="11507048" cy="1299410"/>
          </a:xfrm>
          <a:prstGeom prst="roundRect">
            <a:avLst/>
          </a:prstGeom>
          <a:solidFill>
            <a:schemeClr val="bg1">
              <a:alpha val="58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363137" y="304027"/>
            <a:ext cx="8728715" cy="142268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cuối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điều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379701529"/>
              </p:ext>
            </p:extLst>
          </p:nvPr>
        </p:nvGraphicFramePr>
        <p:xfrm>
          <a:off x="1538866" y="1796525"/>
          <a:ext cx="8552987" cy="43895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Oval 4"/>
          <p:cNvSpPr/>
          <p:nvPr/>
        </p:nvSpPr>
        <p:spPr>
          <a:xfrm>
            <a:off x="1746986" y="5053231"/>
            <a:ext cx="706321" cy="73596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2E115AE-108A-489A-AE57-9AE3CAF5AA69}"/>
              </a:ext>
            </a:extLst>
          </p:cNvPr>
          <p:cNvSpPr/>
          <p:nvPr/>
        </p:nvSpPr>
        <p:spPr>
          <a:xfrm>
            <a:off x="450166" y="218050"/>
            <a:ext cx="11310425" cy="6228898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19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Graphic spid="6" grpId="0">
        <p:bldAsOne/>
      </p:bldGraphic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01" y="0"/>
            <a:ext cx="12206694" cy="6833587"/>
          </a:xfrm>
          <a:prstGeom prst="rect">
            <a:avLst/>
          </a:prstGeom>
        </p:spPr>
      </p:pic>
      <p:sp>
        <p:nvSpPr>
          <p:cNvPr id="10" name="Rounded Rectangle 9"/>
          <p:cNvSpPr/>
          <p:nvPr/>
        </p:nvSpPr>
        <p:spPr>
          <a:xfrm>
            <a:off x="3256926" y="1976771"/>
            <a:ext cx="5997910" cy="128201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 trong</a:t>
            </a:r>
            <a:r>
              <a:rPr kumimoji="0" lang="en-US" sz="3200" b="1" i="0" u="none" strike="noStrike" kern="1200" cap="none" spc="0" normalizeH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bài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86955" y="3491222"/>
            <a:ext cx="7022548" cy="5286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thuộc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thơ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583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0862" y="474226"/>
            <a:ext cx="11533243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23044" y="1262155"/>
            <a:ext cx="458276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55811" y="1275895"/>
            <a:ext cx="4195046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65802" y="934747"/>
            <a:ext cx="4048303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EF1906-4FA5-4F8B-9A25-CD95B776E6EF}"/>
              </a:ext>
            </a:extLst>
          </p:cNvPr>
          <p:cNvSpPr/>
          <p:nvPr/>
        </p:nvSpPr>
        <p:spPr>
          <a:xfrm>
            <a:off x="102961" y="118339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B96ED9-21EE-4E1D-9135-B4A07542A0AB}"/>
              </a:ext>
            </a:extLst>
          </p:cNvPr>
          <p:cNvSpPr/>
          <p:nvPr/>
        </p:nvSpPr>
        <p:spPr>
          <a:xfrm>
            <a:off x="155575" y="332553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D5C62F-3E38-4B60-81B5-5E821E65935E}"/>
              </a:ext>
            </a:extLst>
          </p:cNvPr>
          <p:cNvSpPr/>
          <p:nvPr/>
        </p:nvSpPr>
        <p:spPr>
          <a:xfrm>
            <a:off x="4255032" y="1196949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C17CD2-2FD9-4FF0-BCAA-33EC968F4904}"/>
              </a:ext>
            </a:extLst>
          </p:cNvPr>
          <p:cNvSpPr/>
          <p:nvPr/>
        </p:nvSpPr>
        <p:spPr>
          <a:xfrm>
            <a:off x="4326309" y="3276582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6526E4-1F8F-4545-AD0B-E4012C1E6CC7}"/>
              </a:ext>
            </a:extLst>
          </p:cNvPr>
          <p:cNvSpPr/>
          <p:nvPr/>
        </p:nvSpPr>
        <p:spPr>
          <a:xfrm>
            <a:off x="8054293" y="124316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85" y="3682589"/>
            <a:ext cx="33662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9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055A495-316D-478A-B742-B4CB572A6E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144" y="-1029323"/>
            <a:ext cx="9607826" cy="826273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1C79EBA-2392-4E49-9D8B-1672DE854961}"/>
              </a:ext>
            </a:extLst>
          </p:cNvPr>
          <p:cNvSpPr txBox="1"/>
          <p:nvPr/>
        </p:nvSpPr>
        <p:spPr>
          <a:xfrm>
            <a:off x="3292840" y="3966973"/>
            <a:ext cx="1052309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66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66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66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321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0862" y="474226"/>
            <a:ext cx="11533243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23044" y="1262155"/>
            <a:ext cx="458276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 thành                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 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hay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 trên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55811" y="1275895"/>
            <a:ext cx="4195046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              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800" b="1" smtClean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 mùa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– </a:t>
            </a:r>
          </a:p>
          <a:p>
            <a:pPr lvl="0" indent="463550" algn="just">
              <a:defRPr/>
            </a:pP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quên                  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65802" y="934747"/>
            <a:ext cx="4048303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</a:t>
            </a: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 cong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EF1906-4FA5-4F8B-9A25-CD95B776E6EF}"/>
              </a:ext>
            </a:extLst>
          </p:cNvPr>
          <p:cNvSpPr/>
          <p:nvPr/>
        </p:nvSpPr>
        <p:spPr>
          <a:xfrm>
            <a:off x="102961" y="118339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B96ED9-21EE-4E1D-9135-B4A07542A0AB}"/>
              </a:ext>
            </a:extLst>
          </p:cNvPr>
          <p:cNvSpPr/>
          <p:nvPr/>
        </p:nvSpPr>
        <p:spPr>
          <a:xfrm>
            <a:off x="155575" y="332553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D5C62F-3E38-4B60-81B5-5E821E65935E}"/>
              </a:ext>
            </a:extLst>
          </p:cNvPr>
          <p:cNvSpPr/>
          <p:nvPr/>
        </p:nvSpPr>
        <p:spPr>
          <a:xfrm>
            <a:off x="4255032" y="1196949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C17CD2-2FD9-4FF0-BCAA-33EC968F4904}"/>
              </a:ext>
            </a:extLst>
          </p:cNvPr>
          <p:cNvSpPr/>
          <p:nvPr/>
        </p:nvSpPr>
        <p:spPr>
          <a:xfrm>
            <a:off x="4326309" y="3276582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6526E4-1F8F-4545-AD0B-E4012C1E6CC7}"/>
              </a:ext>
            </a:extLst>
          </p:cNvPr>
          <p:cNvSpPr/>
          <p:nvPr/>
        </p:nvSpPr>
        <p:spPr>
          <a:xfrm>
            <a:off x="8054293" y="124316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85" y="3682589"/>
            <a:ext cx="33662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9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0862" y="474226"/>
            <a:ext cx="11533243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23044" y="1262155"/>
            <a:ext cx="458276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 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55811" y="1275895"/>
            <a:ext cx="4195046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           </a:t>
            </a: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lang="en-US" sz="2800" b="1" smtClean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 </a:t>
            </a:r>
          </a:p>
          <a:p>
            <a:pPr lvl="0" indent="463550" algn="just">
              <a:defRPr/>
            </a:pP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 </a:t>
            </a:r>
          </a:p>
          <a:p>
            <a:pPr lvl="0" indent="463550" algn="just">
              <a:defRPr/>
            </a:pPr>
            <a:r>
              <a:rPr lang="en-US" sz="2800" b="1" smtClean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                         .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65802" y="934747"/>
            <a:ext cx="4048303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                     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EF1906-4FA5-4F8B-9A25-CD95B776E6EF}"/>
              </a:ext>
            </a:extLst>
          </p:cNvPr>
          <p:cNvSpPr/>
          <p:nvPr/>
        </p:nvSpPr>
        <p:spPr>
          <a:xfrm>
            <a:off x="102961" y="118339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B96ED9-21EE-4E1D-9135-B4A07542A0AB}"/>
              </a:ext>
            </a:extLst>
          </p:cNvPr>
          <p:cNvSpPr/>
          <p:nvPr/>
        </p:nvSpPr>
        <p:spPr>
          <a:xfrm>
            <a:off x="155575" y="332553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D5C62F-3E38-4B60-81B5-5E821E65935E}"/>
              </a:ext>
            </a:extLst>
          </p:cNvPr>
          <p:cNvSpPr/>
          <p:nvPr/>
        </p:nvSpPr>
        <p:spPr>
          <a:xfrm>
            <a:off x="4255032" y="1196949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C17CD2-2FD9-4FF0-BCAA-33EC968F4904}"/>
              </a:ext>
            </a:extLst>
          </p:cNvPr>
          <p:cNvSpPr/>
          <p:nvPr/>
        </p:nvSpPr>
        <p:spPr>
          <a:xfrm>
            <a:off x="4326309" y="3276582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6526E4-1F8F-4545-AD0B-E4012C1E6CC7}"/>
              </a:ext>
            </a:extLst>
          </p:cNvPr>
          <p:cNvSpPr/>
          <p:nvPr/>
        </p:nvSpPr>
        <p:spPr>
          <a:xfrm>
            <a:off x="8054293" y="124316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85" y="3682589"/>
            <a:ext cx="33662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977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380862" y="474226"/>
            <a:ext cx="11533243" cy="5767085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116904" y="626863"/>
            <a:ext cx="7942997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-23044" y="1262155"/>
            <a:ext cx="4582762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155811" y="1275895"/>
            <a:ext cx="4195046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865802" y="934747"/>
            <a:ext cx="4048303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D3EF1906-4FA5-4F8B-9A25-CD95B776E6EF}"/>
              </a:ext>
            </a:extLst>
          </p:cNvPr>
          <p:cNvSpPr/>
          <p:nvPr/>
        </p:nvSpPr>
        <p:spPr>
          <a:xfrm>
            <a:off x="102961" y="118339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0B96ED9-21EE-4E1D-9135-B4A07542A0AB}"/>
              </a:ext>
            </a:extLst>
          </p:cNvPr>
          <p:cNvSpPr/>
          <p:nvPr/>
        </p:nvSpPr>
        <p:spPr>
          <a:xfrm>
            <a:off x="155575" y="332553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1D5C62F-3E38-4B60-81B5-5E821E65935E}"/>
              </a:ext>
            </a:extLst>
          </p:cNvPr>
          <p:cNvSpPr/>
          <p:nvPr/>
        </p:nvSpPr>
        <p:spPr>
          <a:xfrm>
            <a:off x="4255032" y="1196949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7C17CD2-2FD9-4FF0-BCAA-33EC968F4904}"/>
              </a:ext>
            </a:extLst>
          </p:cNvPr>
          <p:cNvSpPr/>
          <p:nvPr/>
        </p:nvSpPr>
        <p:spPr>
          <a:xfrm>
            <a:off x="4326309" y="3276582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666526E4-1F8F-4545-AD0B-E4012C1E6CC7}"/>
              </a:ext>
            </a:extLst>
          </p:cNvPr>
          <p:cNvSpPr/>
          <p:nvPr/>
        </p:nvSpPr>
        <p:spPr>
          <a:xfrm>
            <a:off x="8054293" y="1243160"/>
            <a:ext cx="395785" cy="387497"/>
          </a:xfrm>
          <a:prstGeom prst="ellipse">
            <a:avLst/>
          </a:prstGeom>
          <a:solidFill>
            <a:srgbClr val="FF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21716"/>
            <a:r>
              <a:rPr lang="en-US" b="1" dirty="0">
                <a:solidFill>
                  <a:prstClr val="white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15" name="Picture 14" descr="A picture containing text&#10;&#10;Description automatically generated">
            <a:extLst>
              <a:ext uri="{FF2B5EF4-FFF2-40B4-BE49-F238E27FC236}">
                <a16:creationId xmlns:a16="http://schemas.microsoft.com/office/drawing/2014/main" id="{7ED613B9-8621-47C1-B4C1-25690CDC30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1785" y="3682589"/>
            <a:ext cx="33662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13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B5F9222-EF70-49C7-8A0D-EACD4EB4B4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164" y="-609599"/>
            <a:ext cx="9607826" cy="82627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595746" y="4641530"/>
            <a:ext cx="11436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TẬP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THEO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VĂN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BẢN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lang="en-US" sz="54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340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1440872" y="448253"/>
            <a:ext cx="7910945" cy="1089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310" y="1537855"/>
            <a:ext cx="11695690" cy="3627911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9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ràng,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vần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khó</a:t>
            </a:r>
            <a:r>
              <a:rPr lang="en-US" sz="9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nong trời, lưỡi liềm, réo vang.</a:t>
            </a:r>
            <a:endParaRPr lang="en-US" sz="9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nhẹ</a:t>
            </a:r>
            <a:r>
              <a:rPr lang="en-US" sz="9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nhàng, </a:t>
            </a:r>
            <a:r>
              <a:rPr lang="en-US" sz="900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9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cảm, ngắt nghỉ đúng nhịp thơ. </a:t>
            </a:r>
            <a:endParaRPr lang="en-US" sz="90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9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song Ngân, nong, hạt cau, lưỡi liềm.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20000"/>
              </a:lnSpc>
              <a:buNone/>
            </a:pP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Hiểu được nội dung bài thơ. </a:t>
            </a:r>
            <a:endParaRPr lang="en-US" sz="90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  <a:defRPr/>
            </a:pP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90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vi-VN" sz="9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vi-VN" sz="9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70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42839" y="403480"/>
            <a:ext cx="11102157" cy="123104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dùng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âm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8403" t="45957" r="33300" b="42725"/>
          <a:stretch/>
        </p:blipFill>
        <p:spPr>
          <a:xfrm>
            <a:off x="742839" y="2208373"/>
            <a:ext cx="10392109" cy="1727587"/>
          </a:xfrm>
          <a:prstGeom prst="rect">
            <a:avLst/>
          </a:prstGeom>
        </p:spPr>
      </p:pic>
      <p:pic>
        <p:nvPicPr>
          <p:cNvPr id="28" name="Picture 8" descr="dấu tích - Google Tìm kiếm | Hình, Iphone, Hình ảnh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11" b="89778" l="6667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569" y="1954453"/>
            <a:ext cx="825119" cy="825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3259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974379" y="345750"/>
            <a:ext cx="11037511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Dựa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khổ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thứ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tư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tả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32592" y="1335186"/>
            <a:ext cx="5049275" cy="2339037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B1D60FB-C2D3-4777-BBBB-3F2B7DE1F68A}"/>
              </a:ext>
            </a:extLst>
          </p:cNvPr>
          <p:cNvGrpSpPr/>
          <p:nvPr/>
        </p:nvGrpSpPr>
        <p:grpSpPr>
          <a:xfrm>
            <a:off x="1806440" y="3429000"/>
            <a:ext cx="10723257" cy="2593872"/>
            <a:chOff x="1866400" y="3429000"/>
            <a:chExt cx="10723257" cy="2593872"/>
          </a:xfrm>
        </p:grpSpPr>
        <p:grpSp>
          <p:nvGrpSpPr>
            <p:cNvPr id="8" name="Group 7"/>
            <p:cNvGrpSpPr/>
            <p:nvPr/>
          </p:nvGrpSpPr>
          <p:grpSpPr>
            <a:xfrm>
              <a:off x="1866400" y="3963125"/>
              <a:ext cx="8459200" cy="1034664"/>
              <a:chOff x="1113668" y="2511"/>
              <a:chExt cx="7439318" cy="1034664"/>
            </a:xfrm>
          </p:grpSpPr>
          <p:sp>
            <p:nvSpPr>
              <p:cNvPr id="9" name="Round Same Side Corner Rectangle 8"/>
              <p:cNvSpPr/>
              <p:nvPr/>
            </p:nvSpPr>
            <p:spPr>
              <a:xfrm rot="5400000">
                <a:off x="4315995" y="-3199816"/>
                <a:ext cx="1034664" cy="7439318"/>
              </a:xfrm>
              <a:prstGeom prst="round2SameRect">
                <a:avLst/>
              </a:prstGeom>
              <a:solidFill>
                <a:schemeClr val="accent2">
                  <a:lumMod val="20000"/>
                  <a:lumOff val="80000"/>
                  <a:alpha val="90000"/>
                </a:schemeClr>
              </a:solidFill>
            </p:spPr>
            <p:style>
              <a:lnRef idx="2">
                <a:schemeClr val="accent2">
                  <a:hueOff val="0"/>
                  <a:satOff val="0"/>
                  <a:lumOff val="0"/>
                  <a:alphaOff val="0"/>
                </a:schemeClr>
              </a:lnRef>
              <a:fillRef idx="1">
                <a:scrgbClr r="0" g="0" b="0"/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10" name="Round Same Side Corner Rectangle 4"/>
              <p:cNvSpPr txBox="1"/>
              <p:nvPr/>
            </p:nvSpPr>
            <p:spPr>
              <a:xfrm>
                <a:off x="1113668" y="53019"/>
                <a:ext cx="7388810" cy="933648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6" tIns="17780" rIns="17780" bIns="17780" numCol="1" spcCol="1270" anchor="ctr" anchorCtr="0">
                <a:noAutofit/>
              </a:bodyPr>
              <a:lstStyle/>
              <a:p>
                <a:pPr marL="0" marR="0" lvl="1" indent="0" algn="l" defTabSz="12446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M: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Cánh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diều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cong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cong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như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lưỡi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36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liềm</a:t>
                </a:r>
                <a:r>
                  <a:rPr kumimoji="0" lang="en-US" sz="3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Arial-Rounded" panose="020B0500000000000000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p:grpSp>
        <p:pic>
          <p:nvPicPr>
            <p:cNvPr id="12" name="Picture 11" descr="A colorful hot air balloon&#10;&#10;Description automatically generated">
              <a:extLst>
                <a:ext uri="{FF2B5EF4-FFF2-40B4-BE49-F238E27FC236}">
                  <a16:creationId xmlns:a16="http://schemas.microsoft.com/office/drawing/2014/main" id="{92BA26AE-4A42-441C-8672-CE88669601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>
                          <a14:foregroundMark x1="66406" y1="52000" x2="58281" y2="49250"/>
                          <a14:foregroundMark x1="58281" y1="49250" x2="50625" y2="52750"/>
                          <a14:foregroundMark x1="50625" y1="52750" x2="51563" y2="54000"/>
                          <a14:foregroundMark x1="51406" y1="54250" x2="52031" y2="52750"/>
                          <a14:foregroundMark x1="53438" y1="54000" x2="45781" y2="56750"/>
                          <a14:foregroundMark x1="45781" y1="56750" x2="53594" y2="55250"/>
                          <a14:foregroundMark x1="53594" y1="55250" x2="52344" y2="52000"/>
                          <a14:foregroundMark x1="60313" y1="51000" x2="58125" y2="48750"/>
                          <a14:foregroundMark x1="64375" y1="52750" x2="62969" y2="547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9462" y="3429000"/>
              <a:ext cx="4150195" cy="25938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9192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kids playing in front of a rainbow&#10;&#10;Description automatically generated with low confidence">
            <a:extLst>
              <a:ext uri="{FF2B5EF4-FFF2-40B4-BE49-F238E27FC236}">
                <a16:creationId xmlns:a16="http://schemas.microsoft.com/office/drawing/2014/main" id="{E64C626B-CEAE-498C-AF60-7A91AA6F5B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9773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81236" y="1969125"/>
            <a:ext cx="818693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21716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defTabSz="921716">
              <a:lnSpc>
                <a:spcPct val="150000"/>
              </a:lnSpc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53794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clipart, doll, toy&#10;&#10;Description automatically generated">
            <a:extLst>
              <a:ext uri="{FF2B5EF4-FFF2-40B4-BE49-F238E27FC236}">
                <a16:creationId xmlns:a16="http://schemas.microsoft.com/office/drawing/2014/main" id="{C597E369-9056-4DD6-BAF8-98EEE18731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0176" y="113219"/>
            <a:ext cx="9060154" cy="674478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C2B9C8E-9998-4E1B-96A0-34E3E0FBA272}"/>
              </a:ext>
            </a:extLst>
          </p:cNvPr>
          <p:cNvSpPr txBox="1"/>
          <p:nvPr/>
        </p:nvSpPr>
        <p:spPr>
          <a:xfrm>
            <a:off x="4788269" y="4246206"/>
            <a:ext cx="425874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34770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802073EC-6E06-4C4A-A97E-8F477839FD69}"/>
              </a:ext>
            </a:extLst>
          </p:cNvPr>
          <p:cNvSpPr/>
          <p:nvPr/>
        </p:nvSpPr>
        <p:spPr>
          <a:xfrm>
            <a:off x="3684716" y="182535"/>
            <a:ext cx="670728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CON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DIỀU</a:t>
            </a:r>
            <a:r>
              <a:rPr lang="en-US" sz="44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endParaRPr lang="en-US" sz="4400" b="1" cap="none" spc="0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00174" y="212722"/>
            <a:ext cx="3546647" cy="706589"/>
            <a:chOff x="9566064" y="964372"/>
            <a:chExt cx="5446164" cy="698253"/>
          </a:xfrm>
        </p:grpSpPr>
        <p:sp>
          <p:nvSpPr>
            <p:cNvPr id="7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21716"/>
              <a:endParaRPr lang="en-US" sz="3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21716"/>
              <a:endParaRPr lang="en-US" sz="3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21716"/>
              <a:r>
                <a:rPr lang="en-US" sz="3200" smtClean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  <a:endParaRPr lang="en-US" sz="3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403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253" b="57367" l="20008" r="26232"/>
                    </a14:imgEffect>
                  </a14:imgLayer>
                </a14:imgProps>
              </a:ext>
            </a:extLst>
          </a:blip>
          <a:srcRect l="19230" t="49364" r="72990" b="41744"/>
          <a:stretch/>
        </p:blipFill>
        <p:spPr>
          <a:xfrm>
            <a:off x="357812" y="900705"/>
            <a:ext cx="1391479" cy="8945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57961" y="-65626"/>
            <a:ext cx="9257918" cy="1413592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đang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trò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 descr="A group of children flying kites&#10;&#10;Description automatically generated with medium confidence">
            <a:extLst>
              <a:ext uri="{FF2B5EF4-FFF2-40B4-BE49-F238E27FC236}">
                <a16:creationId xmlns:a16="http://schemas.microsoft.com/office/drawing/2014/main" id="{68C8D4AA-2785-4B62-A76B-7B14AF4239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1357" y="1568638"/>
            <a:ext cx="5900997" cy="5095452"/>
          </a:xfrm>
          <a:prstGeom prst="rect">
            <a:avLst/>
          </a:prstGeom>
        </p:spPr>
      </p:pic>
      <p:pic>
        <p:nvPicPr>
          <p:cNvPr id="9" name="Picture 8" descr="Kids running with kites&#10;&#10;Description automatically generated with low confidence">
            <a:extLst>
              <a:ext uri="{FF2B5EF4-FFF2-40B4-BE49-F238E27FC236}">
                <a16:creationId xmlns:a16="http://schemas.microsoft.com/office/drawing/2014/main" id="{18B01B00-7BC3-47BC-9C0C-E703EF51B7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46" y="2589594"/>
            <a:ext cx="5570853" cy="4074496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19646" y="194116"/>
            <a:ext cx="1714770" cy="706589"/>
            <a:chOff x="9566064" y="964372"/>
            <a:chExt cx="5446164" cy="698253"/>
          </a:xfrm>
        </p:grpSpPr>
        <p:sp>
          <p:nvSpPr>
            <p:cNvPr id="10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21716"/>
              <a:endParaRPr lang="en-US" sz="3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21716"/>
              <a:endParaRPr lang="en-US" sz="3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921716"/>
              <a:r>
                <a:rPr lang="en-US" sz="32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ĐỌC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8822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55576" y="346364"/>
            <a:ext cx="11867594" cy="5894947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53140" y="538074"/>
            <a:ext cx="7942997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8830" y="1262155"/>
            <a:ext cx="4597134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39130" y="1339619"/>
            <a:ext cx="4300361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29267" y="920086"/>
            <a:ext cx="4133740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7FA09A5-2998-4D92-A56C-CE59FEE4F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48" y="3628455"/>
            <a:ext cx="33662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24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44" grpId="0"/>
      <p:bldP spid="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73" b="99476" l="0" r="100000">
                        <a14:foregroundMark x1="62413" y1="8916" x2="84266" y2="27622"/>
                        <a14:foregroundMark x1="68182" y1="19580" x2="54371" y2="365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3018" y="3764900"/>
            <a:ext cx="3331291" cy="3331291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3931479" y="561623"/>
            <a:ext cx="4064000" cy="630014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50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50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5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3620F1-F83C-493C-B816-0758766D6881}"/>
              </a:ext>
            </a:extLst>
          </p:cNvPr>
          <p:cNvSpPr txBox="1"/>
          <p:nvPr/>
        </p:nvSpPr>
        <p:spPr>
          <a:xfrm>
            <a:off x="3613725" y="1532502"/>
            <a:ext cx="5955231" cy="109414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0637FE4-4C9B-4FD6-B19C-D92A43175123}"/>
              </a:ext>
            </a:extLst>
          </p:cNvPr>
          <p:cNvSpPr txBox="1"/>
          <p:nvPr/>
        </p:nvSpPr>
        <p:spPr>
          <a:xfrm>
            <a:off x="3613726" y="2612348"/>
            <a:ext cx="5955231" cy="109414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lưỡi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378EFD1-FD74-4B47-9468-0E8CAAA00B14}"/>
              </a:ext>
            </a:extLst>
          </p:cNvPr>
          <p:cNvSpPr txBox="1"/>
          <p:nvPr/>
        </p:nvSpPr>
        <p:spPr>
          <a:xfrm>
            <a:off x="3613725" y="3846108"/>
            <a:ext cx="5955231" cy="1094146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o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vang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641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Album - Ảnh Chim Hoạt Hình - Free Transparent PNG Clipart Images Downloa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155576" y="346364"/>
            <a:ext cx="11867594" cy="5894947"/>
          </a:xfrm>
          <a:prstGeom prst="roundRect">
            <a:avLst/>
          </a:prstGeom>
          <a:solidFill>
            <a:schemeClr val="bg1">
              <a:alpha val="5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053140" y="538074"/>
            <a:ext cx="7942997" cy="80015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THẢ DIỀU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68830" y="1262155"/>
            <a:ext cx="4597134" cy="4001031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Sáo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thổi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thành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ngần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hay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chiếc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thuyền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239130" y="1339619"/>
            <a:ext cx="4300361" cy="4431918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v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hạt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cau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Xong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mùa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gặt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hái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- l</a:t>
            </a:r>
            <a:r>
              <a:rPr lang="vi-VN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liềm</a:t>
            </a:r>
            <a:endParaRPr lang="en-US" sz="2800" b="1" dirty="0">
              <a:solidFill>
                <a:prstClr val="black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lvl="0" indent="463550" algn="just">
              <a:defRPr/>
            </a:pP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Ai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929267" y="920086"/>
            <a:ext cx="4133740" cy="2708369"/>
          </a:xfrm>
          <a:prstGeom prst="rect">
            <a:avLst/>
          </a:prstGeom>
          <a:noFill/>
        </p:spPr>
        <p:txBody>
          <a:bodyPr wrap="square" lIns="121855" tIns="60928" rIns="121855" bIns="60928" numCol="1" rtlCol="0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gió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réo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vang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diều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lúa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Uốn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cong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tre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 descr="A picture containing text&#10;&#10;Description automatically generated">
            <a:extLst>
              <a:ext uri="{FF2B5EF4-FFF2-40B4-BE49-F238E27FC236}">
                <a16:creationId xmlns:a16="http://schemas.microsoft.com/office/drawing/2014/main" id="{37FA09A5-2998-4D92-A56C-CE59FEE4F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585" b="91853" l="8946" r="93930">
                        <a14:foregroundMark x1="10224" y1="46326" x2="8466" y2="76518"/>
                        <a14:foregroundMark x1="8466" y1="76518" x2="11022" y2="60383"/>
                        <a14:foregroundMark x1="11022" y1="60383" x2="9105" y2="45847"/>
                        <a14:foregroundMark x1="90096" y1="69329" x2="85144" y2="82588"/>
                        <a14:foregroundMark x1="85144" y1="82588" x2="93930" y2="70447"/>
                        <a14:foregroundMark x1="93930" y1="70447" x2="85144" y2="71406"/>
                        <a14:foregroundMark x1="84185" y1="91374" x2="37220" y2="89297"/>
                        <a14:foregroundMark x1="37220" y1="89297" x2="69649" y2="91853"/>
                        <a14:foregroundMark x1="69649" y1="91853" x2="82109" y2="9105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248" y="3628455"/>
            <a:ext cx="3366227" cy="3366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992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1365</Words>
  <Application>Microsoft Office PowerPoint</Application>
  <PresentationFormat>Widescreen</PresentationFormat>
  <Paragraphs>354</Paragraphs>
  <Slides>32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宋体</vt:lpstr>
      <vt:lpstr>Arial</vt:lpstr>
      <vt:lpstr>Arial-Rounded</vt:lpstr>
      <vt:lpstr>Calibri</vt:lpstr>
      <vt:lpstr>Calibri Light</vt:lpstr>
      <vt:lpstr>等线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Toshiba</cp:lastModifiedBy>
  <cp:revision>24</cp:revision>
  <dcterms:created xsi:type="dcterms:W3CDTF">2021-07-19T02:48:38Z</dcterms:created>
  <dcterms:modified xsi:type="dcterms:W3CDTF">2021-11-22T04:20:38Z</dcterms:modified>
</cp:coreProperties>
</file>