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941D-3754-465E-804C-763DF82AA4B0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116A-2653-4248-8AF6-9C5980B93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0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52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14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6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2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D72F7-6D30-45C7-BB4F-F40767C9A654}" type="datetimeFigureOut">
              <a:rPr lang="en-US" smtClean="0"/>
              <a:t>21/11/2021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301F4-9F61-470F-99D8-AD65E8E81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Quảng Cáo Cô Gái Màu Hồng Dễ Thương, Nền Quảng Cáo, Hồng, Tươi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9415" y="4616345"/>
            <a:ext cx="7917786" cy="19488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chemeClr val="accent4">
                    <a:lumMod val="75000"/>
                  </a:schemeClr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chemeClr val="accent4">
                  <a:lumMod val="75000"/>
                </a:schemeClr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4 Cat ý tưởng trong 2021 | mèo đẹp, ảnh mèo hài hước, mèo kit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13520" y="1684227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21120" y="3020785"/>
            <a:ext cx="11176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 trừ (có nhớ) trong phạm vi 100</a:t>
            </a:r>
          </a:p>
          <a:p>
            <a:pPr algn="ctr">
              <a:spcBef>
                <a:spcPts val="1200"/>
              </a:spcBef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(tiếp theo – trang 69)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ẻ Phụ Nữ Với Nền Màu Hồng Và N Nơ Màu Tím Cho Ngày Ung Thư Thế Giới Và  Văn Bản, Aids, Để Tồn Tại., Lợi ích Hình nền Vector để t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55929" y="1504563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716" y="2658312"/>
            <a:ext cx="8183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</a:rPr>
              <a:t>- Vận dụng </a:t>
            </a:r>
            <a:r>
              <a:rPr lang="vi-VN" sz="2800" dirty="0" smtClean="0">
                <a:latin typeface="+mj-lt"/>
              </a:rPr>
              <a:t>được </a:t>
            </a:r>
            <a:r>
              <a:rPr lang="vi-VN" sz="2800" dirty="0">
                <a:latin typeface="+mj-lt"/>
              </a:rPr>
              <a:t>kiến thức kĩ năng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56" y="142767"/>
            <a:ext cx="9522019" cy="533200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638300" y="723900"/>
            <a:ext cx="5095875" cy="95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19175" y="5474775"/>
            <a:ext cx="907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300" y="6029430"/>
            <a:ext cx="836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0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8"/>
          <a:stretch/>
        </p:blipFill>
        <p:spPr>
          <a:xfrm>
            <a:off x="2190749" y="520581"/>
            <a:ext cx="7419975" cy="28131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201340" y="2458971"/>
            <a:ext cx="6782256" cy="24243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57209" y="2590801"/>
            <a:ext cx="2943527" cy="229248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4179" y="2447924"/>
            <a:ext cx="3544919" cy="2435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900737" y="2590800"/>
            <a:ext cx="500063" cy="229248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194670" y="2590798"/>
            <a:ext cx="4425331" cy="229248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4"/>
          <a:stretch/>
        </p:blipFill>
        <p:spPr>
          <a:xfrm>
            <a:off x="7174350" y="4068822"/>
            <a:ext cx="6911301" cy="1428750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7" t="44256" r="1027" b="24333"/>
          <a:stretch/>
        </p:blipFill>
        <p:spPr>
          <a:xfrm>
            <a:off x="-17860" y="4019550"/>
            <a:ext cx="7012047" cy="1832094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 flipV="1">
            <a:off x="7983596" y="2474055"/>
            <a:ext cx="1627129" cy="24615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194671" y="2613815"/>
            <a:ext cx="8171923" cy="232178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41" y="342900"/>
            <a:ext cx="9753733" cy="60602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021305" y="1020278"/>
            <a:ext cx="1337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43637" y="1020278"/>
            <a:ext cx="3349592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72362" y="1039529"/>
            <a:ext cx="1337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24270" y="1405289"/>
            <a:ext cx="2994677" cy="19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20507" y="1424541"/>
            <a:ext cx="28886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44301" y="1790301"/>
            <a:ext cx="449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72665" y="6323798"/>
            <a:ext cx="903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40"/>
          <a:stretch/>
        </p:blipFill>
        <p:spPr>
          <a:xfrm>
            <a:off x="1171441" y="342901"/>
            <a:ext cx="9753733" cy="1639904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021305" y="1029903"/>
            <a:ext cx="1337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43637" y="1020278"/>
            <a:ext cx="3349592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624237" y="1029903"/>
            <a:ext cx="1530417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04938" y="1405289"/>
            <a:ext cx="2914009" cy="192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49661" y="1424541"/>
            <a:ext cx="287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44301" y="1790301"/>
            <a:ext cx="449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6807" y="2942048"/>
            <a:ext cx="1967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 flipV="1">
            <a:off x="4304938" y="3938686"/>
            <a:ext cx="3983530" cy="176543"/>
            <a:chOff x="2960483" y="3186819"/>
            <a:chExt cx="3983530" cy="1765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4304943" y="3323327"/>
            <a:ext cx="3983530" cy="176543"/>
            <a:chOff x="2960483" y="3186819"/>
            <a:chExt cx="3983530" cy="17654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flipH="1">
            <a:off x="8288469" y="3323328"/>
            <a:ext cx="1485904" cy="172016"/>
            <a:chOff x="2960483" y="3186819"/>
            <a:chExt cx="3983530" cy="17654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H="1">
            <a:off x="8306325" y="3396855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flipV="1">
            <a:off x="4307529" y="4018411"/>
            <a:ext cx="3963072" cy="519447"/>
            <a:chOff x="2963074" y="2205234"/>
            <a:chExt cx="3963072" cy="519447"/>
          </a:xfrm>
        </p:grpSpPr>
        <p:grpSp>
          <p:nvGrpSpPr>
            <p:cNvPr id="29" name="Group 28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flipV="1">
              <a:off x="4106629" y="220523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…………….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22589" y="2103785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04938" y="2747985"/>
            <a:ext cx="6995690" cy="1208162"/>
            <a:chOff x="2963074" y="2071093"/>
            <a:chExt cx="5104904" cy="1208162"/>
          </a:xfrm>
        </p:grpSpPr>
        <p:grpSp>
          <p:nvGrpSpPr>
            <p:cNvPr id="35" name="Group 34"/>
            <p:cNvGrpSpPr/>
            <p:nvPr/>
          </p:nvGrpSpPr>
          <p:grpSpPr>
            <a:xfrm>
              <a:off x="2963074" y="2504321"/>
              <a:ext cx="3963072" cy="220360"/>
              <a:chOff x="2963074" y="2504321"/>
              <a:chExt cx="3963072" cy="220360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2963074" y="251513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 flipH="1">
                <a:off x="6249871" y="2504321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17839" y="2071093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72478" y="281759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</a:t>
              </a:r>
              <a:r>
                <a:rPr lang="en-US" sz="2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……….</a:t>
              </a:r>
              <a:endPara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Freeform 39"/>
          <p:cNvSpPr/>
          <p:nvPr/>
        </p:nvSpPr>
        <p:spPr>
          <a:xfrm flipV="1">
            <a:off x="8288681" y="3379690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flipH="1" flipV="1">
            <a:off x="9529271" y="3399039"/>
            <a:ext cx="244889" cy="201661"/>
          </a:xfrm>
          <a:custGeom>
            <a:avLst/>
            <a:gdLst>
              <a:gd name="connsiteX0" fmla="*/ 0 w 676275"/>
              <a:gd name="connsiteY0" fmla="*/ 209550 h 209550"/>
              <a:gd name="connsiteX1" fmla="*/ 171450 w 676275"/>
              <a:gd name="connsiteY1" fmla="*/ 66675 h 209550"/>
              <a:gd name="connsiteX2" fmla="*/ 676275 w 676275"/>
              <a:gd name="connsiteY2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275" h="209550">
                <a:moveTo>
                  <a:pt x="0" y="209550"/>
                </a:moveTo>
                <a:cubicBezTo>
                  <a:pt x="29369" y="155575"/>
                  <a:pt x="58738" y="101600"/>
                  <a:pt x="171450" y="66675"/>
                </a:cubicBezTo>
                <a:cubicBezTo>
                  <a:pt x="284163" y="31750"/>
                  <a:pt x="480219" y="15875"/>
                  <a:pt x="676275" y="0"/>
                </a:cubicBezTo>
              </a:path>
            </a:pathLst>
          </a:cu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944301" y="4868683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…………………………………..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3" grpId="0"/>
      <p:bldP spid="40" grpId="0" animBg="1"/>
      <p:bldP spid="4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ẻ Phụ Nữ Với Nền Màu Hồng Và N Nơ Màu Tím Cho Ngày Ung Thư Thế Giới Và  Văn Bản, Aids, Để Tồn Tại., Lợi ích Hình nền Vector để t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55929" y="1504563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 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734" y="2404799"/>
            <a:ext cx="8361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182</Words>
  <Application>Microsoft Office PowerPoint</Application>
  <PresentationFormat>Widescreen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</cp:revision>
  <dcterms:created xsi:type="dcterms:W3CDTF">2021-11-18T12:55:40Z</dcterms:created>
  <dcterms:modified xsi:type="dcterms:W3CDTF">2021-11-21T13:15:29Z</dcterms:modified>
</cp:coreProperties>
</file>