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sldIdLst>
    <p:sldId id="397" r:id="rId4"/>
    <p:sldId id="365" r:id="rId5"/>
    <p:sldId id="400" r:id="rId6"/>
    <p:sldId id="401" r:id="rId7"/>
    <p:sldId id="404" r:id="rId8"/>
    <p:sldId id="327" r:id="rId9"/>
    <p:sldId id="344" r:id="rId10"/>
    <p:sldId id="345" r:id="rId11"/>
    <p:sldId id="346" r:id="rId12"/>
    <p:sldId id="379" r:id="rId13"/>
    <p:sldId id="385" r:id="rId14"/>
    <p:sldId id="399" r:id="rId15"/>
    <p:sldId id="321" r:id="rId16"/>
    <p:sldId id="28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C086-1612-4A1B-918E-841D0D9C80D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862F-29E7-4177-9FC7-E3EB8367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7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05" r:id="rId3"/>
    <p:sldLayoutId id="2147483699" r:id="rId4"/>
    <p:sldLayoutId id="2147483662" r:id="rId5"/>
    <p:sldLayoutId id="2147483715" r:id="rId6"/>
    <p:sldLayoutId id="2147483714" r:id="rId7"/>
    <p:sldLayoutId id="2147483712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3" r:id="rId14"/>
    <p:sldLayoutId id="2147483702" r:id="rId15"/>
    <p:sldLayoutId id="2147483701" r:id="rId16"/>
    <p:sldLayoutId id="2147483700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3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5535144" y="2343642"/>
            <a:ext cx="6096000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8" y="1403898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9EE3A8-A823-4B8E-8C02-F02E5159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887"/>
            <a:ext cx="12192000" cy="769288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3712" y="1142848"/>
            <a:ext cx="71845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kumimoji="0" lang="zh-CN" alt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35" y="-703728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524437" y="4722213"/>
            <a:ext cx="1179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274301"/>
            <a:ext cx="1190903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ngữ cho biết chú mèo rất vui vì được bé tặng quà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4" y="1495341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0" y="1304923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8" y="3123572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932139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2" y="2844070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6" y="1052488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0" y="1742798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4" y="4356108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2018" y="821279"/>
            <a:ext cx="924996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đúng nhịp thơ.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 giã trầu, thích chí.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nặn đồ chơi.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C183F59-BC6F-4985-8E29-BF8E537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6126" y="168572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 chơi bé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45358" y="338688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07758" y="3371018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5358" y="479532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07758" y="479532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2055741" y="1096871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3DBA347-C022-4174-9787-5DF0E73A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2352" y="252220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9202" y="2522208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2352" y="4244314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93502" y="4244314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4674" y="443932"/>
            <a:ext cx="1170550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97496" y="1186070"/>
            <a:ext cx="9139859" cy="2638257"/>
            <a:chOff x="3446554" y="56683"/>
            <a:chExt cx="10406155" cy="301034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446554" y="56683"/>
              <a:ext cx="10406155" cy="2950718"/>
              <a:chOff x="4520215" y="613472"/>
              <a:chExt cx="3788618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0215" y="613472"/>
                <a:ext cx="246608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3"/>
                <a:ext cx="237931" cy="2703225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123910" y="433149"/>
              <a:ext cx="8708300" cy="263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tặng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29F9F-BA76-450C-B3A1-08F14CEF140F}"/>
              </a:ext>
            </a:extLst>
          </p:cNvPr>
          <p:cNvGrpSpPr/>
          <p:nvPr/>
        </p:nvGrpSpPr>
        <p:grpSpPr>
          <a:xfrm>
            <a:off x="366390" y="4380304"/>
            <a:ext cx="3185192" cy="2351241"/>
            <a:chOff x="194112" y="4499574"/>
            <a:chExt cx="3185192" cy="2351241"/>
          </a:xfrm>
        </p:grpSpPr>
        <p:pic>
          <p:nvPicPr>
            <p:cNvPr id="3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205E643-A447-4370-BEB8-A682D2E9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58E8F1-9F0E-4E9F-81ED-85173DBAE78E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3990" y="965005"/>
            <a:ext cx="112887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 t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CCC631-B3DA-46BD-B3CF-A8B9FDFBE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80" y="2916712"/>
            <a:ext cx="3858620" cy="41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06646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254</Words>
  <Application>Microsoft Office PowerPoint</Application>
  <PresentationFormat>Widescreen</PresentationFormat>
  <Paragraphs>50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Arial-Rounded</vt:lpstr>
      <vt:lpstr>Calibri</vt:lpstr>
      <vt:lpstr>Calibri Light</vt:lpstr>
      <vt:lpstr>等线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20</cp:revision>
  <dcterms:created xsi:type="dcterms:W3CDTF">2021-07-21T10:00:18Z</dcterms:created>
  <dcterms:modified xsi:type="dcterms:W3CDTF">2021-11-29T08:56:08Z</dcterms:modified>
</cp:coreProperties>
</file>