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19:30:27.941" idx="1">
    <p:pos x="3676" y="1476"/>
    <p:text>Cấm BUÔN BÁN, cấm REUP</p:text>
    <p:extLst>
      <p:ext uri="{C676402C-5697-4E1C-873F-D02D1690AC5C}">
        <p15:threadingInfo xmlns:p15="http://schemas.microsoft.com/office/powerpoint/2012/main" timeZoneBias="-420"/>
      </p:ext>
    </p:extLst>
  </p:cm>
  <p:cm authorId="1" dt="2020-11-02T19:31:24.734" idx="3">
    <p:pos x="3570" y="2269"/>
    <p:text>ĐƯỢC CHIA SẺ MIỄN PHÍ BỞI NK POWERSKILL. CẨM BUÔN BÁN, CẤM REUP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3046-A9EC-4BA3-B57D-2BBEB029CEB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C3A61-465F-4B1B-9659-E76F97F31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1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26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79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4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7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4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8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3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8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569D-DD23-4E5F-A8D5-0F3021F56A8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A79C-48D2-4456-A5EF-C130E35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4.wav"/><Relationship Id="rId7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4.wav"/><Relationship Id="rId7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4.wav"/><Relationship Id="rId7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4.wav"/><Relationship Id="rId7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4.wav"/><Relationship Id="rId7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4.wav"/><Relationship Id="rId7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9.png"/><Relationship Id="rId18" Type="http://schemas.openxmlformats.org/officeDocument/2006/relationships/slide" Target="slide12.xml"/><Relationship Id="rId26" Type="http://schemas.openxmlformats.org/officeDocument/2006/relationships/image" Target="../media/image27.gif"/><Relationship Id="rId3" Type="http://schemas.openxmlformats.org/officeDocument/2006/relationships/audio" Target="../media/audio2.wav"/><Relationship Id="rId21" Type="http://schemas.openxmlformats.org/officeDocument/2006/relationships/image" Target="../media/image33.png"/><Relationship Id="rId7" Type="http://schemas.openxmlformats.org/officeDocument/2006/relationships/image" Target="../media/image24.gif"/><Relationship Id="rId12" Type="http://schemas.openxmlformats.org/officeDocument/2006/relationships/slide" Target="slide9.xm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29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24" Type="http://schemas.openxmlformats.org/officeDocument/2006/relationships/slide" Target="slide15.xml"/><Relationship Id="rId5" Type="http://schemas.openxmlformats.org/officeDocument/2006/relationships/image" Target="../media/image22.gif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image" Target="../media/image36.png"/><Relationship Id="rId10" Type="http://schemas.openxmlformats.org/officeDocument/2006/relationships/slide" Target="slide8.xml"/><Relationship Id="rId19" Type="http://schemas.openxmlformats.org/officeDocument/2006/relationships/image" Target="../media/image32.png"/><Relationship Id="rId31" Type="http://schemas.openxmlformats.org/officeDocument/2006/relationships/comments" Target="../comments/comment1.xml"/><Relationship Id="rId4" Type="http://schemas.openxmlformats.org/officeDocument/2006/relationships/image" Target="../media/image21.png"/><Relationship Id="rId9" Type="http://schemas.openxmlformats.org/officeDocument/2006/relationships/image" Target="../media/image26.gif"/><Relationship Id="rId14" Type="http://schemas.openxmlformats.org/officeDocument/2006/relationships/slide" Target="slide10.xml"/><Relationship Id="rId22" Type="http://schemas.openxmlformats.org/officeDocument/2006/relationships/slide" Target="slide14.xml"/><Relationship Id="rId27" Type="http://schemas.openxmlformats.org/officeDocument/2006/relationships/hyperlink" Target="https://www.facebook.com/nkpowerskills" TargetMode="External"/><Relationship Id="rId30" Type="http://schemas.openxmlformats.org/officeDocument/2006/relationships/image" Target="../media/image3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slide" Target="slide7.xml"/><Relationship Id="rId4" Type="http://schemas.openxmlformats.org/officeDocument/2006/relationships/image" Target="../media/image21.png"/><Relationship Id="rId9" Type="http://schemas.openxmlformats.org/officeDocument/2006/relationships/image" Target="../media/image4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4.wav"/><Relationship Id="rId7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7950" y="3257550"/>
            <a:ext cx="6918906" cy="151398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FF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FF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FF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678" y="0"/>
            <a:ext cx="12516678" cy="70406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7893" y="5106244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11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1851" y="4190426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13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5131182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7893" y="4096351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84919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85719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31698" y="256369"/>
            <a:ext cx="685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 		5 + 6 =? </a:t>
            </a:r>
            <a:endParaRPr lang="en-US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85" y="5589922"/>
            <a:ext cx="132170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678" y="0"/>
            <a:ext cx="12516678" cy="70406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4552" y="5105954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17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11851" y="4190426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18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19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4552" y="4194408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10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84919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85719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54552" y="354426"/>
            <a:ext cx="662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		 8 + 2 + 7 = ? </a:t>
            </a:r>
            <a:endParaRPr lang="en-US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85" y="5589922"/>
            <a:ext cx="132170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678" y="0"/>
            <a:ext cx="12516678" cy="70406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4552" y="4205308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&lt;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1851" y="4190426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=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118" y="5243926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&gt;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59874" y="494334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84919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389643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845" y="242659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38357" y="316195"/>
            <a:ext cx="8167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5.                   7 + 5 … 7 + 9</a:t>
            </a:r>
          </a:p>
          <a:p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85" y="5589922"/>
            <a:ext cx="132170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678" y="0"/>
            <a:ext cx="12516678" cy="7040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17 cái kẹo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18 cái kẹo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 cái kẹo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 cái kẹo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199" y="209427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38357" y="316195"/>
            <a:ext cx="1017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6.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85" y="5589922"/>
            <a:ext cx="132170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678" y="0"/>
            <a:ext cx="12516678" cy="7040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2426" y="5198363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 tuổi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11 tuổi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9592" y="4189160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 tuổi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19 tuổi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4893" y="395421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39020" y="488949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889" y="257613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38357" y="316195"/>
            <a:ext cx="10236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7.   Nam 11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8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85" y="5589922"/>
            <a:ext cx="132170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678" y="0"/>
            <a:ext cx="12516678" cy="7040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773" y="4174820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57cm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35cm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11cm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526" y="4135832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46cm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08061" y="385583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03367" y="386594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845" y="229657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38356" y="316195"/>
            <a:ext cx="10525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8.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46cm.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11cm.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85" y="5589922"/>
            <a:ext cx="132170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8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41583" y="2362965"/>
            <a:ext cx="6545572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8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54" y="603862"/>
            <a:ext cx="5887515" cy="4103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36" y="4780232"/>
            <a:ext cx="734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quan sát và kể tên các đồ vật có trong hình?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37" y="5314664"/>
            <a:ext cx="115763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đồ vật có trong hình là: vở, tẩy, thước kẻ, hộp màu, sách giáo khoa Toán, bút chì, thước dây, hộp bút.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35" y="6145663"/>
            <a:ext cx="116699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ước lượng các đồ vật đó ngoài thực tế (sử dụng đơn vị xăng – ti – mét).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4421" y="6009026"/>
            <a:ext cx="917287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đo và ghi lại số đo của các đồ vật đó ngoài thực tế.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24" y="691507"/>
            <a:ext cx="6871580" cy="49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0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ổng hợp 65 từ vựng tiếng Anh về đồ dùng học tập - Step Up 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81" y="822570"/>
            <a:ext cx="8345629" cy="4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6030" y="5737671"/>
            <a:ext cx="103288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các đồ vật nêu trên, con hãy thử ước lượng và kiểm tra độ dài của một số đồ dùng học tập khác nữa nhé!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446" cy="729021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50505" y="2151062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393" y="293687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400" i="0" u="none" strike="noStrike" kern="1200" cap="none" spc="100" normalizeH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(54)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7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ài luyện thêm toán cuối tháng 4 lớp 5 - Tri Thức - Tài Nguyê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" y="0"/>
            <a:ext cx="12173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4282" y="2550695"/>
            <a:ext cx="9865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thúc.</a:t>
            </a:r>
          </a:p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luôn mạnh khỏe, chăm ngoan.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9378" y="2118511"/>
            <a:ext cx="9473164" cy="22992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Củng cố kĩ năng ước lượng độ dài của một số đồ vật (theo đơn vị xăng-ti-mét) rồi dùng thước có vạch chia xăng-ti-mét để đo và kiểm tra lại.</a:t>
            </a:r>
          </a:p>
          <a:p>
            <a:pPr marL="457200" indent="-457200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kiến thức đã học.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41583" y="2362965"/>
            <a:ext cx="6545572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678" y="0"/>
            <a:ext cx="12516678" cy="7040631"/>
          </a:xfrm>
          <a:prstGeom prst="rect">
            <a:avLst/>
          </a:prstGeom>
        </p:spPr>
      </p:pic>
      <p:pic>
        <p:nvPicPr>
          <p:cNvPr id="39" name="Cấm BUÔN BÁN, câm REU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71" y="2738258"/>
            <a:ext cx="1801292" cy="2221593"/>
          </a:xfrm>
          <a:prstGeom prst="rect">
            <a:avLst/>
          </a:prstGeom>
        </p:spPr>
      </p:pic>
      <p:pic>
        <p:nvPicPr>
          <p:cNvPr id="40" name="Được chia sẻ MIỄN PHÍ bởi NK PowerSKill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7" y="3002189"/>
            <a:ext cx="1629625" cy="1945821"/>
          </a:xfrm>
          <a:prstGeom prst="rect">
            <a:avLst/>
          </a:prstGeom>
        </p:spPr>
      </p:pic>
      <p:pic>
        <p:nvPicPr>
          <p:cNvPr id="45" name="Cấm BUÔN BÁN, câm RE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94" y="3557776"/>
            <a:ext cx="1636725" cy="1476462"/>
          </a:xfrm>
          <a:prstGeom prst="rect">
            <a:avLst/>
          </a:prstGeom>
        </p:spPr>
      </p:pic>
      <p:pic>
        <p:nvPicPr>
          <p:cNvPr id="46" name="Được chia sẻ MIỄN PHÍ bởi NK PowerSKill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57" y="3391963"/>
            <a:ext cx="2185835" cy="1502762"/>
          </a:xfrm>
          <a:prstGeom prst="rect">
            <a:avLst/>
          </a:prstGeom>
        </p:spPr>
      </p:pic>
      <p:pic>
        <p:nvPicPr>
          <p:cNvPr id="47" name="Ghé FB: https://www.facebook.com/nkpowerskil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93467" y="3538695"/>
            <a:ext cx="2712059" cy="27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Cấm BUÔN BÁN, câm RE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007794" y="4143344"/>
            <a:ext cx="2504279" cy="25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Được chia sẻ MIỄN PHÍ bởi NK PowerSKills"/>
          <p:cNvSpPr/>
          <p:nvPr/>
        </p:nvSpPr>
        <p:spPr>
          <a:xfrm>
            <a:off x="954937" y="453856"/>
            <a:ext cx="10848652" cy="1752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hé FB: https://www.facebook.com/nkpowerskills"/>
          <p:cNvSpPr txBox="1"/>
          <p:nvPr/>
        </p:nvSpPr>
        <p:spPr>
          <a:xfrm>
            <a:off x="1769749" y="710647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VÀ THỎ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678" y="0"/>
            <a:ext cx="12516678" cy="70406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71" y="2738258"/>
            <a:ext cx="1801292" cy="22215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7" y="3002189"/>
            <a:ext cx="1629625" cy="19458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94" y="3557776"/>
            <a:ext cx="1636725" cy="147646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57" y="3391963"/>
            <a:ext cx="2185835" cy="1502762"/>
          </a:xfrm>
          <a:prstGeom prst="rect">
            <a:avLst/>
          </a:prstGeom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93467" y="3538695"/>
            <a:ext cx="2712059" cy="27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007794" y="4143344"/>
            <a:ext cx="2504279" cy="25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20250" y="298509"/>
            <a:ext cx="10263385" cy="284717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347" y="804483"/>
            <a:ext cx="9531926" cy="187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678" y="0"/>
            <a:ext cx="12516678" cy="7040631"/>
          </a:xfrm>
          <a:prstGeom prst="rect">
            <a:avLst/>
          </a:prstGeom>
        </p:spPr>
      </p:pic>
      <p:pic>
        <p:nvPicPr>
          <p:cNvPr id="43" name="Ghé FB: https://www.facebook.com/nkpowerskill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71" y="2738258"/>
            <a:ext cx="1801292" cy="2221593"/>
          </a:xfrm>
          <a:prstGeom prst="rect">
            <a:avLst/>
          </a:prstGeom>
        </p:spPr>
      </p:pic>
      <p:pic>
        <p:nvPicPr>
          <p:cNvPr id="44" name="Cấm BUÔN BÁN, cấm REU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7" y="3002189"/>
            <a:ext cx="1629625" cy="1945821"/>
          </a:xfrm>
          <a:prstGeom prst="rect">
            <a:avLst/>
          </a:prstGeom>
        </p:spPr>
      </p:pic>
      <p:pic>
        <p:nvPicPr>
          <p:cNvPr id="45" name="Được chia sẻ MIỄN PHÍ bởi NK PowerSKill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94" y="3557776"/>
            <a:ext cx="1636725" cy="1476462"/>
          </a:xfrm>
          <a:prstGeom prst="rect">
            <a:avLst/>
          </a:prstGeom>
        </p:spPr>
      </p:pic>
      <p:pic>
        <p:nvPicPr>
          <p:cNvPr id="46" name="Ghé FB: https://www.facebook.com/nkpowerskill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57" y="3391963"/>
            <a:ext cx="2185835" cy="1502762"/>
          </a:xfrm>
          <a:prstGeom prst="rect">
            <a:avLst/>
          </a:prstGeom>
        </p:spPr>
      </p:pic>
      <p:sp>
        <p:nvSpPr>
          <p:cNvPr id="69" name="Cấm BUÔN BÁN, cấm REUP"/>
          <p:cNvSpPr/>
          <p:nvPr/>
        </p:nvSpPr>
        <p:spPr>
          <a:xfrm>
            <a:off x="8148600" y="71511"/>
            <a:ext cx="3370299" cy="810047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Được chia sẻ MIỄN PHÍ bởi NK PowerSKill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268791" y="3538695"/>
            <a:ext cx="2712059" cy="27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hé FB: https://www.facebook.com/nkpowerskills"/>
          <p:cNvSpPr>
            <a:spLocks noChangeArrowheads="1"/>
          </p:cNvSpPr>
          <p:nvPr/>
        </p:nvSpPr>
        <p:spPr bwMode="auto">
          <a:xfrm>
            <a:off x="9949805" y="208461"/>
            <a:ext cx="1272862" cy="546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3200" b="1" dirty="0" smtClean="0">
                <a:latin typeface="Verdana" pitchFamily="34" charset="0"/>
              </a:rPr>
              <a:t>RÙA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9" name="Cấm BUÔN BÁN, cấm REUP"/>
          <p:cNvSpPr>
            <a:spLocks noChangeArrowheads="1"/>
          </p:cNvSpPr>
          <p:nvPr/>
        </p:nvSpPr>
        <p:spPr bwMode="auto">
          <a:xfrm>
            <a:off x="8461013" y="208459"/>
            <a:ext cx="1318181" cy="54609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3200" b="1" dirty="0" smtClean="0">
                <a:latin typeface="Verdana" pitchFamily="34" charset="0"/>
              </a:rPr>
              <a:t>THỎ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47" name="Cấm BUÔN BÁN, cấm REUP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" y="1124"/>
            <a:ext cx="998574" cy="982911"/>
          </a:xfrm>
          <a:prstGeom prst="rect">
            <a:avLst/>
          </a:prstGeom>
        </p:spPr>
      </p:pic>
      <p:pic>
        <p:nvPicPr>
          <p:cNvPr id="48" name="Được chia sẻ MIỄN PHÍ bởi NK PowerSKills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36" y="10881"/>
            <a:ext cx="1022465" cy="1010435"/>
          </a:xfrm>
          <a:prstGeom prst="rect">
            <a:avLst/>
          </a:prstGeom>
        </p:spPr>
      </p:pic>
      <p:pic>
        <p:nvPicPr>
          <p:cNvPr id="49" name="Ghé FB: https://www.facebook.com/nkpowerskills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27" y="2620"/>
            <a:ext cx="1006659" cy="998733"/>
          </a:xfrm>
          <a:prstGeom prst="rect">
            <a:avLst/>
          </a:prstGeom>
        </p:spPr>
      </p:pic>
      <p:pic>
        <p:nvPicPr>
          <p:cNvPr id="50" name="Cấm BUÔN BÁN, cấm REUP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41" y="0"/>
            <a:ext cx="986519" cy="971045"/>
          </a:xfrm>
          <a:prstGeom prst="rect">
            <a:avLst/>
          </a:prstGeom>
        </p:spPr>
      </p:pic>
      <p:pic>
        <p:nvPicPr>
          <p:cNvPr id="51" name="Được chia sẻ MIỄN PHÍ bởi NK PowerSKills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63" y="-374"/>
            <a:ext cx="982500" cy="967089"/>
          </a:xfrm>
          <a:prstGeom prst="rect">
            <a:avLst/>
          </a:prstGeom>
        </p:spPr>
      </p:pic>
      <p:pic>
        <p:nvPicPr>
          <p:cNvPr id="52" name="Ghé FB: https://www.facebook.com/nkpowerskills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77" y="-1871"/>
            <a:ext cx="962592" cy="951268"/>
          </a:xfrm>
          <a:prstGeom prst="rect">
            <a:avLst/>
          </a:prstGeom>
        </p:spPr>
      </p:pic>
      <p:pic>
        <p:nvPicPr>
          <p:cNvPr id="54" name="Cấm BUÔN BÁN, cấm REUP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13" y="0"/>
            <a:ext cx="978751" cy="971045"/>
          </a:xfrm>
          <a:prstGeom prst="rect">
            <a:avLst/>
          </a:prstGeom>
        </p:spPr>
      </p:pic>
      <p:pic>
        <p:nvPicPr>
          <p:cNvPr id="55" name="Được chia sẻ MIỄN PHÍ bởi NK PowerSKills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64" y="3370"/>
            <a:ext cx="1018674" cy="100664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38240" y="4143344"/>
            <a:ext cx="12750313" cy="4726878"/>
            <a:chOff x="-85840" y="4295744"/>
            <a:chExt cx="12750313" cy="4726878"/>
          </a:xfrm>
        </p:grpSpPr>
        <p:pic>
          <p:nvPicPr>
            <p:cNvPr id="21" name="Được chia sẻ MIỄN PHÍ bởi NK PowerSKills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0160194" y="4295744"/>
              <a:ext cx="2504279" cy="2504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>
              <a:hlinkClick r:id="rId27"/>
            </p:cNvPr>
            <p:cNvSpPr/>
            <p:nvPr/>
          </p:nvSpPr>
          <p:spPr>
            <a:xfrm>
              <a:off x="-85840" y="7288738"/>
              <a:ext cx="12257011" cy="1733884"/>
            </a:xfrm>
            <a:prstGeom prst="roundRect">
              <a:avLst/>
            </a:prstGeom>
            <a:blipFill>
              <a:blip r:embed="rId2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Ghé FB: https://www.facebook.com/nkpowerskills" descr="Káº¿t quáº£ hÃ¬nh áº£nh cho win text gif">
            <a:hlinkClick r:id="rId29" action="ppaction://hlinksldjump"/>
          </p:cNvPr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34" y="88155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08021 2.59259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21 2.59259E-6 L -0.23685 0.00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84 0.00787 L -0.44062 0.0094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62 0.00949 L -0.66653 2.59259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18334 -2.59259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2.59259E-6 L -0.49167 -2.59259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-2.59259E-6 L -0.68894 -2.59259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94 -2.59259E-6 L -0.83894 -2.59259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hoan-ho-co-vu-www_nhacchuongvui_co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678" y="0"/>
            <a:ext cx="12516678" cy="7040631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85" y="5589922"/>
            <a:ext cx="1321703" cy="126807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54552" y="274521"/>
            <a:ext cx="10500851" cy="37165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6773" y="4247107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36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37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92967" y="4211194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45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82723" y="391061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03367" y="389968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38357" y="354742"/>
            <a:ext cx="960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       		 24 + 12 = …. </a:t>
            </a:r>
            <a:endParaRPr lang="en-US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678" y="0"/>
            <a:ext cx="12516678" cy="70406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1303" y="4242749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6773" y="4280397"/>
            <a:ext cx="4683803" cy="602673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66529" y="397982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7897" y="393387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9170" y="61390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38357" y="316195"/>
            <a:ext cx="749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		15 – 9 = ? </a:t>
            </a:r>
            <a:endParaRPr lang="en-US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85" y="5589922"/>
            <a:ext cx="132170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474</Words>
  <Application>Microsoft Office PowerPoint</Application>
  <PresentationFormat>Widescreen</PresentationFormat>
  <Paragraphs>65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</cp:revision>
  <dcterms:created xsi:type="dcterms:W3CDTF">2021-11-01T10:13:11Z</dcterms:created>
  <dcterms:modified xsi:type="dcterms:W3CDTF">2021-11-02T09:48:13Z</dcterms:modified>
</cp:coreProperties>
</file>