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31"/>
  </p:notesMasterIdLst>
  <p:sldIdLst>
    <p:sldId id="348" r:id="rId3"/>
    <p:sldId id="353" r:id="rId4"/>
    <p:sldId id="354" r:id="rId5"/>
    <p:sldId id="355" r:id="rId6"/>
    <p:sldId id="305" r:id="rId7"/>
    <p:sldId id="258" r:id="rId8"/>
    <p:sldId id="270" r:id="rId9"/>
    <p:sldId id="261" r:id="rId10"/>
    <p:sldId id="285" r:id="rId11"/>
    <p:sldId id="287" r:id="rId12"/>
    <p:sldId id="306" r:id="rId13"/>
    <p:sldId id="318" r:id="rId14"/>
    <p:sldId id="310" r:id="rId15"/>
    <p:sldId id="290" r:id="rId16"/>
    <p:sldId id="293" r:id="rId17"/>
    <p:sldId id="295" r:id="rId18"/>
    <p:sldId id="298" r:id="rId19"/>
    <p:sldId id="299" r:id="rId20"/>
    <p:sldId id="300" r:id="rId21"/>
    <p:sldId id="312" r:id="rId22"/>
    <p:sldId id="313" r:id="rId23"/>
    <p:sldId id="291" r:id="rId24"/>
    <p:sldId id="315" r:id="rId25"/>
    <p:sldId id="319" r:id="rId26"/>
    <p:sldId id="356" r:id="rId27"/>
    <p:sldId id="296" r:id="rId28"/>
    <p:sldId id="280" r:id="rId29"/>
    <p:sldId id="32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39FF3"/>
    <a:srgbClr val="418BCF"/>
    <a:srgbClr val="C1D4FB"/>
    <a:srgbClr val="CCFFFF"/>
    <a:srgbClr val="FFFF99"/>
    <a:srgbClr val="FF6600"/>
    <a:srgbClr val="33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1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4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7304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7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4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38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90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9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2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57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681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1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2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5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4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4308-AD1B-4172-9703-D524A4E418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0A69-3242-42C1-93E0-AC8BE6DD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2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=""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44868" y="-300412"/>
            <a:ext cx="940129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A8B8C4-C84E-4C99-81A5-FA6F7E6EE7E9}"/>
              </a:ext>
            </a:extLst>
          </p:cNvPr>
          <p:cNvSpPr/>
          <p:nvPr/>
        </p:nvSpPr>
        <p:spPr>
          <a:xfrm>
            <a:off x="384851" y="354476"/>
            <a:ext cx="11422298" cy="6210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6">
            <a:extLst>
              <a:ext uri="{FF2B5EF4-FFF2-40B4-BE49-F238E27FC236}">
                <a16:creationId xmlns=""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764710" y="1320259"/>
            <a:ext cx="11163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sạch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xét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hay,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="" xmlns:a16="http://schemas.microsoft.com/office/drawing/2014/main" id="{07182975-A7A6-4D0D-A5A2-202ABE257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9" y="2249957"/>
            <a:ext cx="6398302" cy="39239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8AE2247-C990-43B3-8A87-3BE4B46C0EEB}"/>
              </a:ext>
            </a:extLst>
          </p:cNvPr>
          <p:cNvSpPr txBox="1"/>
          <p:nvPr/>
        </p:nvSpPr>
        <p:spPr>
          <a:xfrm>
            <a:off x="4635478" y="684084"/>
            <a:ext cx="650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199818"/>
            <a:ext cx="1173805" cy="99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1018" y="442071"/>
            <a:ext cx="608804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411" y="1314966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2822" y="1347624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E29E3C-5FA0-4775-864B-494A3A985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1" t="22868" r="24263" b="9742"/>
          <a:stretch/>
        </p:blipFill>
        <p:spPr>
          <a:xfrm>
            <a:off x="10230940" y="4641273"/>
            <a:ext cx="2012184" cy="22162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087C788-F40C-4015-A605-DFF0A14DA65F}"/>
              </a:ext>
            </a:extLst>
          </p:cNvPr>
          <p:cNvSpPr txBox="1"/>
          <p:nvPr/>
        </p:nvSpPr>
        <p:spPr>
          <a:xfrm>
            <a:off x="7552686" y="5636388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42BC5835-D400-4DA3-8AC6-ADA3975D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5">
            <a:extLst>
              <a:ext uri="{FF2B5EF4-FFF2-40B4-BE49-F238E27FC236}">
                <a16:creationId xmlns="" xmlns:a16="http://schemas.microsoft.com/office/drawing/2014/main" id="{896EE235-81BA-4846-ACB1-5DE0D529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62344" r="64444"/>
          <a:stretch>
            <a:fillRect/>
          </a:stretch>
        </p:blipFill>
        <p:spPr bwMode="auto">
          <a:xfrm>
            <a:off x="186836" y="4136801"/>
            <a:ext cx="4568044" cy="2721199"/>
          </a:xfrm>
          <a:prstGeom prst="rect">
            <a:avLst/>
          </a:prstGeom>
          <a:noFill/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704FEDFC-03C5-4267-97F2-8D3291A3BF3E}"/>
              </a:ext>
            </a:extLst>
          </p:cNvPr>
          <p:cNvSpPr/>
          <p:nvPr/>
        </p:nvSpPr>
        <p:spPr>
          <a:xfrm>
            <a:off x="3849220" y="1230071"/>
            <a:ext cx="4009292" cy="266305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437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473529" y="245333"/>
            <a:ext cx="1173805" cy="99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0525" y="748280"/>
            <a:ext cx="57705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858" y="1755838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3761" y="1772167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3234806-96D2-45E9-817B-CE5418CD0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1" t="22868" r="24263" b="9742"/>
          <a:stretch/>
        </p:blipFill>
        <p:spPr>
          <a:xfrm>
            <a:off x="10196945" y="3730171"/>
            <a:ext cx="2046179" cy="3127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2D441C-F0BD-427C-839C-EB7CCFF2F71F}"/>
              </a:ext>
            </a:extLst>
          </p:cNvPr>
          <p:cNvSpPr txBox="1"/>
          <p:nvPr/>
        </p:nvSpPr>
        <p:spPr>
          <a:xfrm>
            <a:off x="7406827" y="5972898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31011" y="177191"/>
            <a:ext cx="955640" cy="8760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1401" y="406864"/>
            <a:ext cx="527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endParaRPr lang="en-US" sz="3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1593" y="1320057"/>
            <a:ext cx="727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1401" y="2090582"/>
            <a:ext cx="931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2901825-A439-48D4-A426-9731338F9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1" t="22868" r="24263" b="9742"/>
          <a:stretch/>
        </p:blipFill>
        <p:spPr>
          <a:xfrm>
            <a:off x="8539089" y="2777853"/>
            <a:ext cx="3704035" cy="407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87728" y="780873"/>
            <a:ext cx="960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909" y="1365647"/>
            <a:ext cx="11277600" cy="231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Theo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321652" y="13749"/>
            <a:ext cx="1728776" cy="172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15613" y="780873"/>
            <a:ext cx="10012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3.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3891" y="2127548"/>
            <a:ext cx="10604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598308" y="320618"/>
            <a:ext cx="1579048" cy="1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08954" y="933388"/>
            <a:ext cx="977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4426" y="1796244"/>
            <a:ext cx="10246183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图片 12">
            <a:extLst>
              <a:ext uri="{FF2B5EF4-FFF2-40B4-BE49-F238E27FC236}">
                <a16:creationId xmlns=""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433092" y="46049"/>
            <a:ext cx="1635119" cy="16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3911" y="2136658"/>
            <a:ext cx="980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lãng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2FFA92F6-7F4F-41FF-938C-F068E2130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3638550"/>
            <a:ext cx="26955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A88523B-B32B-42DF-8257-E5596335A40D}"/>
              </a:ext>
            </a:extLst>
          </p:cNvPr>
          <p:cNvSpPr/>
          <p:nvPr/>
        </p:nvSpPr>
        <p:spPr>
          <a:xfrm>
            <a:off x="383661" y="304481"/>
            <a:ext cx="11434046" cy="6265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923" y="1055394"/>
            <a:ext cx="583752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911" y="1774815"/>
            <a:ext cx="555858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5468" y="1743079"/>
            <a:ext cx="6172490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4160" y="1910822"/>
            <a:ext cx="1631093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88990" y="2304795"/>
            <a:ext cx="1631094" cy="60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6791" y="2771033"/>
            <a:ext cx="1631094" cy="54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8967" y="3305997"/>
            <a:ext cx="1631094" cy="54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72928" y="4223377"/>
            <a:ext cx="1447156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38510" y="4717072"/>
            <a:ext cx="2091224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66747" y="5232380"/>
            <a:ext cx="2293314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63741" y="5682462"/>
            <a:ext cx="2245184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76779" y="1848479"/>
            <a:ext cx="1243994" cy="45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22311" y="2844700"/>
            <a:ext cx="2260199" cy="47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22310" y="3314842"/>
            <a:ext cx="2867677" cy="62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77959" y="4185976"/>
            <a:ext cx="1671812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328279" y="4744149"/>
            <a:ext cx="1976232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82534" y="5296358"/>
            <a:ext cx="1832485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97634" y="5614831"/>
            <a:ext cx="1497525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9716" y="2329656"/>
            <a:ext cx="1882794" cy="45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CE5522-2195-4719-B019-F49638FC24F2}"/>
              </a:ext>
            </a:extLst>
          </p:cNvPr>
          <p:cNvSpPr txBox="1"/>
          <p:nvPr/>
        </p:nvSpPr>
        <p:spPr>
          <a:xfrm>
            <a:off x="1995336" y="460409"/>
            <a:ext cx="9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图片 12">
            <a:extLst>
              <a:ext uri="{FF2B5EF4-FFF2-40B4-BE49-F238E27FC236}">
                <a16:creationId xmlns="" xmlns:a16="http://schemas.microsoft.com/office/drawing/2014/main" id="{52EC76C5-82C0-4E9D-BA0E-957B5DD5A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221">
            <a:off x="10585338" y="356574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2045932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=""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=""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853831" y="1752519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381488" y="2220849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734290" y="230093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</p:spTree>
    <p:extLst>
      <p:ext uri="{BB962C8B-B14F-4D97-AF65-F5344CB8AC3E}">
        <p14:creationId xmlns:p14="http://schemas.microsoft.com/office/powerpoint/2010/main" val="14817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122C16-174E-494A-93DB-3C2A4D66AC03}"/>
              </a:ext>
            </a:extLst>
          </p:cNvPr>
          <p:cNvSpPr/>
          <p:nvPr/>
        </p:nvSpPr>
        <p:spPr>
          <a:xfrm>
            <a:off x="340686" y="237794"/>
            <a:ext cx="11434046" cy="6265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01335" y="992055"/>
            <a:ext cx="552573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713" y="1644880"/>
            <a:ext cx="555858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270" y="1613144"/>
            <a:ext cx="6172490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1505" y="1702584"/>
            <a:ext cx="1725072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0038" y="2190624"/>
            <a:ext cx="1712847" cy="60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1350" y="2762109"/>
            <a:ext cx="3270714" cy="44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2467" y="3191826"/>
            <a:ext cx="3080396" cy="54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4839" y="4109206"/>
            <a:ext cx="1408047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3828" y="4668126"/>
            <a:ext cx="2996635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49549" y="5118209"/>
            <a:ext cx="2293314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6656" y="5617101"/>
            <a:ext cx="3910376" cy="53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21995" y="1733930"/>
            <a:ext cx="1884339" cy="45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8920" y="2730529"/>
            <a:ext cx="2093649" cy="47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17703" y="3147066"/>
            <a:ext cx="2856985" cy="73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21995" y="4071805"/>
            <a:ext cx="2327448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93007" y="4702991"/>
            <a:ext cx="1981681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79846" y="5110720"/>
            <a:ext cx="3485467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21995" y="5517593"/>
            <a:ext cx="1605168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31255" y="2215485"/>
            <a:ext cx="2572608" cy="45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2">
            <a:extLst>
              <a:ext uri="{FF2B5EF4-FFF2-40B4-BE49-F238E27FC236}">
                <a16:creationId xmlns="" xmlns:a16="http://schemas.microsoft.com/office/drawing/2014/main" id="{853F2B2B-DB03-4882-8069-DEC321133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009">
            <a:off x="10600572" y="245896"/>
            <a:ext cx="1101764" cy="11017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E10158A-867A-4D64-A2F9-8A19CAF45249}"/>
              </a:ext>
            </a:extLst>
          </p:cNvPr>
          <p:cNvSpPr txBox="1"/>
          <p:nvPr/>
        </p:nvSpPr>
        <p:spPr>
          <a:xfrm>
            <a:off x="1331941" y="333470"/>
            <a:ext cx="9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6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D180F8D7-9D45-4B76-9756-A96B2FCBD53D}"/>
              </a:ext>
            </a:extLst>
          </p:cNvPr>
          <p:cNvSpPr/>
          <p:nvPr/>
        </p:nvSpPr>
        <p:spPr>
          <a:xfrm>
            <a:off x="357535" y="307552"/>
            <a:ext cx="11434046" cy="6265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9777" y="1025699"/>
            <a:ext cx="58761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941" y="1771003"/>
            <a:ext cx="5558589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8498" y="1739267"/>
            <a:ext cx="6172490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4222" y="1812943"/>
            <a:ext cx="2838919" cy="50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2400" y="2300983"/>
            <a:ext cx="3270714" cy="60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578" y="2872468"/>
            <a:ext cx="3270714" cy="44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52134" y="3302185"/>
            <a:ext cx="3050957" cy="547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2157" y="4219565"/>
            <a:ext cx="3050957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52134" y="4778485"/>
            <a:ext cx="4060324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9777" y="5228568"/>
            <a:ext cx="2223736" cy="57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6884" y="5727460"/>
            <a:ext cx="3910376" cy="530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24985" y="1844289"/>
            <a:ext cx="2938561" cy="45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49205" y="2827033"/>
            <a:ext cx="3532076" cy="474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75190" y="3257425"/>
            <a:ext cx="3985666" cy="62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28000" y="4182164"/>
            <a:ext cx="3381671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36527" y="4740337"/>
            <a:ext cx="3444754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0787" y="5221079"/>
            <a:ext cx="3590322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4248" y="5642020"/>
            <a:ext cx="3592313" cy="55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36527" y="2325844"/>
            <a:ext cx="3444754" cy="45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12">
            <a:extLst>
              <a:ext uri="{FF2B5EF4-FFF2-40B4-BE49-F238E27FC236}">
                <a16:creationId xmlns="" xmlns:a16="http://schemas.microsoft.com/office/drawing/2014/main" id="{F27B2317-2E63-4841-83E6-0021245D3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606830" y="419919"/>
            <a:ext cx="1101764" cy="11017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D65E423-4E1B-481E-ADED-41C851ACA5CD}"/>
              </a:ext>
            </a:extLst>
          </p:cNvPr>
          <p:cNvSpPr txBox="1"/>
          <p:nvPr/>
        </p:nvSpPr>
        <p:spPr>
          <a:xfrm>
            <a:off x="1178139" y="411342"/>
            <a:ext cx="9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4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676400" y="1423416"/>
            <a:ext cx="8783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425669" y="86938"/>
            <a:ext cx="1510501" cy="1276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8975" y="460037"/>
            <a:ext cx="667933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616" y="1772167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789" y="1859779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C3724D-887C-40E4-A188-776BDF202C08}"/>
              </a:ext>
            </a:extLst>
          </p:cNvPr>
          <p:cNvSpPr txBox="1"/>
          <p:nvPr/>
        </p:nvSpPr>
        <p:spPr>
          <a:xfrm>
            <a:off x="8526179" y="6137809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428297" y="1691430"/>
            <a:ext cx="113354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z2744212970610_a3665b1c2cd4aaea4092ae55408d06b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4918"/>
          <a:stretch/>
        </p:blipFill>
        <p:spPr bwMode="auto">
          <a:xfrm>
            <a:off x="0" y="0"/>
            <a:ext cx="12192000" cy="676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4341" t="22868" r="24263" b="9742"/>
          <a:stretch/>
        </p:blipFill>
        <p:spPr>
          <a:xfrm>
            <a:off x="7536870" y="1461683"/>
            <a:ext cx="4572575" cy="5237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6925" y="314345"/>
            <a:ext cx="1113179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 rot="20072926">
            <a:off x="90930" y="-157001"/>
            <a:ext cx="985837" cy="1214438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>
            <a:off x="4113956" y="1523365"/>
            <a:ext cx="0" cy="39413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362723" y="1523365"/>
            <a:ext cx="2190498" cy="531858"/>
          </a:xfrm>
          <a:prstGeom prst="roundRect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26922" y="1523365"/>
            <a:ext cx="2190498" cy="531858"/>
          </a:xfrm>
          <a:prstGeom prst="roundRect">
            <a:avLst/>
          </a:prstGeom>
          <a:solidFill>
            <a:srgbClr val="FFC0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884" y="2238957"/>
            <a:ext cx="2062176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 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6955" y="2238957"/>
            <a:ext cx="2940775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9124" y="2910173"/>
            <a:ext cx="270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con</a:t>
            </a: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4268" y="2910173"/>
            <a:ext cx="27034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2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  <p:bldP spid="19" grpId="0" animBg="1"/>
      <p:bldP spid="20" grpId="0" animBg="1"/>
      <p:bldP spid="2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67240" y="512455"/>
            <a:ext cx="808937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0676" y="1179828"/>
            <a:ext cx="58818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03BB14-91CD-4732-98BF-FE7AEC48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60301" y="134574"/>
            <a:ext cx="985837" cy="1214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2531DF6-F87C-4561-82BE-18C62274F8CD}"/>
              </a:ext>
            </a:extLst>
          </p:cNvPr>
          <p:cNvSpPr txBox="1"/>
          <p:nvPr/>
        </p:nvSpPr>
        <p:spPr>
          <a:xfrm>
            <a:off x="2050676" y="1930630"/>
            <a:ext cx="709995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toả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9B6F33-CDBE-4337-BE7B-A5DB1A99DA56}"/>
              </a:ext>
            </a:extLst>
          </p:cNvPr>
          <p:cNvSpPr txBox="1"/>
          <p:nvPr/>
        </p:nvSpPr>
        <p:spPr>
          <a:xfrm>
            <a:off x="2050676" y="2628781"/>
            <a:ext cx="588189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374D1DB-5E60-4E63-8965-B0D5F1F510FE}"/>
              </a:ext>
            </a:extLst>
          </p:cNvPr>
          <p:cNvSpPr txBox="1"/>
          <p:nvPr/>
        </p:nvSpPr>
        <p:spPr>
          <a:xfrm>
            <a:off x="2050675" y="3348805"/>
            <a:ext cx="86865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chuẩn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D0EE79E4-5929-4EC8-9348-F1A83AB86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4096233"/>
            <a:ext cx="4374987" cy="29551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743201" y="1693377"/>
            <a:ext cx="1717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7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5231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=""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99944" y="4084234"/>
            <a:ext cx="4974247" cy="2963175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A9DBF5-EB91-4873-9A8B-A90DFF931020}"/>
              </a:ext>
            </a:extLst>
          </p:cNvPr>
          <p:cNvSpPr txBox="1"/>
          <p:nvPr/>
        </p:nvSpPr>
        <p:spPr>
          <a:xfrm>
            <a:off x="609601" y="1193361"/>
            <a:ext cx="10581676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2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746" y="1567151"/>
            <a:ext cx="10875963" cy="43370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42BC5835-D400-4DA3-8AC6-ADA3975D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5">
            <a:extLst>
              <a:ext uri="{FF2B5EF4-FFF2-40B4-BE49-F238E27FC236}">
                <a16:creationId xmlns="" xmlns:a16="http://schemas.microsoft.com/office/drawing/2014/main" id="{896EE235-81BA-4846-ACB1-5DE0D5292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62344" r="64444"/>
          <a:stretch>
            <a:fillRect/>
          </a:stretch>
        </p:blipFill>
        <p:spPr bwMode="auto">
          <a:xfrm>
            <a:off x="186836" y="4136801"/>
            <a:ext cx="4568044" cy="2721199"/>
          </a:xfrm>
          <a:prstGeom prst="rect">
            <a:avLst/>
          </a:prstGeom>
          <a:noFill/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704FEDFC-03C5-4267-97F2-8D3291A3BF3E}"/>
              </a:ext>
            </a:extLst>
          </p:cNvPr>
          <p:cNvSpPr/>
          <p:nvPr/>
        </p:nvSpPr>
        <p:spPr>
          <a:xfrm>
            <a:off x="3378166" y="1623132"/>
            <a:ext cx="4009292" cy="214155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936BDAD-D354-4E8A-9068-CA809E7FC203}"/>
              </a:ext>
            </a:extLst>
          </p:cNvPr>
          <p:cNvSpPr/>
          <p:nvPr/>
        </p:nvSpPr>
        <p:spPr>
          <a:xfrm>
            <a:off x="2161349" y="934250"/>
            <a:ext cx="9883819" cy="7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55508" y="158225"/>
            <a:ext cx="1714770" cy="706589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670595" y="974776"/>
            <a:ext cx="1391479" cy="894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7226" y="974776"/>
            <a:ext cx="90736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3AB6B2F-7958-4D39-92A1-BC4BF79AF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1" t="22868" r="24263" b="9742"/>
          <a:stretch/>
        </p:blipFill>
        <p:spPr>
          <a:xfrm>
            <a:off x="8004748" y="2407847"/>
            <a:ext cx="4040421" cy="44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6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393896" y="0"/>
            <a:ext cx="1173805" cy="99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673" y="523415"/>
            <a:ext cx="61342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2102" y="1398115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1542" y="1398115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[hanhtrangso.nxbgd.vn] HĐ đọc văn bản_ Ngày hôm qua đâu rồi_HTS">
            <a:hlinkClick r:id="" action="ppaction://media"/>
            <a:extLst>
              <a:ext uri="{FF2B5EF4-FFF2-40B4-BE49-F238E27FC236}">
                <a16:creationId xmlns="" xmlns:a16="http://schemas.microsoft.com/office/drawing/2014/main" id="{6E6043B5-5BA6-4C62-81B6-D7241B6A5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2102" y="6137809"/>
            <a:ext cx="520373" cy="5203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1D138F0-B946-49A4-A1B1-83C03269FA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341" t="22868" r="24263" b="9742"/>
          <a:stretch/>
        </p:blipFill>
        <p:spPr>
          <a:xfrm>
            <a:off x="9604569" y="3537130"/>
            <a:ext cx="2587431" cy="3320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97296C6-4D72-47BD-A1C5-F188E7B696E7}"/>
              </a:ext>
            </a:extLst>
          </p:cNvPr>
          <p:cNvSpPr txBox="1"/>
          <p:nvPr/>
        </p:nvSpPr>
        <p:spPr>
          <a:xfrm>
            <a:off x="7046500" y="564569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03F33FF-5A8B-4FD6-9CE5-B8A185FD3535}"/>
              </a:ext>
            </a:extLst>
          </p:cNvPr>
          <p:cNvSpPr/>
          <p:nvPr/>
        </p:nvSpPr>
        <p:spPr>
          <a:xfrm>
            <a:off x="384851" y="354476"/>
            <a:ext cx="11422298" cy="6210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711524" y="496232"/>
            <a:ext cx="683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618051" y="1265673"/>
            <a:ext cx="8745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ịch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úa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ụ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àng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oả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48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ặt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4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12">
            <a:extLst>
              <a:ext uri="{FF2B5EF4-FFF2-40B4-BE49-F238E27FC236}">
                <a16:creationId xmlns="" xmlns:a16="http://schemas.microsoft.com/office/drawing/2014/main" id="{3BDEFEE2-E743-4AC1-BD86-947D79285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433176" y="358710"/>
            <a:ext cx="1522360" cy="14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63302" y="141113"/>
            <a:ext cx="876710" cy="741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3801" y="390514"/>
            <a:ext cx="577969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99855" y="5792668"/>
            <a:ext cx="5054506" cy="7189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3302" y="123057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180496" y="367862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653292" y="1194834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443" y="1145373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1729" y="1146295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5653292" y="358977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CEC9D3-2566-434F-AD70-1A2600967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41" t="22868" r="24263" b="9742"/>
          <a:stretch/>
        </p:blipFill>
        <p:spPr>
          <a:xfrm>
            <a:off x="10255991" y="3396343"/>
            <a:ext cx="1978228" cy="34616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D4E54A3-BCF4-4084-AA94-947876D4FEDB}"/>
              </a:ext>
            </a:extLst>
          </p:cNvPr>
          <p:cNvSpPr txBox="1"/>
          <p:nvPr/>
        </p:nvSpPr>
        <p:spPr>
          <a:xfrm>
            <a:off x="7601672" y="542501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Bế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4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7ACA61E1-1CF0-41E5-B577-1133EB12C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41" t="22868" r="24263" b="9742"/>
          <a:stretch/>
        </p:blipFill>
        <p:spPr>
          <a:xfrm>
            <a:off x="10202016" y="3684307"/>
            <a:ext cx="2041108" cy="3173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262058" y="2829"/>
            <a:ext cx="1173805" cy="992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0096" y="440403"/>
            <a:ext cx="57816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11477" y="6019270"/>
            <a:ext cx="4910926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1918" y="1402584"/>
            <a:ext cx="387141" cy="4258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10410" y="3733935"/>
            <a:ext cx="387141" cy="4258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995183" y="1406783"/>
            <a:ext cx="387141" cy="4258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633" y="1380906"/>
            <a:ext cx="5558589" cy="473969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                           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Nụ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tỏa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4526" y="1337469"/>
            <a:ext cx="6172490" cy="4278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5995183" y="3801720"/>
            <a:ext cx="387141" cy="4258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983524" y="1398064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79772" y="1411548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50231" y="1813707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131489" y="1827191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268765" y="2338685"/>
            <a:ext cx="175069" cy="481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4517088" y="2836157"/>
            <a:ext cx="160349" cy="42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H="1">
            <a:off x="4595393" y="2836157"/>
            <a:ext cx="151398" cy="42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952012" y="2836157"/>
            <a:ext cx="175069" cy="481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46120" y="3678375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194235" y="4123479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209687" y="4686399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314320" y="4616753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125017" y="1342795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028349" y="5077810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06653" y="5077810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410159" y="1764078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299383" y="2282030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0410159" y="2270217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78261" y="2801219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0921388" y="2778509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0990742" y="2778509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193591" y="3684307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0361291" y="4105590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538707" y="4585380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0060612" y="5086688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156426" y="5086688"/>
            <a:ext cx="216568" cy="4797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55AD073-7020-4CE9-B358-A6A85F2EBAF2}"/>
              </a:ext>
            </a:extLst>
          </p:cNvPr>
          <p:cNvSpPr txBox="1"/>
          <p:nvPr/>
        </p:nvSpPr>
        <p:spPr>
          <a:xfrm>
            <a:off x="7717070" y="5620610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8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1677</TotalTime>
  <Words>1392</Words>
  <Application>Microsoft Office PowerPoint</Application>
  <PresentationFormat>Custom</PresentationFormat>
  <Paragraphs>246</Paragraphs>
  <Slides>28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Office Theme</vt:lpstr>
      <vt:lpstr>PowerPoint Presentation</vt:lpstr>
      <vt:lpstr>PowerPoint Presentation</vt:lpstr>
      <vt:lpstr>Yêu cầu cần đạt: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NGUYEN THI MINH</cp:lastModifiedBy>
  <cp:revision>114</cp:revision>
  <dcterms:created xsi:type="dcterms:W3CDTF">2021-05-31T08:31:14Z</dcterms:created>
  <dcterms:modified xsi:type="dcterms:W3CDTF">2021-09-08T03:07:40Z</dcterms:modified>
</cp:coreProperties>
</file>