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6" r:id="rId10"/>
    <p:sldId id="257" r:id="rId11"/>
    <p:sldId id="259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98A2-76D5-4D59-97D3-01217D3A2679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7FCD8-6255-4F72-852C-3E6113F2B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1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7FCD8-6255-4F72-852C-3E6113F2B7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7FCD8-6255-4F72-852C-3E6113F2B7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7FCD8-6255-4F72-852C-3E6113F2B7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2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8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0764-B1B9-4E19-A8FD-180C75455F8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72DB-591C-4E4E-8977-E7DDBA3B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0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2959418752755_19027cd9e6b934323d46fb6ca99ee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7383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5410200"/>
            <a:ext cx="8839199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2959418766451_805fce50ab027cb4d5e9b3ff24108a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3" y="235535"/>
            <a:ext cx="8763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52399" y="5742700"/>
            <a:ext cx="8839199" cy="796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1450148031_dd0051a0e4de17113fe3115d1a20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76200"/>
            <a:ext cx="205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1088720"/>
            <a:ext cx="857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588820" y="2140277"/>
            <a:ext cx="8555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7340" y="1272099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45" y="2338899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578575" y="2865749"/>
            <a:ext cx="8555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510" y="30480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733800"/>
            <a:ext cx="9143774" cy="31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03428" y="-838062"/>
            <a:ext cx="1025510" cy="2701634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823464" y="-96985"/>
            <a:ext cx="43434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Thông điệp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35CA2D-9E7A-4576-AAE5-A6606C4E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1223578"/>
            <a:ext cx="8697164" cy="56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7486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3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2460" y="1875496"/>
            <a:ext cx="7799975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13855" y="1992959"/>
            <a:ext cx="140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z2959065268410_d1dc6d2d06db316f81d435342e3a9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083196"/>
            <a:ext cx="87244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70311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84672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1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2E8824D-B44C-4814-81D7-BB3AAE31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4377899"/>
            <a:ext cx="4685224" cy="248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360" y="735651"/>
            <a:ext cx="8079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0"/>
            <a:ext cx="1981199" cy="818781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1" y="826671"/>
            <a:ext cx="503904" cy="499301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872-08B8-4ABE-AB59-A7643B131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8" r="6267"/>
          <a:stretch/>
        </p:blipFill>
        <p:spPr>
          <a:xfrm>
            <a:off x="76201" y="1628203"/>
            <a:ext cx="4191000" cy="23341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27710" y="3984254"/>
            <a:ext cx="3858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1F33BC-ABCE-4AA1-BEA8-6D0202560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1" y="1628202"/>
            <a:ext cx="4724399" cy="23560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4159830" y="3845754"/>
            <a:ext cx="4984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quẳng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4856020" y="5721561"/>
            <a:ext cx="386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6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8759"/>
            <a:ext cx="366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AC872-08B8-4ABE-AB59-A7643B131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8" r="6267"/>
          <a:stretch/>
        </p:blipFill>
        <p:spPr>
          <a:xfrm>
            <a:off x="297880" y="838201"/>
            <a:ext cx="8610599" cy="4574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521" y="5412938"/>
            <a:ext cx="88322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303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1F33BC-ABCE-4AA1-BEA8-6D020256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0" y="914399"/>
            <a:ext cx="4724399" cy="4359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E8824D-B44C-4814-81D7-BB3AAE31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838200"/>
            <a:ext cx="4457700" cy="419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55422" y="5273847"/>
            <a:ext cx="481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cặp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sân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bụi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bẩn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hỏng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008" y="5089182"/>
            <a:ext cx="442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257300" y="2590800"/>
            <a:ext cx="6781800" cy="796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30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682579-6F42-4A2F-B08B-E9F86D541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"/>
          <a:stretch/>
        </p:blipFill>
        <p:spPr>
          <a:xfrm>
            <a:off x="-20782" y="810251"/>
            <a:ext cx="4821382" cy="33807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8409" y="248608"/>
            <a:ext cx="486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400" y="193960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52400"/>
            <a:ext cx="68888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745B6-667B-408B-BEAE-AA3B52911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7" r="5444"/>
          <a:stretch/>
        </p:blipFill>
        <p:spPr>
          <a:xfrm>
            <a:off x="4909680" y="821756"/>
            <a:ext cx="4234320" cy="3521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4890-4BFD-44C5-BA2C-79D594A18F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100" b="8076"/>
          <a:stretch/>
        </p:blipFill>
        <p:spPr>
          <a:xfrm>
            <a:off x="685800" y="4191000"/>
            <a:ext cx="7162800" cy="26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59418744391_9b92146b9a66f3baf775f467a4bec2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53439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45471" y="5410200"/>
            <a:ext cx="8839199" cy="796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408</Words>
  <Application>Microsoft Office PowerPoint</Application>
  <PresentationFormat>On-screen Show (4:3)</PresentationFormat>
  <Paragraphs>39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宋体</vt:lpstr>
      <vt:lpstr>Arial</vt:lpstr>
      <vt:lpstr>Calibri</vt:lpstr>
      <vt:lpstr>HP001 TD 4H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42</cp:revision>
  <dcterms:created xsi:type="dcterms:W3CDTF">2021-11-23T03:17:27Z</dcterms:created>
  <dcterms:modified xsi:type="dcterms:W3CDTF">2021-12-07T09:27:16Z</dcterms:modified>
</cp:coreProperties>
</file>