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4" r:id="rId3"/>
  </p:sldMasterIdLst>
  <p:notesMasterIdLst>
    <p:notesMasterId r:id="rId28"/>
  </p:notesMasterIdLst>
  <p:sldIdLst>
    <p:sldId id="376" r:id="rId4"/>
    <p:sldId id="365" r:id="rId5"/>
    <p:sldId id="380" r:id="rId6"/>
    <p:sldId id="379" r:id="rId7"/>
    <p:sldId id="387" r:id="rId8"/>
    <p:sldId id="388" r:id="rId9"/>
    <p:sldId id="258" r:id="rId10"/>
    <p:sldId id="308" r:id="rId11"/>
    <p:sldId id="341" r:id="rId12"/>
    <p:sldId id="342" r:id="rId13"/>
    <p:sldId id="315" r:id="rId14"/>
    <p:sldId id="261" r:id="rId15"/>
    <p:sldId id="382" r:id="rId16"/>
    <p:sldId id="381" r:id="rId17"/>
    <p:sldId id="385" r:id="rId18"/>
    <p:sldId id="383" r:id="rId19"/>
    <p:sldId id="389" r:id="rId20"/>
    <p:sldId id="317" r:id="rId21"/>
    <p:sldId id="318" r:id="rId22"/>
    <p:sldId id="344" r:id="rId23"/>
    <p:sldId id="386" r:id="rId24"/>
    <p:sldId id="268" r:id="rId25"/>
    <p:sldId id="319" r:id="rId26"/>
    <p:sldId id="28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A3CA1-3D79-4391-9300-4EEA4F4C77C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94AD7-FFF3-4388-89DD-9896200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9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2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4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9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0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99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6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25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4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16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66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52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73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09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9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2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76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92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408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6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74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943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0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6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538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43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4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48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5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3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92" r:id="rId20"/>
    <p:sldLayoutId id="214748368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5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0.png"/><Relationship Id="rId5" Type="http://schemas.openxmlformats.org/officeDocument/2006/relationships/tags" Target="../tags/tag6.xml"/><Relationship Id="rId10" Type="http://schemas.openxmlformats.org/officeDocument/2006/relationships/image" Target="../media/image29.png"/><Relationship Id="rId4" Type="http://schemas.openxmlformats.org/officeDocument/2006/relationships/tags" Target="../tags/tag5.xml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747089-0322-4B03-B224-817DD4C8B7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228512D-3055-4911-A4D1-4A084C9C42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0">
            <a:extLst>
              <a:ext uri="{FF2B5EF4-FFF2-40B4-BE49-F238E27FC236}">
                <a16:creationId xmlns:a16="http://schemas.microsoft.com/office/drawing/2014/main" xmlns="" id="{3C98C7BF-70D9-4D19-BD2D-D808991FD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79FE5C-0713-40BA-92DD-55A92116181E}"/>
              </a:ext>
            </a:extLst>
          </p:cNvPr>
          <p:cNvSpPr txBox="1"/>
          <p:nvPr/>
        </p:nvSpPr>
        <p:spPr>
          <a:xfrm>
            <a:off x="4783853" y="620329"/>
            <a:ext cx="7408147" cy="31145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FFD685C2-1A84-41DE-BFA0-0A068F83D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xmlns="" id="{86EA3C06-A66F-415A-AE85-BF63D364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0" y="2773754"/>
            <a:ext cx="4652553" cy="3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6CACFC5-E64F-4C8F-93CD-6CF1D7E4BE7F}"/>
              </a:ext>
            </a:extLst>
          </p:cNvPr>
          <p:cNvSpPr/>
          <p:nvPr/>
        </p:nvSpPr>
        <p:spPr>
          <a:xfrm>
            <a:off x="3057027" y="556184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E7FE4D9-D0A1-4048-8DB6-82937053DD7B}"/>
              </a:ext>
            </a:extLst>
          </p:cNvPr>
          <p:cNvSpPr/>
          <p:nvPr/>
        </p:nvSpPr>
        <p:spPr>
          <a:xfrm>
            <a:off x="2938347" y="3617959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029ADD2-7E89-4A92-841A-F6E6C474F937}"/>
              </a:ext>
            </a:extLst>
          </p:cNvPr>
          <p:cNvSpPr/>
          <p:nvPr/>
        </p:nvSpPr>
        <p:spPr>
          <a:xfrm>
            <a:off x="7334642" y="967639"/>
            <a:ext cx="430132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C3DF4CC-7EC8-4233-BA1E-47E56B4E461A}"/>
              </a:ext>
            </a:extLst>
          </p:cNvPr>
          <p:cNvSpPr/>
          <p:nvPr/>
        </p:nvSpPr>
        <p:spPr>
          <a:xfrm>
            <a:off x="7301737" y="3378724"/>
            <a:ext cx="423568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39" y="4208929"/>
            <a:ext cx="3575174" cy="2989515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7859558" y="5280512"/>
            <a:ext cx="2629147" cy="902317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68EDF81-1535-4412-9D9B-E06900482079}"/>
              </a:ext>
            </a:extLst>
          </p:cNvPr>
          <p:cNvSpPr/>
          <p:nvPr/>
        </p:nvSpPr>
        <p:spPr>
          <a:xfrm>
            <a:off x="2900912" y="1350498"/>
            <a:ext cx="6707322" cy="427392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8630" y="1705482"/>
            <a:ext cx="6092461" cy="344703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7275790" y="1705482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0FCDDB6-D2D2-4F31-BA67-D52157DB39CB}"/>
              </a:ext>
            </a:extLst>
          </p:cNvPr>
          <p:cNvCxnSpPr>
            <a:cxnSpLocks/>
          </p:cNvCxnSpPr>
          <p:nvPr/>
        </p:nvCxnSpPr>
        <p:spPr>
          <a:xfrm flipV="1">
            <a:off x="5931630" y="4565413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8296C8-F912-438F-988B-2F03DDF9B5B6}"/>
              </a:ext>
            </a:extLst>
          </p:cNvPr>
          <p:cNvSpPr txBox="1"/>
          <p:nvPr/>
        </p:nvSpPr>
        <p:spPr>
          <a:xfrm>
            <a:off x="1553883" y="293868"/>
            <a:ext cx="8755494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NHỊP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3A6415CC-3148-4735-8F68-D7868976E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032" y="4191280"/>
            <a:ext cx="2093348" cy="26667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7674933" y="2274256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8124875" y="2883000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7861954" y="3386794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8633208" y="3984596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9096522" y="4478790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93FE0B0-52DE-4430-89CB-0350F902A79A}"/>
              </a:ext>
            </a:extLst>
          </p:cNvPr>
          <p:cNvCxnSpPr>
            <a:cxnSpLocks/>
          </p:cNvCxnSpPr>
          <p:nvPr/>
        </p:nvCxnSpPr>
        <p:spPr>
          <a:xfrm flipV="1">
            <a:off x="9187809" y="4483945"/>
            <a:ext cx="164569" cy="54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19265" y="0"/>
            <a:ext cx="2902437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30891"/>
            <a:ext cx="1194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vững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altLang="vi-VN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50" name="Picture 2" descr="Giúp bé tập đi – cột mốc quan trọng trong đời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98" y="643978"/>
            <a:ext cx="7109960" cy="46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6CACFC5-E64F-4C8F-93CD-6CF1D7E4BE7F}"/>
              </a:ext>
            </a:extLst>
          </p:cNvPr>
          <p:cNvSpPr/>
          <p:nvPr/>
        </p:nvSpPr>
        <p:spPr>
          <a:xfrm>
            <a:off x="3057027" y="556184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E7FE4D9-D0A1-4048-8DB6-82937053DD7B}"/>
              </a:ext>
            </a:extLst>
          </p:cNvPr>
          <p:cNvSpPr/>
          <p:nvPr/>
        </p:nvSpPr>
        <p:spPr>
          <a:xfrm>
            <a:off x="2938347" y="3617959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029ADD2-7E89-4A92-841A-F6E6C474F937}"/>
              </a:ext>
            </a:extLst>
          </p:cNvPr>
          <p:cNvSpPr/>
          <p:nvPr/>
        </p:nvSpPr>
        <p:spPr>
          <a:xfrm>
            <a:off x="7334642" y="967639"/>
            <a:ext cx="430132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C3DF4CC-7EC8-4233-BA1E-47E56B4E461A}"/>
              </a:ext>
            </a:extLst>
          </p:cNvPr>
          <p:cNvSpPr/>
          <p:nvPr/>
        </p:nvSpPr>
        <p:spPr>
          <a:xfrm>
            <a:off x="7301737" y="3566982"/>
            <a:ext cx="423568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39" y="3413609"/>
            <a:ext cx="4526301" cy="3784835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7185536" y="5445197"/>
            <a:ext cx="3040591" cy="823081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387" y="305763"/>
            <a:ext cx="2902437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41" y="2487926"/>
            <a:ext cx="530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phần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ngoài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2" y="161364"/>
            <a:ext cx="7167283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xmlns="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800" b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6CACFC5-E64F-4C8F-93CD-6CF1D7E4BE7F}"/>
              </a:ext>
            </a:extLst>
          </p:cNvPr>
          <p:cNvSpPr/>
          <p:nvPr/>
        </p:nvSpPr>
        <p:spPr>
          <a:xfrm>
            <a:off x="3057027" y="556184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E7FE4D9-D0A1-4048-8DB6-82937053DD7B}"/>
              </a:ext>
            </a:extLst>
          </p:cNvPr>
          <p:cNvSpPr/>
          <p:nvPr/>
        </p:nvSpPr>
        <p:spPr>
          <a:xfrm>
            <a:off x="2938347" y="3617959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029ADD2-7E89-4A92-841A-F6E6C474F937}"/>
              </a:ext>
            </a:extLst>
          </p:cNvPr>
          <p:cNvSpPr/>
          <p:nvPr/>
        </p:nvSpPr>
        <p:spPr>
          <a:xfrm>
            <a:off x="7334642" y="967639"/>
            <a:ext cx="430132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C3DF4CC-7EC8-4233-BA1E-47E56B4E461A}"/>
              </a:ext>
            </a:extLst>
          </p:cNvPr>
          <p:cNvSpPr/>
          <p:nvPr/>
        </p:nvSpPr>
        <p:spPr>
          <a:xfrm>
            <a:off x="7301737" y="3566982"/>
            <a:ext cx="423568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39" y="3413609"/>
            <a:ext cx="4526301" cy="37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2160381" y="638485"/>
            <a:ext cx="5840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543" y="116674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688778" y="3701189"/>
            <a:ext cx="5722172" cy="5427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F31898B-30A9-41CD-88B1-D6B86E4CA6C0}"/>
              </a:ext>
            </a:extLst>
          </p:cNvPr>
          <p:cNvCxnSpPr>
            <a:cxnSpLocks/>
          </p:cNvCxnSpPr>
          <p:nvPr/>
        </p:nvCxnSpPr>
        <p:spPr>
          <a:xfrm flipV="1">
            <a:off x="3162189" y="1144565"/>
            <a:ext cx="2099949" cy="533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 flipV="1">
            <a:off x="2275034" y="1612791"/>
            <a:ext cx="3020728" cy="439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8424" y="52000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05D8EC-4C83-4ED7-B21C-2409D5313715}"/>
              </a:ext>
            </a:extLst>
          </p:cNvPr>
          <p:cNvSpPr txBox="1"/>
          <p:nvPr/>
        </p:nvSpPr>
        <p:spPr>
          <a:xfrm>
            <a:off x="571213" y="4318715"/>
            <a:ext cx="8783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2D842709-59E9-49C1-944E-19A885B9CAA4}"/>
              </a:ext>
            </a:extLst>
          </p:cNvPr>
          <p:cNvSpPr/>
          <p:nvPr/>
        </p:nvSpPr>
        <p:spPr>
          <a:xfrm>
            <a:off x="647405" y="4956924"/>
            <a:ext cx="10597531" cy="579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đầu bạn nhỏ tả em mình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05D8EC-4C83-4ED7-B21C-2409D5313715}"/>
              </a:ext>
            </a:extLst>
          </p:cNvPr>
          <p:cNvSpPr txBox="1"/>
          <p:nvPr/>
        </p:nvSpPr>
        <p:spPr>
          <a:xfrm>
            <a:off x="647405" y="5590166"/>
            <a:ext cx="1071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0BB5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877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4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D120EC2-2F2D-48A5-B181-ECA6D27A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846"/>
            <a:ext cx="2376357" cy="149262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774" y="353931"/>
            <a:ext cx="10989956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thứ hai và thứ ba bạn nhỏ đoán em bé từ đâu đến?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86070F-7BBE-425C-BD2A-64BE7E5FDDDA}"/>
              </a:ext>
            </a:extLst>
          </p:cNvPr>
          <p:cNvSpPr/>
          <p:nvPr/>
        </p:nvSpPr>
        <p:spPr>
          <a:xfrm>
            <a:off x="2652417" y="1074796"/>
            <a:ext cx="7503886" cy="3912215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140" t="38343" r="28509" b="21735"/>
          <a:stretch/>
        </p:blipFill>
        <p:spPr>
          <a:xfrm>
            <a:off x="3425906" y="1297655"/>
            <a:ext cx="5956908" cy="3315149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4228012" y="2055475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7861548" y="2055475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miley Face 14"/>
          <p:cNvSpPr/>
          <p:nvPr/>
        </p:nvSpPr>
        <p:spPr>
          <a:xfrm>
            <a:off x="3161211" y="3932401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miley Face 17"/>
          <p:cNvSpPr/>
          <p:nvPr/>
        </p:nvSpPr>
        <p:spPr>
          <a:xfrm>
            <a:off x="8853424" y="3932400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BB2CB7A7-8952-4250-8FD7-FBD818496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22" y="4612803"/>
            <a:ext cx="2251578" cy="22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71443" y="421197"/>
            <a:ext cx="10622381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3922884" y="1312690"/>
            <a:ext cx="5362339" cy="1207498"/>
          </a:xfrm>
          <a:prstGeom prst="horizontalScroll">
            <a:avLst>
              <a:gd name="adj" fmla="val 191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8255" y="1610369"/>
            <a:ext cx="459213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38927" y="2896553"/>
            <a:ext cx="5345348" cy="1187116"/>
            <a:chOff x="3169902" y="811026"/>
            <a:chExt cx="5919536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40165" y="4108860"/>
            <a:ext cx="5362338" cy="1187116"/>
            <a:chOff x="3169902" y="811026"/>
            <a:chExt cx="5919536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2666267" y="1445812"/>
            <a:ext cx="1138397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2682885" y="3036077"/>
            <a:ext cx="1138397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2684995" y="4212363"/>
            <a:ext cx="1138397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6" name="Picture 1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0F33AEFA-6819-41C5-A949-1130E7B1F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746259"/>
            <a:ext cx="2869475" cy="21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2172730" y="1132420"/>
            <a:ext cx="9791744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871998" y="909370"/>
            <a:ext cx="1818148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970702" y="1081218"/>
            <a:ext cx="1429416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77ECEA-4BA6-4441-A35A-36FEA75763D6}"/>
              </a:ext>
            </a:extLst>
          </p:cNvPr>
          <p:cNvSpPr txBox="1"/>
          <p:nvPr/>
        </p:nvSpPr>
        <p:spPr>
          <a:xfrm>
            <a:off x="2172728" y="1361039"/>
            <a:ext cx="880990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764713" y="2313557"/>
            <a:ext cx="7061867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8998" y="3896139"/>
            <a:ext cx="880540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5400" b="1" i="0" u="none" strike="noStrike" kern="1200" cap="none" spc="80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5400" b="1" i="0" u="none" strike="noStrike" kern="1200" cap="none" spc="8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ed and yellow hot air balloon&#10;&#10;Description automatically generated with low confidence">
            <a:extLst>
              <a:ext uri="{FF2B5EF4-FFF2-40B4-BE49-F238E27FC236}">
                <a16:creationId xmlns:a16="http://schemas.microsoft.com/office/drawing/2014/main" xmlns="" id="{1821AFD1-0A25-479C-A488-9954E46B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40" y="4464424"/>
            <a:ext cx="3269627" cy="27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1763784" y="3726322"/>
            <a:ext cx="934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Luyện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bản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 descr="A red and yellow hot air balloon&#10;&#10;Description automatically generated with low confidence">
            <a:extLst>
              <a:ext uri="{FF2B5EF4-FFF2-40B4-BE49-F238E27FC236}">
                <a16:creationId xmlns:a16="http://schemas.microsoft.com/office/drawing/2014/main" xmlns="" id="{DC038BFB-25D9-478A-8460-AFE104558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753484" y="1233146"/>
            <a:ext cx="3092429" cy="1516495"/>
            <a:chOff x="1006622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22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52337" y="2401865"/>
              <a:ext cx="2181726" cy="138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58976" y="1104314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647216" y="2541445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bĩnh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9140" y="2264565"/>
            <a:ext cx="2883693" cy="1672590"/>
            <a:chOff x="1019898" y="1914941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35845" y="2510881"/>
              <a:ext cx="2454965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xắn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42215" y="2344415"/>
            <a:ext cx="2805143" cy="1459873"/>
            <a:chOff x="784276" y="1901387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1901387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146874" y="2479512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030597" y="4527955"/>
            <a:ext cx="5081437" cy="9031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bẫm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7604" y="3649218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với từ ngữ em tìm được ở bài 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tập1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147" y="384689"/>
            <a:ext cx="7340887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1341" y="1300639"/>
            <a:ext cx="2633555" cy="731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bẫm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A_图片 6">
            <a:extLst>
              <a:ext uri="{FF2B5EF4-FFF2-40B4-BE49-F238E27FC236}">
                <a16:creationId xmlns:a16="http://schemas.microsoft.com/office/drawing/2014/main" xmlns="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84" y="2330139"/>
            <a:ext cx="2883693" cy="167259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706460" y="2815215"/>
            <a:ext cx="225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0" name="PA_图片 6">
            <a:extLst>
              <a:ext uri="{FF2B5EF4-FFF2-40B4-BE49-F238E27FC236}">
                <a16:creationId xmlns:a16="http://schemas.microsoft.com/office/drawing/2014/main" xmlns="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77" y="2264565"/>
            <a:ext cx="2883693" cy="16725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624466" y="2776267"/>
            <a:ext cx="225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21" grpId="0" animBg="1"/>
      <p:bldP spid="37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B019A415-EDE3-4513-BAB0-C8F2E7F71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01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853859" y="1598529"/>
            <a:ext cx="1048427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37258"/>
            <a:ext cx="10689465" cy="421353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32209" y="38529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xmlns="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662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92" y="30064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xmlns="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5908" y="1199161"/>
            <a:ext cx="618399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1268" y="185115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05313" y="1162386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620" t="44573" r="24729" b="19458"/>
          <a:stretch/>
        </p:blipFill>
        <p:spPr>
          <a:xfrm>
            <a:off x="1052331" y="2056907"/>
            <a:ext cx="10524051" cy="47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3EC2214-AAC8-4B3E-8642-5984A4A50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62869" cy="67356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585A250-E332-4DC9-9D63-E7DA6FA5AC55}"/>
              </a:ext>
            </a:extLst>
          </p:cNvPr>
          <p:cNvSpPr/>
          <p:nvPr/>
        </p:nvSpPr>
        <p:spPr>
          <a:xfrm>
            <a:off x="2964174" y="220502"/>
            <a:ext cx="9098695" cy="6087533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8806" y="912919"/>
            <a:ext cx="5101917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6075" y="599664"/>
            <a:ext cx="5175925" cy="529369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7238" y="37984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pic>
        <p:nvPicPr>
          <p:cNvPr id="19" name="Picture 1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xmlns="" id="{8FDB04AD-54D9-4C2A-AFA9-32E8ACE3B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24" y="3751729"/>
            <a:ext cx="3627176" cy="303299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53265" y="5405718"/>
            <a:ext cx="2250440" cy="902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7CE85FF2-1CBC-412E-971A-16BEDF97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7" y="0"/>
            <a:ext cx="1219737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736EBB-5ECB-4995-9BDF-776C6C86138C}"/>
              </a:ext>
            </a:extLst>
          </p:cNvPr>
          <p:cNvSpPr/>
          <p:nvPr/>
        </p:nvSpPr>
        <p:spPr>
          <a:xfrm>
            <a:off x="4171016" y="403834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LUYỆN </a:t>
            </a:r>
            <a:r>
              <a:rPr lang="en-US" sz="5400" b="1" cap="none" spc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5400" b="1" cap="none" spc="0" dirty="0">
              <a:ln w="222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DA161C-6A90-42DF-B091-C0B95B20099D}"/>
              </a:ext>
            </a:extLst>
          </p:cNvPr>
          <p:cNvSpPr txBox="1"/>
          <p:nvPr/>
        </p:nvSpPr>
        <p:spPr>
          <a:xfrm>
            <a:off x="2275069" y="1730998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ia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ắng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8CB2D3-2C4D-4D50-9CEB-0157CF4C4557}"/>
              </a:ext>
            </a:extLst>
          </p:cNvPr>
          <p:cNvSpPr txBox="1"/>
          <p:nvPr/>
        </p:nvSpPr>
        <p:spPr>
          <a:xfrm>
            <a:off x="2275069" y="3083339"/>
            <a:ext cx="375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ẫm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ẫm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4A6E39-785F-4089-A0A9-44FA87AB3292}"/>
              </a:ext>
            </a:extLst>
          </p:cNvPr>
          <p:cNvSpPr txBox="1"/>
          <p:nvPr/>
        </p:nvSpPr>
        <p:spPr>
          <a:xfrm>
            <a:off x="7012643" y="3014813"/>
            <a:ext cx="3419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iển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5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3DC10F-5B98-4C9C-8A14-8502379D8F8F}"/>
              </a:ext>
            </a:extLst>
          </p:cNvPr>
          <p:cNvSpPr txBox="1"/>
          <p:nvPr/>
        </p:nvSpPr>
        <p:spPr>
          <a:xfrm>
            <a:off x="6948592" y="1636041"/>
            <a:ext cx="3702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uộn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endParaRPr lang="en-US" sz="5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Ghim trên người">
            <a:extLst>
              <a:ext uri="{FF2B5EF4-FFF2-40B4-BE49-F238E27FC236}">
                <a16:creationId xmlns:a16="http://schemas.microsoft.com/office/drawing/2014/main" xmlns="" id="{4B68F3BA-350C-4919-983D-C011ADFC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4203673"/>
            <a:ext cx="3367220" cy="32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669524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1067</Words>
  <Application>Microsoft Office PowerPoint</Application>
  <PresentationFormat>Custom</PresentationFormat>
  <Paragraphs>198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1_Office Theme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43</cp:revision>
  <dcterms:created xsi:type="dcterms:W3CDTF">2021-07-21T23:19:42Z</dcterms:created>
  <dcterms:modified xsi:type="dcterms:W3CDTF">2021-12-08T02:58:03Z</dcterms:modified>
</cp:coreProperties>
</file>