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26"/>
  </p:notesMasterIdLst>
  <p:sldIdLst>
    <p:sldId id="439" r:id="rId2"/>
    <p:sldId id="290" r:id="rId3"/>
    <p:sldId id="332" r:id="rId4"/>
    <p:sldId id="420" r:id="rId5"/>
    <p:sldId id="392" r:id="rId6"/>
    <p:sldId id="429" r:id="rId7"/>
    <p:sldId id="421" r:id="rId8"/>
    <p:sldId id="422" r:id="rId9"/>
    <p:sldId id="423" r:id="rId10"/>
    <p:sldId id="424" r:id="rId11"/>
    <p:sldId id="309" r:id="rId12"/>
    <p:sldId id="427" r:id="rId13"/>
    <p:sldId id="428" r:id="rId14"/>
    <p:sldId id="407" r:id="rId15"/>
    <p:sldId id="312" r:id="rId16"/>
    <p:sldId id="382" r:id="rId17"/>
    <p:sldId id="431" r:id="rId18"/>
    <p:sldId id="432" r:id="rId19"/>
    <p:sldId id="433" r:id="rId20"/>
    <p:sldId id="434" r:id="rId21"/>
    <p:sldId id="435" r:id="rId22"/>
    <p:sldId id="436" r:id="rId23"/>
    <p:sldId id="437" r:id="rId24"/>
    <p:sldId id="384" r:id="rId25"/>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CC"/>
    <a:srgbClr val="FF66FF"/>
    <a:srgbClr val="009900"/>
    <a:srgbClr val="3333CC"/>
    <a:srgbClr val="FF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88468" autoAdjust="0"/>
  </p:normalViewPr>
  <p:slideViewPr>
    <p:cSldViewPr>
      <p:cViewPr varScale="1">
        <p:scale>
          <a:sx n="63" d="100"/>
          <a:sy n="63" d="100"/>
        </p:scale>
        <p:origin x="1542" y="6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3" d="100"/>
          <a:sy n="53" d="100"/>
        </p:scale>
        <p:origin x="-125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177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177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526F322-A1CD-4ADE-BCAD-3BF5BA4F87AD}" type="slidenum">
              <a:rPr lang="en-US" altLang="en-US"/>
              <a:pPr/>
              <a:t>‹#›</a:t>
            </a:fld>
            <a:endParaRPr lang="en-US" altLang="en-US"/>
          </a:p>
        </p:txBody>
      </p:sp>
    </p:spTree>
    <p:extLst>
      <p:ext uri="{BB962C8B-B14F-4D97-AF65-F5344CB8AC3E}">
        <p14:creationId xmlns:p14="http://schemas.microsoft.com/office/powerpoint/2010/main" val="3335266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D6255885-00E7-4173-A050-54867E9DC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FE1E5A-D446-4B17-82D5-1E0A56BDACAF}" type="slidenum">
              <a:rPr lang="en-US" altLang="en-US"/>
              <a:pPr>
                <a:spcBef>
                  <a:spcPct val="0"/>
                </a:spcBef>
              </a:pPr>
              <a:t>2</a:t>
            </a:fld>
            <a:endParaRPr lang="en-US" altLang="en-US"/>
          </a:p>
        </p:txBody>
      </p:sp>
      <p:sp>
        <p:nvSpPr>
          <p:cNvPr id="7171" name="Rectangle 2">
            <a:extLst>
              <a:ext uri="{FF2B5EF4-FFF2-40B4-BE49-F238E27FC236}">
                <a16:creationId xmlns:a16="http://schemas.microsoft.com/office/drawing/2014/main" id="{6A0BCCBA-5B16-41F6-9BD1-24B14C1FE9AC}"/>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40E79C-B688-4B40-8B4E-F39B74EF9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defRPr>
            </a:lvl1pPr>
            <a:lvl2pPr marL="742950" indent="-285750">
              <a:defRPr sz="1200">
                <a:solidFill>
                  <a:schemeClr val="tx1"/>
                </a:solidFill>
                <a:latin typeface="Arial" pitchFamily="34" charset="0"/>
              </a:defRPr>
            </a:lvl2pPr>
            <a:lvl3pPr marL="1143000" indent="-228600">
              <a:defRPr sz="1200">
                <a:solidFill>
                  <a:schemeClr val="tx1"/>
                </a:solidFill>
                <a:latin typeface="Arial" pitchFamily="34" charset="0"/>
              </a:defRPr>
            </a:lvl3pPr>
            <a:lvl4pPr marL="1600200" indent="-228600">
              <a:defRPr sz="1200">
                <a:solidFill>
                  <a:schemeClr val="tx1"/>
                </a:solidFill>
                <a:latin typeface="Arial" pitchFamily="34" charset="0"/>
              </a:defRPr>
            </a:lvl4pPr>
            <a:lvl5pPr marL="2057400" indent="-228600">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fld id="{1E43CA37-4893-4247-BA2E-1ADF333B9F61}" type="slidenum">
              <a:rPr lang="en-US" altLang="en-US"/>
              <a:pPr/>
              <a:t>18</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6950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209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9438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577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5694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9780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9402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79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253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486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4001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11/12/2021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78908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WordArt 4"/>
          <p:cNvSpPr>
            <a:spLocks noChangeArrowheads="1" noChangeShapeType="1" noTextEdit="1"/>
          </p:cNvSpPr>
          <p:nvPr/>
        </p:nvSpPr>
        <p:spPr bwMode="auto">
          <a:xfrm>
            <a:off x="670560" y="1098724"/>
            <a:ext cx="7620000" cy="1981200"/>
          </a:xfrm>
          <a:prstGeom prst="rect">
            <a:avLst/>
          </a:prstGeom>
        </p:spPr>
        <p:txBody>
          <a:bodyPr wrap="none" fromWordArt="1">
            <a:prstTxWarp prst="textDeflate">
              <a:avLst>
                <a:gd name="adj" fmla="val 18750"/>
              </a:avLst>
            </a:prstTxWarp>
          </a:bodyPr>
          <a:lstStyle/>
          <a:p>
            <a:pPr algn="ct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Bài</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giảng</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trực</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tuyến</a:t>
            </a:r>
            <a:endPar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a:p>
            <a:pPr algn="ct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Luyện</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từ</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và</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 </a:t>
            </a:r>
            <a:r>
              <a:rPr lang="en-US" sz="2800" kern="10" dirty="0" err="1">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Lớp</a:t>
            </a:r>
            <a:r>
              <a:rPr lang="en-US" sz="2800"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3</a:t>
            </a:r>
          </a:p>
        </p:txBody>
      </p:sp>
      <p:pic>
        <p:nvPicPr>
          <p:cNvPr id="2051" name="Picture 5" descr="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9436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BD2053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9550"/>
            <a:ext cx="1752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WordArt 7"/>
          <p:cNvSpPr>
            <a:spLocks noTextEdit="1"/>
          </p:cNvSpPr>
          <p:nvPr/>
        </p:nvSpPr>
        <p:spPr bwMode="auto">
          <a:xfrm>
            <a:off x="1143000" y="76200"/>
            <a:ext cx="7086600" cy="914400"/>
          </a:xfrm>
          <a:prstGeom prst="rect">
            <a:avLst/>
          </a:prstGeom>
        </p:spPr>
        <p:txBody>
          <a:bodyPr wrap="none" fromWordArt="1">
            <a:prstTxWarp prst="textPlain">
              <a:avLst>
                <a:gd name="adj" fmla="val 50000"/>
              </a:avLst>
            </a:prstTxWarp>
          </a:bodyPr>
          <a:lstStyle/>
          <a:p>
            <a:pPr algn="ctr" eaLnBrk="1" hangingPunct="1">
              <a:defRPr/>
            </a:pPr>
            <a:r>
              <a:rPr lang="vi-VN" sz="27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PHÒNG GIÁO DỤC VÀ ĐÀO TẠO </a:t>
            </a:r>
            <a:r>
              <a:rPr lang="en-US" sz="27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QUẬN LONG BIÊN</a:t>
            </a:r>
            <a:endParaRPr lang="vi-VN" sz="27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a:p>
            <a:pPr algn="ctr" eaLnBrk="1" hangingPunct="1">
              <a:defRPr/>
            </a:pPr>
            <a:r>
              <a:rPr lang="vi-VN" sz="27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TRƯỜNG TIỂU HỌC </a:t>
            </a:r>
            <a:r>
              <a:rPr lang="en-US" sz="27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ÁI MỘ A</a:t>
            </a:r>
          </a:p>
        </p:txBody>
      </p:sp>
      <p:sp>
        <p:nvSpPr>
          <p:cNvPr id="2055" name="Text Box 12"/>
          <p:cNvSpPr txBox="1">
            <a:spLocks noChangeArrowheads="1"/>
          </p:cNvSpPr>
          <p:nvPr/>
        </p:nvSpPr>
        <p:spPr bwMode="auto">
          <a:xfrm>
            <a:off x="1219200" y="52578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a:latin typeface="Times New Roman" panose="02020603050405020304" pitchFamily="18" charset="0"/>
                <a:cs typeface="Times New Roman" panose="02020603050405020304" pitchFamily="18" charset="0"/>
              </a:rPr>
              <a:t>Giáo viên: Nguyễn Thị Thu Lan</a:t>
            </a:r>
          </a:p>
        </p:txBody>
      </p:sp>
      <p:pic>
        <p:nvPicPr>
          <p:cNvPr id="2056"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37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348663" y="42862"/>
            <a:ext cx="8382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Notched Right Arrow 15">
            <a:hlinkClick r:id="" action="ppaction://noaction"/>
          </p:cNvPr>
          <p:cNvSpPr/>
          <p:nvPr/>
        </p:nvSpPr>
        <p:spPr>
          <a:xfrm>
            <a:off x="7315200" y="5715000"/>
            <a:ext cx="1295400" cy="6096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275"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14288"/>
            <a:ext cx="485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8" descr="BD20530_">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55626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Rectangle 14"/>
          <p:cNvSpPr>
            <a:spLocks noChangeArrowheads="1"/>
          </p:cNvSpPr>
          <p:nvPr/>
        </p:nvSpPr>
        <p:spPr bwMode="auto">
          <a:xfrm>
            <a:off x="228600" y="3692039"/>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smtClean="0">
                <a:solidFill>
                  <a:srgbClr val="FF0000"/>
                </a:solidFill>
              </a:rPr>
              <a:t>HŨ BẠC CỦA NGƯỜI CHA</a:t>
            </a:r>
            <a:endParaRPr lang="en-US" altLang="en-US" sz="3600" b="1" dirty="0">
              <a:solidFill>
                <a:srgbClr val="FF0000"/>
              </a:solidFill>
            </a:endParaRPr>
          </a:p>
        </p:txBody>
      </p:sp>
    </p:spTree>
    <p:extLst>
      <p:ext uri="{BB962C8B-B14F-4D97-AF65-F5344CB8AC3E}">
        <p14:creationId xmlns:p14="http://schemas.microsoft.com/office/powerpoint/2010/main" val="2580148198"/>
      </p:ext>
    </p:extLst>
  </p:cSld>
  <p:clrMapOvr>
    <a:masterClrMapping/>
  </p:clrMapOvr>
  <p:transition advClick="0">
    <p:strip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par>
                                <p:cTn id="9" presetID="63" presetClass="path" presetSubtype="0" accel="50000" decel="50000" fill="hold" nodeType="withEffect">
                                  <p:stCondLst>
                                    <p:cond delay="0"/>
                                  </p:stCondLst>
                                  <p:childTnLst>
                                    <p:animMotion origin="layout" path="M -0.01458 -1.96532E-6 L 0.49167 -1.96532E-6 " pathEditMode="relative" rAng="0" ptsTypes="AA">
                                      <p:cBhvr>
                                        <p:cTn id="10" dur="2000" spd="-100000" fill="hold"/>
                                        <p:tgtEl>
                                          <p:spTgt spid="13"/>
                                        </p:tgtEl>
                                        <p:attrNameLst>
                                          <p:attrName>ppt_x</p:attrName>
                                          <p:attrName>ppt_y</p:attrName>
                                        </p:attrNameLst>
                                      </p:cBhvr>
                                      <p:rCtr x="25313" y="0"/>
                                    </p:animMotion>
                                  </p:childTnLst>
                                </p:cTn>
                              </p:par>
                              <p:par>
                                <p:cTn id="11" presetID="35" presetClass="path" presetSubtype="0" accel="50000" decel="50000" fill="hold" nodeType="withEffect">
                                  <p:stCondLst>
                                    <p:cond delay="0"/>
                                  </p:stCondLst>
                                  <p:childTnLst>
                                    <p:animMotion origin="layout" path="M -2.77778E-6 -2.89017E-6 L -0.53507 -0.00208 " pathEditMode="relative" rAng="0" ptsTypes="AA">
                                      <p:cBhvr>
                                        <p:cTn id="12" dur="2000" spd="-100000" fill="hold"/>
                                        <p:tgtEl>
                                          <p:spTgt spid="14"/>
                                        </p:tgtEl>
                                        <p:attrNameLst>
                                          <p:attrName>ppt_x</p:attrName>
                                          <p:attrName>ppt_y</p:attrName>
                                        </p:attrNameLst>
                                      </p:cBhvr>
                                      <p:rCtr x="-2675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Box 3"/>
          <p:cNvSpPr txBox="1">
            <a:spLocks noChangeArrowheads="1"/>
          </p:cNvSpPr>
          <p:nvPr/>
        </p:nvSpPr>
        <p:spPr bwMode="auto">
          <a:xfrm>
            <a:off x="152400" y="1384300"/>
            <a:ext cx="2590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Dúi</a:t>
            </a:r>
            <a:r>
              <a:rPr lang="en-US" sz="2800" dirty="0">
                <a:latin typeface="Times New Roman" pitchFamily="18" charset="0"/>
                <a:cs typeface="Times New Roman" pitchFamily="18" charset="0"/>
              </a:rPr>
              <a:t> :</a:t>
            </a:r>
          </a:p>
        </p:txBody>
      </p:sp>
      <p:sp>
        <p:nvSpPr>
          <p:cNvPr id="54277" name="TextBox 4"/>
          <p:cNvSpPr txBox="1">
            <a:spLocks noChangeArrowheads="1"/>
          </p:cNvSpPr>
          <p:nvPr/>
        </p:nvSpPr>
        <p:spPr bwMode="auto">
          <a:xfrm>
            <a:off x="838200" y="25146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nhiên</a:t>
            </a:r>
            <a:r>
              <a:rPr lang="en-US" sz="2800" dirty="0">
                <a:solidFill>
                  <a:srgbClr val="FF0000"/>
                </a:solidFill>
                <a:latin typeface="Times New Roman" pitchFamily="18" charset="0"/>
                <a:cs typeface="Times New Roman" pitchFamily="18" charset="0"/>
              </a:rPr>
              <a:t> :</a:t>
            </a:r>
          </a:p>
        </p:txBody>
      </p:sp>
      <p:sp>
        <p:nvSpPr>
          <p:cNvPr id="54278" name="TextBox 5"/>
          <p:cNvSpPr txBox="1">
            <a:spLocks noChangeArrowheads="1"/>
          </p:cNvSpPr>
          <p:nvPr/>
        </p:nvSpPr>
        <p:spPr bwMode="auto">
          <a:xfrm>
            <a:off x="838200" y="36576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dụm</a:t>
            </a:r>
            <a:r>
              <a:rPr lang="en-US" sz="2800" dirty="0">
                <a:solidFill>
                  <a:srgbClr val="FF0000"/>
                </a:solidFill>
                <a:latin typeface="Times New Roman" pitchFamily="18" charset="0"/>
                <a:cs typeface="Times New Roman" pitchFamily="18" charset="0"/>
              </a:rPr>
              <a:t> :</a:t>
            </a:r>
          </a:p>
        </p:txBody>
      </p:sp>
      <p:sp>
        <p:nvSpPr>
          <p:cNvPr id="8" name="TextBox 7"/>
          <p:cNvSpPr txBox="1">
            <a:spLocks noChangeArrowheads="1"/>
          </p:cNvSpPr>
          <p:nvPr/>
        </p:nvSpPr>
        <p:spPr bwMode="auto">
          <a:xfrm>
            <a:off x="1828800" y="1392238"/>
            <a:ext cx="716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err="1">
                <a:solidFill>
                  <a:srgbClr val="0000FF"/>
                </a:solidFill>
                <a:latin typeface="Times New Roman" pitchFamily="18" charset="0"/>
                <a:cs typeface="Times New Roman" pitchFamily="18" charset="0"/>
              </a:rPr>
              <a:t>đưa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muốn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biết</a:t>
            </a:r>
            <a:r>
              <a:rPr lang="en-US" sz="2800" dirty="0">
                <a:solidFill>
                  <a:srgbClr val="0000FF"/>
                </a:solidFill>
                <a:latin typeface="Times New Roman" pitchFamily="18" charset="0"/>
                <a:cs typeface="Times New Roman" pitchFamily="18" charset="0"/>
              </a:rPr>
              <a:t>. </a:t>
            </a:r>
          </a:p>
        </p:txBody>
      </p:sp>
      <p:sp>
        <p:nvSpPr>
          <p:cNvPr id="9" name="TextBox 8"/>
          <p:cNvSpPr txBox="1">
            <a:spLocks noChangeArrowheads="1"/>
          </p:cNvSpPr>
          <p:nvPr/>
        </p:nvSpPr>
        <p:spPr bwMode="auto">
          <a:xfrm>
            <a:off x="3200400" y="2474913"/>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việc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xảy</a:t>
            </a:r>
            <a:r>
              <a:rPr lang="en-US" sz="2800" dirty="0">
                <a:solidFill>
                  <a:srgbClr val="0000FF"/>
                </a:solidFill>
                <a:latin typeface="Times New Roman" pitchFamily="18" charset="0"/>
                <a:cs typeface="Times New Roman" pitchFamily="18" charset="0"/>
              </a:rPr>
              <a:t> ra</a:t>
            </a:r>
          </a:p>
        </p:txBody>
      </p:sp>
      <p:sp>
        <p:nvSpPr>
          <p:cNvPr id="10" name="TextBox 9"/>
          <p:cNvSpPr txBox="1">
            <a:spLocks noChangeArrowheads="1"/>
          </p:cNvSpPr>
          <p:nvPr/>
        </p:nvSpPr>
        <p:spPr bwMode="auto">
          <a:xfrm>
            <a:off x="3124200" y="36576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dirty="0" err="1">
                <a:solidFill>
                  <a:srgbClr val="0000FF"/>
                </a:solidFill>
                <a:latin typeface="Times New Roman" pitchFamily="18" charset="0"/>
                <a:cs typeface="Times New Roman" pitchFamily="18" charset="0"/>
              </a:rPr>
              <a:t>góp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dành</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99088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3" name="Text Box 7">
            <a:extLst>
              <a:ext uri="{FF2B5EF4-FFF2-40B4-BE49-F238E27FC236}">
                <a16:creationId xmlns:a16="http://schemas.microsoft.com/office/drawing/2014/main" id="{863912B6-7ACC-430F-BB81-BA0C0F49C3E6}"/>
              </a:ext>
            </a:extLst>
          </p:cNvPr>
          <p:cNvSpPr txBox="1">
            <a:spLocks noChangeArrowheads="1"/>
          </p:cNvSpPr>
          <p:nvPr/>
        </p:nvSpPr>
        <p:spPr bwMode="auto">
          <a:xfrm>
            <a:off x="2400300" y="185738"/>
            <a:ext cx="3467100" cy="708025"/>
          </a:xfrm>
          <a:prstGeom prst="rect">
            <a:avLst/>
          </a:prstGeom>
          <a:solidFill>
            <a:schemeClr val="accent1">
              <a:lumMod val="90000"/>
            </a:schemeClr>
          </a:solidFill>
          <a:ln>
            <a:solidFill>
              <a:srgbClr val="00B050"/>
            </a:solid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4000" u="sng" dirty="0" err="1">
                <a:solidFill>
                  <a:schemeClr val="bg1"/>
                </a:solidFill>
                <a:latin typeface="Times New Roman" panose="02020603050405020304" pitchFamily="18" charset="0"/>
                <a:cs typeface="Times New Roman" panose="02020603050405020304" pitchFamily="18" charset="0"/>
              </a:rPr>
              <a:t>Tìm</a:t>
            </a:r>
            <a:r>
              <a:rPr lang="en-US" altLang="en-US" sz="4000" u="sng" dirty="0">
                <a:solidFill>
                  <a:schemeClr val="bg1"/>
                </a:solidFill>
                <a:latin typeface="Times New Roman" panose="02020603050405020304" pitchFamily="18" charset="0"/>
                <a:cs typeface="Times New Roman" panose="02020603050405020304" pitchFamily="18" charset="0"/>
              </a:rPr>
              <a:t> </a:t>
            </a:r>
            <a:r>
              <a:rPr lang="en-US" altLang="en-US" sz="4000" u="sng" dirty="0" err="1">
                <a:solidFill>
                  <a:schemeClr val="bg1"/>
                </a:solidFill>
                <a:latin typeface="Times New Roman" panose="02020603050405020304" pitchFamily="18" charset="0"/>
                <a:cs typeface="Times New Roman" panose="02020603050405020304" pitchFamily="18" charset="0"/>
              </a:rPr>
              <a:t>hiểu</a:t>
            </a:r>
            <a:r>
              <a:rPr lang="en-US" altLang="en-US" sz="4000" u="sng" dirty="0">
                <a:solidFill>
                  <a:schemeClr val="bg1"/>
                </a:solidFill>
                <a:latin typeface="Times New Roman" panose="02020603050405020304" pitchFamily="18" charset="0"/>
                <a:cs typeface="Times New Roman" panose="02020603050405020304" pitchFamily="18" charset="0"/>
              </a:rPr>
              <a:t> </a:t>
            </a:r>
            <a:r>
              <a:rPr lang="en-US" altLang="en-US" sz="4000" u="sng" dirty="0" err="1">
                <a:solidFill>
                  <a:schemeClr val="bg1"/>
                </a:solidFill>
                <a:latin typeface="Times New Roman" panose="02020603050405020304" pitchFamily="18" charset="0"/>
                <a:cs typeface="Times New Roman" panose="02020603050405020304" pitchFamily="18" charset="0"/>
              </a:rPr>
              <a:t>bài</a:t>
            </a:r>
            <a:endParaRPr lang="en-US" altLang="en-US" sz="4000" u="sng" dirty="0">
              <a:solidFill>
                <a:schemeClr val="bg1"/>
              </a:solidFill>
              <a:latin typeface="Times New Roman" panose="02020603050405020304" pitchFamily="18" charset="0"/>
              <a:cs typeface="Times New Roman" panose="02020603050405020304" pitchFamily="18" charset="0"/>
            </a:endParaRPr>
          </a:p>
        </p:txBody>
      </p:sp>
      <p:sp>
        <p:nvSpPr>
          <p:cNvPr id="118790" name="Text Box 6">
            <a:extLst>
              <a:ext uri="{FF2B5EF4-FFF2-40B4-BE49-F238E27FC236}">
                <a16:creationId xmlns:a16="http://schemas.microsoft.com/office/drawing/2014/main" id="{BDC1C974-0ACC-4293-8CE7-B7D08AD7C53A}"/>
              </a:ext>
            </a:extLst>
          </p:cNvPr>
          <p:cNvSpPr txBox="1">
            <a:spLocks noChangeArrowheads="1"/>
          </p:cNvSpPr>
          <p:nvPr/>
        </p:nvSpPr>
        <p:spPr bwMode="auto">
          <a:xfrm>
            <a:off x="-23813" y="1066800"/>
            <a:ext cx="914400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1. Ông lão buồn vì chuyện gì? Ông muốn con trai trở thành người như thế nào?</a:t>
            </a:r>
          </a:p>
        </p:txBody>
      </p:sp>
      <p:sp>
        <p:nvSpPr>
          <p:cNvPr id="118791" name="Text Box 7">
            <a:extLst>
              <a:ext uri="{FF2B5EF4-FFF2-40B4-BE49-F238E27FC236}">
                <a16:creationId xmlns:a16="http://schemas.microsoft.com/office/drawing/2014/main" id="{0D540D63-002A-4390-91A4-07281396E3BA}"/>
              </a:ext>
            </a:extLst>
          </p:cNvPr>
          <p:cNvSpPr txBox="1">
            <a:spLocks noChangeArrowheads="1"/>
          </p:cNvSpPr>
          <p:nvPr/>
        </p:nvSpPr>
        <p:spPr bwMode="auto">
          <a:xfrm>
            <a:off x="-23813" y="1981200"/>
            <a:ext cx="650240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cs typeface="Times New Roman" panose="02020603050405020304" pitchFamily="18" charset="0"/>
              </a:rPr>
              <a:t>- Ông buồn vì có cậu con trai lười biếng.</a:t>
            </a:r>
          </a:p>
        </p:txBody>
      </p:sp>
      <p:sp>
        <p:nvSpPr>
          <p:cNvPr id="118792" name="Text Box 8">
            <a:extLst>
              <a:ext uri="{FF2B5EF4-FFF2-40B4-BE49-F238E27FC236}">
                <a16:creationId xmlns:a16="http://schemas.microsoft.com/office/drawing/2014/main" id="{833433BD-C996-4D9E-9E73-AA79D3D927B4}"/>
              </a:ext>
            </a:extLst>
          </p:cNvPr>
          <p:cNvSpPr txBox="1">
            <a:spLocks noChangeArrowheads="1"/>
          </p:cNvSpPr>
          <p:nvPr/>
        </p:nvSpPr>
        <p:spPr bwMode="auto">
          <a:xfrm>
            <a:off x="-23813" y="2438400"/>
            <a:ext cx="914400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cs typeface="Times New Roman" panose="02020603050405020304" pitchFamily="18" charset="0"/>
              </a:rPr>
              <a:t>- Ông muốn con trai trở thành người siêng năng chăm chỉ, tự kiếm nổi bát cơm.</a:t>
            </a:r>
          </a:p>
        </p:txBody>
      </p:sp>
      <p:sp>
        <p:nvSpPr>
          <p:cNvPr id="118795" name="Text Box 11">
            <a:extLst>
              <a:ext uri="{FF2B5EF4-FFF2-40B4-BE49-F238E27FC236}">
                <a16:creationId xmlns:a16="http://schemas.microsoft.com/office/drawing/2014/main" id="{10EB90F3-6BAE-447D-8FFA-5F3201BDA04D}"/>
              </a:ext>
            </a:extLst>
          </p:cNvPr>
          <p:cNvSpPr txBox="1">
            <a:spLocks noChangeArrowheads="1"/>
          </p:cNvSpPr>
          <p:nvPr/>
        </p:nvSpPr>
        <p:spPr bwMode="auto">
          <a:xfrm>
            <a:off x="-23813" y="3352800"/>
            <a:ext cx="9120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2.Ông lão làm gì với số tiền con vừa đưa?      </a:t>
            </a:r>
          </a:p>
        </p:txBody>
      </p:sp>
      <p:sp>
        <p:nvSpPr>
          <p:cNvPr id="118796" name="Text Box 12">
            <a:extLst>
              <a:ext uri="{FF2B5EF4-FFF2-40B4-BE49-F238E27FC236}">
                <a16:creationId xmlns:a16="http://schemas.microsoft.com/office/drawing/2014/main" id="{5B1F1567-CABE-4D59-9B23-A0E17D0A0E1B}"/>
              </a:ext>
            </a:extLst>
          </p:cNvPr>
          <p:cNvSpPr txBox="1">
            <a:spLocks noChangeArrowheads="1"/>
          </p:cNvSpPr>
          <p:nvPr/>
        </p:nvSpPr>
        <p:spPr bwMode="auto">
          <a:xfrm>
            <a:off x="-23813" y="3733800"/>
            <a:ext cx="914400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cs typeface="Times New Roman" panose="02020603050405020304" pitchFamily="18" charset="0"/>
              </a:rPr>
              <a:t>- Ông vứt xuống ao.</a:t>
            </a:r>
          </a:p>
        </p:txBody>
      </p:sp>
      <p:sp>
        <p:nvSpPr>
          <p:cNvPr id="118797" name="Text Box 13">
            <a:extLst>
              <a:ext uri="{FF2B5EF4-FFF2-40B4-BE49-F238E27FC236}">
                <a16:creationId xmlns:a16="http://schemas.microsoft.com/office/drawing/2014/main" id="{3397C424-08D5-473C-AE70-20CA80026678}"/>
              </a:ext>
            </a:extLst>
          </p:cNvPr>
          <p:cNvSpPr txBox="1">
            <a:spLocks noChangeArrowheads="1"/>
          </p:cNvSpPr>
          <p:nvPr/>
        </p:nvSpPr>
        <p:spPr bwMode="auto">
          <a:xfrm>
            <a:off x="-23813" y="4191000"/>
            <a:ext cx="914400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 Ông vứt tiền xuống ao để làm gì?</a:t>
            </a:r>
          </a:p>
        </p:txBody>
      </p:sp>
      <p:sp>
        <p:nvSpPr>
          <p:cNvPr id="118798" name="Text Box 14">
            <a:extLst>
              <a:ext uri="{FF2B5EF4-FFF2-40B4-BE49-F238E27FC236}">
                <a16:creationId xmlns:a16="http://schemas.microsoft.com/office/drawing/2014/main" id="{9B43FADE-7B21-41D8-9B69-EB5A79099DDD}"/>
              </a:ext>
            </a:extLst>
          </p:cNvPr>
          <p:cNvSpPr txBox="1">
            <a:spLocks noChangeArrowheads="1"/>
          </p:cNvSpPr>
          <p:nvPr/>
        </p:nvSpPr>
        <p:spPr bwMode="auto">
          <a:xfrm>
            <a:off x="-23813" y="4722813"/>
            <a:ext cx="9144001"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800">
                <a:solidFill>
                  <a:srgbClr val="0000FF"/>
                </a:solidFill>
                <a:latin typeface="Times New Roman" panose="02020603050405020304" pitchFamily="18" charset="0"/>
                <a:cs typeface="Times New Roman" panose="02020603050405020304" pitchFamily="18" charset="0"/>
              </a:rPr>
              <a:t>- Ông muốn thử xem những đồng tiền đó có phải do chính tay con làm ra không. Nếu thấy mình vứt tiền mà con không xót nghĩa là tiền đó không do con mình làm ra.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3"/>
                                        </p:tgtEl>
                                        <p:attrNameLst>
                                          <p:attrName>style.visibility</p:attrName>
                                        </p:attrNameLst>
                                      </p:cBhvr>
                                      <p:to>
                                        <p:strVal val="visible"/>
                                      </p:to>
                                    </p:set>
                                    <p:anim calcmode="lin" valueType="num">
                                      <p:cBhvr additive="base">
                                        <p:cTn id="7" dur="500" fill="hold"/>
                                        <p:tgtEl>
                                          <p:spTgt spid="75783"/>
                                        </p:tgtEl>
                                        <p:attrNameLst>
                                          <p:attrName>ppt_x</p:attrName>
                                        </p:attrNameLst>
                                      </p:cBhvr>
                                      <p:tavLst>
                                        <p:tav tm="0">
                                          <p:val>
                                            <p:strVal val="#ppt_x"/>
                                          </p:val>
                                        </p:tav>
                                        <p:tav tm="100000">
                                          <p:val>
                                            <p:strVal val="#ppt_x"/>
                                          </p:val>
                                        </p:tav>
                                      </p:tavLst>
                                    </p:anim>
                                    <p:anim calcmode="lin" valueType="num">
                                      <p:cBhvr additive="base">
                                        <p:cTn id="8" dur="500" fill="hold"/>
                                        <p:tgtEl>
                                          <p:spTgt spid="757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8790"/>
                                        </p:tgtEl>
                                        <p:attrNameLst>
                                          <p:attrName>style.visibility</p:attrName>
                                        </p:attrNameLst>
                                      </p:cBhvr>
                                      <p:to>
                                        <p:strVal val="visible"/>
                                      </p:to>
                                    </p:set>
                                    <p:anim calcmode="lin" valueType="num">
                                      <p:cBhvr additive="base">
                                        <p:cTn id="13" dur="500" fill="hold"/>
                                        <p:tgtEl>
                                          <p:spTgt spid="118790"/>
                                        </p:tgtEl>
                                        <p:attrNameLst>
                                          <p:attrName>ppt_x</p:attrName>
                                        </p:attrNameLst>
                                      </p:cBhvr>
                                      <p:tavLst>
                                        <p:tav tm="0">
                                          <p:val>
                                            <p:strVal val="#ppt_x"/>
                                          </p:val>
                                        </p:tav>
                                        <p:tav tm="100000">
                                          <p:val>
                                            <p:strVal val="#ppt_x"/>
                                          </p:val>
                                        </p:tav>
                                      </p:tavLst>
                                    </p:anim>
                                    <p:anim calcmode="lin" valueType="num">
                                      <p:cBhvr additive="base">
                                        <p:cTn id="14" dur="500" fill="hold"/>
                                        <p:tgtEl>
                                          <p:spTgt spid="11879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8791"/>
                                        </p:tgtEl>
                                        <p:attrNameLst>
                                          <p:attrName>style.visibility</p:attrName>
                                        </p:attrNameLst>
                                      </p:cBhvr>
                                      <p:to>
                                        <p:strVal val="visible"/>
                                      </p:to>
                                    </p:set>
                                    <p:anim calcmode="lin" valueType="num">
                                      <p:cBhvr additive="base">
                                        <p:cTn id="19" dur="500" fill="hold"/>
                                        <p:tgtEl>
                                          <p:spTgt spid="118791"/>
                                        </p:tgtEl>
                                        <p:attrNameLst>
                                          <p:attrName>ppt_x</p:attrName>
                                        </p:attrNameLst>
                                      </p:cBhvr>
                                      <p:tavLst>
                                        <p:tav tm="0">
                                          <p:val>
                                            <p:strVal val="#ppt_x"/>
                                          </p:val>
                                        </p:tav>
                                        <p:tav tm="100000">
                                          <p:val>
                                            <p:strVal val="#ppt_x"/>
                                          </p:val>
                                        </p:tav>
                                      </p:tavLst>
                                    </p:anim>
                                    <p:anim calcmode="lin" valueType="num">
                                      <p:cBhvr additive="base">
                                        <p:cTn id="20" dur="500" fill="hold"/>
                                        <p:tgtEl>
                                          <p:spTgt spid="11879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8792"/>
                                        </p:tgtEl>
                                        <p:attrNameLst>
                                          <p:attrName>style.visibility</p:attrName>
                                        </p:attrNameLst>
                                      </p:cBhvr>
                                      <p:to>
                                        <p:strVal val="visible"/>
                                      </p:to>
                                    </p:set>
                                    <p:anim calcmode="lin" valueType="num">
                                      <p:cBhvr additive="base">
                                        <p:cTn id="25" dur="500" fill="hold"/>
                                        <p:tgtEl>
                                          <p:spTgt spid="118792"/>
                                        </p:tgtEl>
                                        <p:attrNameLst>
                                          <p:attrName>ppt_x</p:attrName>
                                        </p:attrNameLst>
                                      </p:cBhvr>
                                      <p:tavLst>
                                        <p:tav tm="0">
                                          <p:val>
                                            <p:strVal val="#ppt_x"/>
                                          </p:val>
                                        </p:tav>
                                        <p:tav tm="100000">
                                          <p:val>
                                            <p:strVal val="#ppt_x"/>
                                          </p:val>
                                        </p:tav>
                                      </p:tavLst>
                                    </p:anim>
                                    <p:anim calcmode="lin" valueType="num">
                                      <p:cBhvr additive="base">
                                        <p:cTn id="26" dur="500" fill="hold"/>
                                        <p:tgtEl>
                                          <p:spTgt spid="11879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8795"/>
                                        </p:tgtEl>
                                        <p:attrNameLst>
                                          <p:attrName>style.visibility</p:attrName>
                                        </p:attrNameLst>
                                      </p:cBhvr>
                                      <p:to>
                                        <p:strVal val="visible"/>
                                      </p:to>
                                    </p:set>
                                    <p:anim calcmode="lin" valueType="num">
                                      <p:cBhvr additive="base">
                                        <p:cTn id="31" dur="500" fill="hold"/>
                                        <p:tgtEl>
                                          <p:spTgt spid="118795"/>
                                        </p:tgtEl>
                                        <p:attrNameLst>
                                          <p:attrName>ppt_x</p:attrName>
                                        </p:attrNameLst>
                                      </p:cBhvr>
                                      <p:tavLst>
                                        <p:tav tm="0">
                                          <p:val>
                                            <p:strVal val="#ppt_x"/>
                                          </p:val>
                                        </p:tav>
                                        <p:tav tm="100000">
                                          <p:val>
                                            <p:strVal val="#ppt_x"/>
                                          </p:val>
                                        </p:tav>
                                      </p:tavLst>
                                    </p:anim>
                                    <p:anim calcmode="lin" valueType="num">
                                      <p:cBhvr additive="base">
                                        <p:cTn id="32" dur="500" fill="hold"/>
                                        <p:tgtEl>
                                          <p:spTgt spid="11879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8796"/>
                                        </p:tgtEl>
                                        <p:attrNameLst>
                                          <p:attrName>style.visibility</p:attrName>
                                        </p:attrNameLst>
                                      </p:cBhvr>
                                      <p:to>
                                        <p:strVal val="visible"/>
                                      </p:to>
                                    </p:set>
                                    <p:anim calcmode="lin" valueType="num">
                                      <p:cBhvr additive="base">
                                        <p:cTn id="37" dur="500" fill="hold"/>
                                        <p:tgtEl>
                                          <p:spTgt spid="118796"/>
                                        </p:tgtEl>
                                        <p:attrNameLst>
                                          <p:attrName>ppt_x</p:attrName>
                                        </p:attrNameLst>
                                      </p:cBhvr>
                                      <p:tavLst>
                                        <p:tav tm="0">
                                          <p:val>
                                            <p:strVal val="#ppt_x"/>
                                          </p:val>
                                        </p:tav>
                                        <p:tav tm="100000">
                                          <p:val>
                                            <p:strVal val="#ppt_x"/>
                                          </p:val>
                                        </p:tav>
                                      </p:tavLst>
                                    </p:anim>
                                    <p:anim calcmode="lin" valueType="num">
                                      <p:cBhvr additive="base">
                                        <p:cTn id="38" dur="500" fill="hold"/>
                                        <p:tgtEl>
                                          <p:spTgt spid="11879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8797"/>
                                        </p:tgtEl>
                                        <p:attrNameLst>
                                          <p:attrName>style.visibility</p:attrName>
                                        </p:attrNameLst>
                                      </p:cBhvr>
                                      <p:to>
                                        <p:strVal val="visible"/>
                                      </p:to>
                                    </p:set>
                                    <p:anim calcmode="lin" valueType="num">
                                      <p:cBhvr additive="base">
                                        <p:cTn id="43" dur="500" fill="hold"/>
                                        <p:tgtEl>
                                          <p:spTgt spid="118797"/>
                                        </p:tgtEl>
                                        <p:attrNameLst>
                                          <p:attrName>ppt_x</p:attrName>
                                        </p:attrNameLst>
                                      </p:cBhvr>
                                      <p:tavLst>
                                        <p:tav tm="0">
                                          <p:val>
                                            <p:strVal val="#ppt_x"/>
                                          </p:val>
                                        </p:tav>
                                        <p:tav tm="100000">
                                          <p:val>
                                            <p:strVal val="#ppt_x"/>
                                          </p:val>
                                        </p:tav>
                                      </p:tavLst>
                                    </p:anim>
                                    <p:anim calcmode="lin" valueType="num">
                                      <p:cBhvr additive="base">
                                        <p:cTn id="44" dur="500" fill="hold"/>
                                        <p:tgtEl>
                                          <p:spTgt spid="11879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8798"/>
                                        </p:tgtEl>
                                        <p:attrNameLst>
                                          <p:attrName>style.visibility</p:attrName>
                                        </p:attrNameLst>
                                      </p:cBhvr>
                                      <p:to>
                                        <p:strVal val="visible"/>
                                      </p:to>
                                    </p:set>
                                    <p:anim calcmode="lin" valueType="num">
                                      <p:cBhvr additive="base">
                                        <p:cTn id="49" dur="500" fill="hold"/>
                                        <p:tgtEl>
                                          <p:spTgt spid="118798"/>
                                        </p:tgtEl>
                                        <p:attrNameLst>
                                          <p:attrName>ppt_x</p:attrName>
                                        </p:attrNameLst>
                                      </p:cBhvr>
                                      <p:tavLst>
                                        <p:tav tm="0">
                                          <p:val>
                                            <p:strVal val="#ppt_x"/>
                                          </p:val>
                                        </p:tav>
                                        <p:tav tm="100000">
                                          <p:val>
                                            <p:strVal val="#ppt_x"/>
                                          </p:val>
                                        </p:tav>
                                      </p:tavLst>
                                    </p:anim>
                                    <p:anim calcmode="lin" valueType="num">
                                      <p:cBhvr additive="base">
                                        <p:cTn id="50" dur="500" fill="hold"/>
                                        <p:tgtEl>
                                          <p:spTgt spid="1187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animBg="1"/>
      <p:bldP spid="118790" grpId="0"/>
      <p:bldP spid="118791" grpId="0"/>
      <p:bldP spid="118792" grpId="0"/>
      <p:bldP spid="118795" grpId="0"/>
      <p:bldP spid="118796" grpId="0"/>
      <p:bldP spid="118797" grpId="0"/>
      <p:bldP spid="1187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Text Box 17"/>
          <p:cNvSpPr txBox="1">
            <a:spLocks noChangeArrowheads="1"/>
          </p:cNvSpPr>
          <p:nvPr/>
        </p:nvSpPr>
        <p:spPr bwMode="auto">
          <a:xfrm>
            <a:off x="533400" y="425450"/>
            <a:ext cx="8520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800">
                <a:solidFill>
                  <a:srgbClr val="FF0000"/>
                </a:solidFill>
                <a:latin typeface="Times New Roman" pitchFamily="18" charset="0"/>
                <a:cs typeface="Times New Roman" pitchFamily="18" charset="0"/>
              </a:rPr>
              <a:t>3. Người con làm lụng vất vả và tiết kiệm như thế nào?</a:t>
            </a:r>
          </a:p>
        </p:txBody>
      </p:sp>
      <p:sp>
        <p:nvSpPr>
          <p:cNvPr id="5" name="Text Box 19"/>
          <p:cNvSpPr txBox="1">
            <a:spLocks noChangeArrowheads="1"/>
          </p:cNvSpPr>
          <p:nvPr/>
        </p:nvSpPr>
        <p:spPr bwMode="auto">
          <a:xfrm>
            <a:off x="739775" y="1084263"/>
            <a:ext cx="8077200" cy="1816100"/>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Anh </a:t>
            </a:r>
            <a:r>
              <a:rPr lang="en-US" altLang="en-US" sz="2800" dirty="0" err="1">
                <a:solidFill>
                  <a:srgbClr val="0000FF"/>
                </a:solidFill>
                <a:latin typeface="Times New Roman" panose="02020603050405020304" pitchFamily="18" charset="0"/>
                <a:cs typeface="Times New Roman" panose="02020603050405020304" pitchFamily="18" charset="0"/>
              </a:rPr>
              <a:t>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xay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thóc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thuê</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mỗi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ngày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được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bát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chỉ</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dám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ăn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bát</a:t>
            </a:r>
            <a:r>
              <a:rPr lang="en-US" altLang="en-US" sz="2800" dirty="0">
                <a:solidFill>
                  <a:srgbClr val="0000FF"/>
                </a:solidFill>
                <a:latin typeface="Times New Roman" panose="02020603050405020304" pitchFamily="18" charset="0"/>
                <a:cs typeface="Times New Roman" panose="02020603050405020304" pitchFamily="18" charset="0"/>
              </a:rPr>
              <a:t>. Ba </a:t>
            </a:r>
            <a:r>
              <a:rPr lang="en-US" altLang="en-US" sz="2800" dirty="0" err="1">
                <a:solidFill>
                  <a:srgbClr val="0000FF"/>
                </a:solidFill>
                <a:latin typeface="Times New Roman" panose="02020603050405020304" pitchFamily="18" charset="0"/>
                <a:cs typeface="Times New Roman" panose="02020603050405020304" pitchFamily="18" charset="0"/>
              </a:rPr>
              <a:t>tháng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dành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dụm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được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chín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mươi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bát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lấy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đem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về</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6" name="Text Box 22"/>
          <p:cNvSpPr txBox="1">
            <a:spLocks noChangeArrowheads="1"/>
          </p:cNvSpPr>
          <p:nvPr/>
        </p:nvSpPr>
        <p:spPr bwMode="auto">
          <a:xfrm>
            <a:off x="206375" y="2963863"/>
            <a:ext cx="899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800">
                <a:solidFill>
                  <a:srgbClr val="FF0000"/>
                </a:solidFill>
                <a:latin typeface="Times New Roman" pitchFamily="18" charset="0"/>
                <a:cs typeface="Times New Roman" pitchFamily="18" charset="0"/>
              </a:rPr>
              <a:t>4.  Khi ông lão vứt tiền vào bếp lửa, người con đã làm gì?</a:t>
            </a:r>
          </a:p>
        </p:txBody>
      </p:sp>
      <p:sp>
        <p:nvSpPr>
          <p:cNvPr id="7" name="Text Box 23"/>
          <p:cNvSpPr txBox="1">
            <a:spLocks noChangeArrowheads="1"/>
          </p:cNvSpPr>
          <p:nvPr/>
        </p:nvSpPr>
        <p:spPr bwMode="auto">
          <a:xfrm>
            <a:off x="739775" y="3546475"/>
            <a:ext cx="8215313" cy="946150"/>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Anh </a:t>
            </a:r>
            <a:r>
              <a:rPr lang="en-US" altLang="en-US" sz="2800" dirty="0" err="1">
                <a:solidFill>
                  <a:srgbClr val="0000FF"/>
                </a:solidFill>
                <a:latin typeface="Times New Roman" panose="02020603050405020304" pitchFamily="18" charset="0"/>
                <a:cs typeface="Times New Roman" panose="02020603050405020304" pitchFamily="18" charset="0"/>
              </a:rPr>
              <a:t>vội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thọc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tay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bếp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lửa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lấy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tiền</a:t>
            </a:r>
            <a:r>
              <a:rPr lang="en-US" altLang="en-US" sz="2800" dirty="0">
                <a:solidFill>
                  <a:srgbClr val="0000FF"/>
                </a:solidFill>
                <a:latin typeface="Times New Roman" panose="02020603050405020304" pitchFamily="18" charset="0"/>
                <a:cs typeface="Times New Roman" panose="02020603050405020304" pitchFamily="18" charset="0"/>
              </a:rPr>
              <a:t> ra </a:t>
            </a:r>
            <a:r>
              <a:rPr lang="en-US" altLang="en-US" sz="2800" dirty="0" err="1">
                <a:solidFill>
                  <a:srgbClr val="0000FF"/>
                </a:solidFill>
                <a:latin typeface="Times New Roman" panose="02020603050405020304" pitchFamily="18" charset="0"/>
                <a:cs typeface="Times New Roman" panose="02020603050405020304" pitchFamily="18" charset="0"/>
              </a:rPr>
              <a:t>mà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hề</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bỏng</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8" name="Text Box 24"/>
          <p:cNvSpPr txBox="1">
            <a:spLocks noChangeArrowheads="1"/>
          </p:cNvSpPr>
          <p:nvPr/>
        </p:nvSpPr>
        <p:spPr bwMode="auto">
          <a:xfrm>
            <a:off x="274638" y="46259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800">
                <a:solidFill>
                  <a:srgbClr val="FF0000"/>
                </a:solidFill>
                <a:latin typeface="Times New Roman" pitchFamily="18" charset="0"/>
                <a:cs typeface="Times New Roman" pitchFamily="18" charset="0"/>
              </a:rPr>
              <a:t>* Vì sao người con vội thọc tay vào lửa để lấy tiền ra?</a:t>
            </a:r>
          </a:p>
        </p:txBody>
      </p:sp>
      <p:sp>
        <p:nvSpPr>
          <p:cNvPr id="9" name="Text Box 25"/>
          <p:cNvSpPr txBox="1">
            <a:spLocks noChangeArrowheads="1"/>
          </p:cNvSpPr>
          <p:nvPr/>
        </p:nvSpPr>
        <p:spPr bwMode="auto">
          <a:xfrm>
            <a:off x="669925" y="5189538"/>
            <a:ext cx="8215313" cy="1384300"/>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Vì</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cực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khổ</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suốt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mới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dành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dụm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được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bấy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nhiêu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quý</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tiếc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đồng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ấy</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380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to="" calcmode="lin" valueType="num">
                                      <p:cBhvr>
                                        <p:cTn id="19" dur="1" fill="hold"/>
                                        <p:tgtEl>
                                          <p:spTgt spid="6"/>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138113" y="939800"/>
            <a:ext cx="883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just" eaLnBrk="1" hangingPunct="1">
              <a:spcBef>
                <a:spcPct val="50000"/>
              </a:spcBef>
            </a:pPr>
            <a:r>
              <a:rPr lang="en-US" altLang="en-US" sz="2600">
                <a:solidFill>
                  <a:srgbClr val="FF0000"/>
                </a:solidFill>
                <a:latin typeface="Times New Roman" pitchFamily="18" charset="0"/>
                <a:cs typeface="Times New Roman" pitchFamily="18" charset="0"/>
              </a:rPr>
              <a:t>5. Hãy tìm những câu trong truyện nói lên ý nghĩa truyện này.</a:t>
            </a:r>
          </a:p>
        </p:txBody>
      </p:sp>
      <p:sp>
        <p:nvSpPr>
          <p:cNvPr id="5" name="Text Box 27"/>
          <p:cNvSpPr txBox="1">
            <a:spLocks noChangeArrowheads="1"/>
          </p:cNvSpPr>
          <p:nvPr/>
        </p:nvSpPr>
        <p:spPr bwMode="auto">
          <a:xfrm>
            <a:off x="152400" y="2006600"/>
            <a:ext cx="8839200" cy="946150"/>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lụng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người</a:t>
            </a:r>
            <a:r>
              <a:rPr lang="en-US" altLang="en-US" sz="2800" dirty="0">
                <a:solidFill>
                  <a:srgbClr val="0000FF"/>
                </a:solidFill>
                <a:latin typeface="Times New Roman" panose="02020603050405020304" pitchFamily="18" charset="0"/>
                <a:cs typeface="Times New Roman" panose="02020603050405020304" pitchFamily="18" charset="0"/>
              </a:rPr>
              <a:t> ta </a:t>
            </a:r>
            <a:r>
              <a:rPr lang="en-US" altLang="en-US" sz="2800" dirty="0" err="1">
                <a:solidFill>
                  <a:srgbClr val="0000FF"/>
                </a:solidFill>
                <a:latin typeface="Times New Roman" panose="02020603050405020304" pitchFamily="18" charset="0"/>
                <a:cs typeface="Times New Roman" panose="02020603050405020304" pitchFamily="18" charset="0"/>
              </a:rPr>
              <a:t>mới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quý</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đồng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tiền</a:t>
            </a:r>
            <a:r>
              <a:rPr lang="en-US" altLang="en-US" sz="2800" dirty="0">
                <a:solidFill>
                  <a:srgbClr val="0000FF"/>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tiêu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bao </a:t>
            </a:r>
            <a:r>
              <a:rPr lang="en-US" altLang="en-US" sz="2800" dirty="0" err="1">
                <a:solidFill>
                  <a:srgbClr val="0000FF"/>
                </a:solidFill>
                <a:latin typeface="Times New Roman" panose="02020603050405020304" pitchFamily="18" charset="0"/>
                <a:cs typeface="Times New Roman" panose="02020603050405020304" pitchFamily="18" charset="0"/>
              </a:rPr>
              <a:t>giờ</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chính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tay</a:t>
            </a:r>
            <a:r>
              <a:rPr lang="en-US" altLang="en-US" sz="2800" dirty="0">
                <a:solidFill>
                  <a:srgbClr val="0000FF"/>
                </a:solidFill>
                <a:latin typeface="Times New Roman" panose="02020603050405020304" pitchFamily="18" charset="0"/>
                <a:cs typeface="Times New Roman" panose="02020603050405020304" pitchFamily="18" charset="0"/>
              </a:rPr>
              <a:t> con. </a:t>
            </a:r>
          </a:p>
        </p:txBody>
      </p:sp>
      <p:sp>
        <p:nvSpPr>
          <p:cNvPr id="6" name="Text Box 28"/>
          <p:cNvSpPr txBox="1">
            <a:spLocks noChangeArrowheads="1"/>
          </p:cNvSpPr>
          <p:nvPr/>
        </p:nvSpPr>
        <p:spPr bwMode="auto">
          <a:xfrm>
            <a:off x="138113" y="3181350"/>
            <a:ext cx="88392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600">
                <a:solidFill>
                  <a:srgbClr val="FF0000"/>
                </a:solidFill>
                <a:latin typeface="Times New Roman" pitchFamily="18" charset="0"/>
                <a:cs typeface="Times New Roman" pitchFamily="18" charset="0"/>
              </a:rPr>
              <a:t>* Qua câu chuyện trên, các em thấy mọi của cải do đâu</a:t>
            </a:r>
          </a:p>
          <a:p>
            <a:pPr eaLnBrk="1" hangingPunct="1">
              <a:spcBef>
                <a:spcPct val="50000"/>
              </a:spcBef>
            </a:pPr>
            <a:r>
              <a:rPr lang="en-US" altLang="en-US" sz="2600">
                <a:solidFill>
                  <a:srgbClr val="FF0000"/>
                </a:solidFill>
                <a:latin typeface="Times New Roman" pitchFamily="18" charset="0"/>
                <a:cs typeface="Times New Roman" pitchFamily="18" charset="0"/>
              </a:rPr>
              <a:t> mà có?</a:t>
            </a:r>
          </a:p>
        </p:txBody>
      </p:sp>
      <p:sp>
        <p:nvSpPr>
          <p:cNvPr id="7" name="Text Box 14"/>
          <p:cNvSpPr txBox="1">
            <a:spLocks noChangeArrowheads="1"/>
          </p:cNvSpPr>
          <p:nvPr/>
        </p:nvSpPr>
        <p:spPr bwMode="auto">
          <a:xfrm>
            <a:off x="138113" y="4270375"/>
            <a:ext cx="8839200" cy="946150"/>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Hai </a:t>
            </a:r>
            <a:r>
              <a:rPr lang="en-US" altLang="en-US" sz="2800" dirty="0" err="1">
                <a:solidFill>
                  <a:srgbClr val="0000FF"/>
                </a:solidFill>
                <a:latin typeface="Times New Roman" panose="02020603050405020304" pitchFamily="18" charset="0"/>
                <a:cs typeface="Times New Roman" panose="02020603050405020304" pitchFamily="18" charset="0"/>
              </a:rPr>
              <a:t>bàn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tay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lao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động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con </a:t>
            </a:r>
            <a:r>
              <a:rPr lang="en-US" altLang="en-US" sz="2800" dirty="0" err="1">
                <a:solidFill>
                  <a:srgbClr val="0000FF"/>
                </a:solidFill>
                <a:latin typeface="Times New Roman" panose="02020603050405020304" pitchFamily="18" charset="0"/>
                <a:cs typeface="Times New Roman" panose="02020603050405020304" pitchFamily="18" charset="0"/>
              </a:rPr>
              <a:t>người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chính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nguồn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mọi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cải</a:t>
            </a:r>
            <a:r>
              <a:rPr lang="en-US" altLang="en-US" sz="2800" dirty="0">
                <a:solidFill>
                  <a:srgbClr val="0000FF"/>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02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6200" y="2362200"/>
            <a:ext cx="891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l">
              <a:spcBef>
                <a:spcPct val="50000"/>
              </a:spcBef>
              <a:buFontTx/>
              <a:buNone/>
            </a:pPr>
            <a:r>
              <a:rPr lang="en-US" altLang="en-US" sz="4000" b="1" dirty="0" err="1">
                <a:solidFill>
                  <a:srgbClr val="0000FF"/>
                </a:solidFill>
                <a:latin typeface="Times New Roman" pitchFamily="18" charset="0"/>
                <a:cs typeface="Times New Roman" pitchFamily="18" charset="0"/>
              </a:rPr>
              <a:t>Câu</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chuyện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giúp</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chúng</a:t>
            </a:r>
            <a:r>
              <a:rPr lang="en-US" altLang="en-US" sz="4000" b="1" dirty="0">
                <a:solidFill>
                  <a:srgbClr val="0000FF"/>
                </a:solidFill>
                <a:latin typeface="Times New Roman" pitchFamily="18" charset="0"/>
                <a:cs typeface="Times New Roman" pitchFamily="18" charset="0"/>
              </a:rPr>
              <a:t> ta </a:t>
            </a:r>
            <a:r>
              <a:rPr lang="en-US" altLang="en-US" sz="4000" b="1" dirty="0" err="1">
                <a:solidFill>
                  <a:srgbClr val="0000FF"/>
                </a:solidFill>
                <a:latin typeface="Times New Roman" pitchFamily="18" charset="0"/>
                <a:cs typeface="Times New Roman" pitchFamily="18" charset="0"/>
              </a:rPr>
              <a:t>hiểu</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được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hai</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bàn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tay</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lao</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động</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của</a:t>
            </a:r>
            <a:r>
              <a:rPr lang="en-US" altLang="en-US" sz="4000" b="1" dirty="0">
                <a:solidFill>
                  <a:srgbClr val="0000FF"/>
                </a:solidFill>
                <a:latin typeface="Times New Roman" pitchFamily="18" charset="0"/>
                <a:cs typeface="Times New Roman" pitchFamily="18" charset="0"/>
              </a:rPr>
              <a:t> con </a:t>
            </a:r>
            <a:r>
              <a:rPr lang="en-US" altLang="en-US" sz="4000" b="1" dirty="0" err="1">
                <a:solidFill>
                  <a:srgbClr val="0000FF"/>
                </a:solidFill>
                <a:latin typeface="Times New Roman" pitchFamily="18" charset="0"/>
                <a:cs typeface="Times New Roman" pitchFamily="18" charset="0"/>
              </a:rPr>
              <a:t>người</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chính</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là</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nguồn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tạo</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nên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của</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cải</a:t>
            </a:r>
            <a:r>
              <a:rPr lang="en-US" altLang="en-US" sz="4000" b="1" dirty="0">
                <a:solidFill>
                  <a:srgbClr val="0000FF"/>
                </a:solidFill>
                <a:latin typeface="Times New Roman" pitchFamily="18" charset="0"/>
                <a:cs typeface="Times New Roman" pitchFamily="18" charset="0"/>
              </a:rPr>
              <a:t>.</a:t>
            </a:r>
            <a:endParaRPr lang="en-US" altLang="vi-VN" sz="4000" b="1" dirty="0">
              <a:solidFill>
                <a:srgbClr val="0000FF"/>
              </a:solidFill>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3124200" y="1431405"/>
            <a:ext cx="424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l">
              <a:spcBef>
                <a:spcPct val="0"/>
              </a:spcBef>
              <a:buFontTx/>
              <a:buNone/>
            </a:pPr>
            <a:r>
              <a:rPr lang="en-US" altLang="vi-VN" sz="4000" b="1" dirty="0">
                <a:solidFill>
                  <a:srgbClr val="FF0000"/>
                </a:solidFill>
                <a:latin typeface="Times New Roman" panose="02020603050405020304" pitchFamily="18" charset="0"/>
                <a:cs typeface="Times New Roman" panose="02020603050405020304" pitchFamily="18" charset="0"/>
              </a:rPr>
              <a:t>NỘI DUNG</a:t>
            </a:r>
          </a:p>
        </p:txBody>
      </p:sp>
      <p:sp>
        <p:nvSpPr>
          <p:cNvPr id="7" name="Text Box 8"/>
          <p:cNvSpPr txBox="1">
            <a:spLocks noChangeArrowheads="1"/>
          </p:cNvSpPr>
          <p:nvPr/>
        </p:nvSpPr>
        <p:spPr bwMode="auto">
          <a:xfrm>
            <a:off x="2057400" y="723519"/>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l">
              <a:spcBef>
                <a:spcPct val="0"/>
              </a:spcBef>
              <a:buFontTx/>
              <a:buNone/>
            </a:pPr>
            <a:r>
              <a:rPr lang="en-US" altLang="vi-VN" sz="4000" b="1">
                <a:solidFill>
                  <a:srgbClr val="FF0000"/>
                </a:solidFill>
                <a:latin typeface="Times New Roman" panose="02020603050405020304" pitchFamily="18" charset="0"/>
                <a:cs typeface="Times New Roman" panose="02020603050405020304" pitchFamily="18" charset="0"/>
              </a:rPr>
              <a:t>Nêu ý nghĩa câu chuyện?</a:t>
            </a:r>
            <a:endParaRPr lang="en-US" alt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61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a:extLst>
              <a:ext uri="{FF2B5EF4-FFF2-40B4-BE49-F238E27FC236}">
                <a16:creationId xmlns:a16="http://schemas.microsoft.com/office/drawing/2014/main" id="{503A82C7-B999-4D6A-B097-87E42740BD13}"/>
              </a:ext>
            </a:extLst>
          </p:cNvPr>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78859" name="WordArt 11">
            <a:extLst>
              <a:ext uri="{FF2B5EF4-FFF2-40B4-BE49-F238E27FC236}">
                <a16:creationId xmlns:a16="http://schemas.microsoft.com/office/drawing/2014/main" id="{BC7C3372-8320-4CE5-A880-76CF1F55E7E2}"/>
              </a:ext>
            </a:extLst>
          </p:cNvPr>
          <p:cNvSpPr>
            <a:spLocks noChangeArrowheads="1" noChangeShapeType="1" noTextEdit="1"/>
          </p:cNvSpPr>
          <p:nvPr/>
        </p:nvSpPr>
        <p:spPr bwMode="auto">
          <a:xfrm>
            <a:off x="304800" y="1447800"/>
            <a:ext cx="7086600" cy="1676400"/>
          </a:xfrm>
          <a:prstGeom prst="rect">
            <a:avLst/>
          </a:prstGeom>
        </p:spPr>
        <p:txBody>
          <a:bodyPr wrap="none" fromWordArt="1">
            <a:prstTxWarp prst="textCurveDown">
              <a:avLst>
                <a:gd name="adj" fmla="val 43477"/>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LUYỆN ĐỌC LẠI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859"/>
                                        </p:tgtEl>
                                        <p:attrNameLst>
                                          <p:attrName>style.visibility</p:attrName>
                                        </p:attrNameLst>
                                      </p:cBhvr>
                                      <p:to>
                                        <p:strVal val="visible"/>
                                      </p:to>
                                    </p:set>
                                    <p:anim calcmode="lin" valueType="num">
                                      <p:cBhvr additive="base">
                                        <p:cTn id="7" dur="500" fill="hold"/>
                                        <p:tgtEl>
                                          <p:spTgt spid="78859"/>
                                        </p:tgtEl>
                                        <p:attrNameLst>
                                          <p:attrName>ppt_x</p:attrName>
                                        </p:attrNameLst>
                                      </p:cBhvr>
                                      <p:tavLst>
                                        <p:tav tm="0">
                                          <p:val>
                                            <p:strVal val="#ppt_x"/>
                                          </p:val>
                                        </p:tav>
                                        <p:tav tm="100000">
                                          <p:val>
                                            <p:strVal val="#ppt_x"/>
                                          </p:val>
                                        </p:tav>
                                      </p:tavLst>
                                    </p:anim>
                                    <p:anim calcmode="lin" valueType="num">
                                      <p:cBhvr additive="base">
                                        <p:cTn id="8" dur="500" fill="hold"/>
                                        <p:tgtEl>
                                          <p:spTgt spid="78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0"/>
            <a:ext cx="9144000" cy="6858000"/>
            <a:chOff x="0" y="0"/>
            <a:chExt cx="5760" cy="4320"/>
          </a:xfrm>
        </p:grpSpPr>
        <p:pic>
          <p:nvPicPr>
            <p:cNvPr id="54279" name="Picture 3" descr="25"/>
            <p:cNvPicPr>
              <a:picLocks noChangeAspect="1" noChangeArrowheads="1"/>
            </p:cNvPicPr>
            <p:nvPr/>
          </p:nvPicPr>
          <p:blipFill>
            <a:blip r:embed="rId2"/>
            <a:srcRect/>
            <a:stretch>
              <a:fillRect/>
            </a:stretch>
          </p:blipFill>
          <p:spPr bwMode="auto">
            <a:xfrm>
              <a:off x="0" y="0"/>
              <a:ext cx="5760" cy="4320"/>
            </a:xfrm>
            <a:prstGeom prst="rect">
              <a:avLst/>
            </a:prstGeom>
            <a:noFill/>
            <a:ln w="9525">
              <a:noFill/>
              <a:miter lim="800000"/>
              <a:headEnd/>
              <a:tailEnd/>
            </a:ln>
          </p:spPr>
        </p:pic>
        <p:pic>
          <p:nvPicPr>
            <p:cNvPr id="54280" name="Picture 9" descr="star1"/>
            <p:cNvPicPr>
              <a:picLocks noChangeAspect="1" noChangeArrowheads="1" noCrop="1"/>
            </p:cNvPicPr>
            <p:nvPr/>
          </p:nvPicPr>
          <p:blipFill>
            <a:blip r:embed="rId3"/>
            <a:srcRect/>
            <a:stretch>
              <a:fillRect/>
            </a:stretch>
          </p:blipFill>
          <p:spPr bwMode="auto">
            <a:xfrm>
              <a:off x="288" y="0"/>
              <a:ext cx="872" cy="912"/>
            </a:xfrm>
            <a:prstGeom prst="rect">
              <a:avLst/>
            </a:prstGeom>
            <a:noFill/>
            <a:ln w="9525">
              <a:noFill/>
              <a:miter lim="800000"/>
              <a:headEnd/>
              <a:tailEnd/>
            </a:ln>
          </p:spPr>
        </p:pic>
        <p:pic>
          <p:nvPicPr>
            <p:cNvPr id="54281" name="Picture 10" descr="star1"/>
            <p:cNvPicPr>
              <a:picLocks noChangeAspect="1" noChangeArrowheads="1" noCrop="1"/>
            </p:cNvPicPr>
            <p:nvPr/>
          </p:nvPicPr>
          <p:blipFill>
            <a:blip r:embed="rId3"/>
            <a:srcRect/>
            <a:stretch>
              <a:fillRect/>
            </a:stretch>
          </p:blipFill>
          <p:spPr bwMode="auto">
            <a:xfrm>
              <a:off x="4704" y="0"/>
              <a:ext cx="902" cy="912"/>
            </a:xfrm>
            <a:prstGeom prst="rect">
              <a:avLst/>
            </a:prstGeom>
            <a:noFill/>
            <a:ln w="9525">
              <a:noFill/>
              <a:miter lim="800000"/>
              <a:headEnd/>
              <a:tailEnd/>
            </a:ln>
          </p:spPr>
        </p:pic>
      </p:grpSp>
      <p:sp>
        <p:nvSpPr>
          <p:cNvPr id="54275" name="WordArt 5"/>
          <p:cNvSpPr>
            <a:spLocks noChangeArrowheads="1" noChangeShapeType="1" noTextEdit="1"/>
          </p:cNvSpPr>
          <p:nvPr/>
        </p:nvSpPr>
        <p:spPr bwMode="auto">
          <a:xfrm>
            <a:off x="3124200" y="3505200"/>
            <a:ext cx="4495800" cy="609600"/>
          </a:xfrm>
          <a:prstGeom prst="rect">
            <a:avLst/>
          </a:prstGeom>
        </p:spPr>
        <p:txBody>
          <a:bodyPr wrap="none" fromWordArt="1">
            <a:prstTxWarp prst="textPlain">
              <a:avLst>
                <a:gd name="adj" fmla="val 50000"/>
              </a:avLst>
            </a:prstTxWarp>
          </a:bodyPr>
          <a:lstStyle/>
          <a:p>
            <a:pPr algn="ctr"/>
            <a:endParaRPr lang="en-US" sz="3600" kern="10">
              <a:ln w="19050">
                <a:solidFill>
                  <a:srgbClr val="008000"/>
                </a:solidFill>
                <a:round/>
                <a:headEnd/>
                <a:tailEnd/>
              </a:ln>
              <a:solidFill>
                <a:srgbClr val="008000"/>
              </a:solidFill>
              <a:effectLst>
                <a:outerShdw dist="35921" dir="2700000" algn="ctr" rotWithShape="0">
                  <a:srgbClr val="990000"/>
                </a:outerShdw>
              </a:effectLst>
              <a:latin typeface=".VnStamp"/>
            </a:endParaRPr>
          </a:p>
        </p:txBody>
      </p:sp>
      <p:sp>
        <p:nvSpPr>
          <p:cNvPr id="103430" name="WordArt 6"/>
          <p:cNvSpPr>
            <a:spLocks noChangeArrowheads="1" noChangeShapeType="1" noTextEdit="1"/>
          </p:cNvSpPr>
          <p:nvPr/>
        </p:nvSpPr>
        <p:spPr bwMode="auto">
          <a:xfrm>
            <a:off x="2514600" y="1447800"/>
            <a:ext cx="5791200" cy="3962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Kể</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chuyện</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p>
        </p:txBody>
      </p:sp>
      <p:pic>
        <p:nvPicPr>
          <p:cNvPr id="54277" name="Picture 7" descr="21"/>
          <p:cNvPicPr>
            <a:picLocks noChangeAspect="1" noChangeArrowheads="1" noCrop="1"/>
          </p:cNvPicPr>
          <p:nvPr/>
        </p:nvPicPr>
        <p:blipFill>
          <a:blip r:embed="rId4"/>
          <a:srcRect/>
          <a:stretch>
            <a:fillRect/>
          </a:stretch>
        </p:blipFill>
        <p:spPr bwMode="auto">
          <a:xfrm>
            <a:off x="0" y="4640263"/>
            <a:ext cx="2362200" cy="2217737"/>
          </a:xfrm>
          <a:prstGeom prst="rect">
            <a:avLst/>
          </a:prstGeom>
          <a:noFill/>
          <a:ln w="9525">
            <a:noFill/>
            <a:miter lim="800000"/>
            <a:headEnd/>
            <a:tailEnd/>
          </a:ln>
        </p:spPr>
      </p:pic>
      <p:pic>
        <p:nvPicPr>
          <p:cNvPr id="54278" name="Picture 8" descr="star4"/>
          <p:cNvPicPr>
            <a:picLocks noChangeAspect="1" noChangeArrowheads="1" noCrop="1"/>
          </p:cNvPicPr>
          <p:nvPr/>
        </p:nvPicPr>
        <p:blipFill>
          <a:blip r:embed="rId5"/>
          <a:srcRect/>
          <a:stretch>
            <a:fillRect/>
          </a:stretch>
        </p:blipFill>
        <p:spPr bwMode="auto">
          <a:xfrm>
            <a:off x="4648200" y="5715000"/>
            <a:ext cx="1600200" cy="114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03430"/>
                                        </p:tgtEl>
                                        <p:attrNameLst>
                                          <p:attrName>style.color</p:attrName>
                                        </p:attrNameLst>
                                      </p:cBhvr>
                                      <p:by>
                                        <p:hsl h="10842353" s="0" l="0"/>
                                      </p:by>
                                    </p:animClr>
                                    <p:animClr clrSpc="hsl" dir="cw">
                                      <p:cBhvr>
                                        <p:cTn id="7" dur="500" fill="hold"/>
                                        <p:tgtEl>
                                          <p:spTgt spid="103430"/>
                                        </p:tgtEl>
                                        <p:attrNameLst>
                                          <p:attrName>fillcolor</p:attrName>
                                        </p:attrNameLst>
                                      </p:cBhvr>
                                      <p:by>
                                        <p:hsl h="10842353" s="0" l="0"/>
                                      </p:by>
                                    </p:animClr>
                                    <p:animClr clrSpc="hsl" dir="cw">
                                      <p:cBhvr>
                                        <p:cTn id="8" dur="500" fill="hold"/>
                                        <p:tgtEl>
                                          <p:spTgt spid="103430"/>
                                        </p:tgtEl>
                                        <p:attrNameLst>
                                          <p:attrName>stroke.color</p:attrName>
                                        </p:attrNameLst>
                                      </p:cBhvr>
                                      <p:by>
                                        <p:hsl h="10842353" s="0" l="0"/>
                                      </p:by>
                                    </p:animClr>
                                    <p:set>
                                      <p:cBhvr>
                                        <p:cTn id="9" dur="500" fill="hold"/>
                                        <p:tgtEl>
                                          <p:spTgt spid="1034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0" y="1982788"/>
            <a:ext cx="6015038" cy="2571750"/>
            <a:chOff x="624" y="192"/>
            <a:chExt cx="4080" cy="1257"/>
          </a:xfrm>
        </p:grpSpPr>
        <p:pic>
          <p:nvPicPr>
            <p:cNvPr id="60435" name="Picture 7" descr="Hu bac cua nguoi ch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192"/>
              <a:ext cx="4080" cy="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 name="Oval 13"/>
            <p:cNvSpPr>
              <a:spLocks noChangeArrowheads="1"/>
            </p:cNvSpPr>
            <p:nvPr/>
          </p:nvSpPr>
          <p:spPr bwMode="auto">
            <a:xfrm>
              <a:off x="672" y="2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1</a:t>
              </a:r>
            </a:p>
          </p:txBody>
        </p:sp>
      </p:grpSp>
      <p:grpSp>
        <p:nvGrpSpPr>
          <p:cNvPr id="3" name="Group 23"/>
          <p:cNvGrpSpPr>
            <a:grpSpLocks/>
          </p:cNvGrpSpPr>
          <p:nvPr/>
        </p:nvGrpSpPr>
        <p:grpSpPr bwMode="auto">
          <a:xfrm>
            <a:off x="6024563" y="1955800"/>
            <a:ext cx="3119437" cy="2576513"/>
            <a:chOff x="624" y="1449"/>
            <a:chExt cx="4080" cy="1182"/>
          </a:xfrm>
        </p:grpSpPr>
        <p:pic>
          <p:nvPicPr>
            <p:cNvPr id="60433" name="Picture 8"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64" b="61868"/>
            <a:stretch>
              <a:fillRect/>
            </a:stretch>
          </p:blipFill>
          <p:spPr bwMode="auto">
            <a:xfrm>
              <a:off x="624" y="1449"/>
              <a:ext cx="408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Oval 18"/>
            <p:cNvSpPr>
              <a:spLocks noChangeArrowheads="1"/>
            </p:cNvSpPr>
            <p:nvPr/>
          </p:nvSpPr>
          <p:spPr bwMode="auto">
            <a:xfrm>
              <a:off x="672" y="1449"/>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2</a:t>
              </a:r>
            </a:p>
          </p:txBody>
        </p:sp>
      </p:grpSp>
      <p:grpSp>
        <p:nvGrpSpPr>
          <p:cNvPr id="4" name="Group 24"/>
          <p:cNvGrpSpPr>
            <a:grpSpLocks/>
          </p:cNvGrpSpPr>
          <p:nvPr/>
        </p:nvGrpSpPr>
        <p:grpSpPr bwMode="auto">
          <a:xfrm>
            <a:off x="-9525" y="4521200"/>
            <a:ext cx="2676525" cy="2362200"/>
            <a:chOff x="606" y="2640"/>
            <a:chExt cx="1296" cy="1680"/>
          </a:xfrm>
        </p:grpSpPr>
        <p:pic>
          <p:nvPicPr>
            <p:cNvPr id="60431" name="Picture 9"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t="40477" r="71620"/>
            <a:stretch>
              <a:fillRect/>
            </a:stretch>
          </p:blipFill>
          <p:spPr bwMode="auto">
            <a:xfrm>
              <a:off x="606" y="2640"/>
              <a:ext cx="129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Oval 19"/>
            <p:cNvSpPr>
              <a:spLocks noChangeArrowheads="1"/>
            </p:cNvSpPr>
            <p:nvPr/>
          </p:nvSpPr>
          <p:spPr bwMode="auto">
            <a:xfrm>
              <a:off x="672" y="26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3</a:t>
              </a:r>
            </a:p>
          </p:txBody>
        </p:sp>
      </p:grpSp>
      <p:grpSp>
        <p:nvGrpSpPr>
          <p:cNvPr id="5" name="Group 25"/>
          <p:cNvGrpSpPr>
            <a:grpSpLocks/>
          </p:cNvGrpSpPr>
          <p:nvPr/>
        </p:nvGrpSpPr>
        <p:grpSpPr bwMode="auto">
          <a:xfrm>
            <a:off x="2714625" y="4521200"/>
            <a:ext cx="3195638" cy="2376488"/>
            <a:chOff x="1908" y="2640"/>
            <a:chExt cx="1344" cy="1689"/>
          </a:xfrm>
        </p:grpSpPr>
        <p:pic>
          <p:nvPicPr>
            <p:cNvPr id="60429" name="Picture 10"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29871" t="40636" r="35794"/>
            <a:stretch>
              <a:fillRect/>
            </a:stretch>
          </p:blipFill>
          <p:spPr bwMode="auto">
            <a:xfrm>
              <a:off x="1908" y="2646"/>
              <a:ext cx="1344"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Oval 20"/>
            <p:cNvSpPr>
              <a:spLocks noChangeArrowheads="1"/>
            </p:cNvSpPr>
            <p:nvPr/>
          </p:nvSpPr>
          <p:spPr bwMode="auto">
            <a:xfrm>
              <a:off x="2016" y="26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4</a:t>
              </a:r>
            </a:p>
          </p:txBody>
        </p:sp>
      </p:grpSp>
      <p:grpSp>
        <p:nvGrpSpPr>
          <p:cNvPr id="6" name="Group 26"/>
          <p:cNvGrpSpPr>
            <a:grpSpLocks/>
          </p:cNvGrpSpPr>
          <p:nvPr/>
        </p:nvGrpSpPr>
        <p:grpSpPr bwMode="auto">
          <a:xfrm>
            <a:off x="5910263" y="4529138"/>
            <a:ext cx="3195637" cy="2390775"/>
            <a:chOff x="3273" y="2643"/>
            <a:chExt cx="1440" cy="1704"/>
          </a:xfrm>
        </p:grpSpPr>
        <p:pic>
          <p:nvPicPr>
            <p:cNvPr id="60427" name="Picture 11"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64148" t="39484" r="43" b="757"/>
            <a:stretch>
              <a:fillRect/>
            </a:stretch>
          </p:blipFill>
          <p:spPr bwMode="auto">
            <a:xfrm>
              <a:off x="3273" y="2643"/>
              <a:ext cx="1440"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Oval 21"/>
            <p:cNvSpPr>
              <a:spLocks noChangeArrowheads="1"/>
            </p:cNvSpPr>
            <p:nvPr/>
          </p:nvSpPr>
          <p:spPr bwMode="auto">
            <a:xfrm>
              <a:off x="3303" y="2649"/>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5</a:t>
              </a:r>
            </a:p>
          </p:txBody>
        </p:sp>
      </p:grpSp>
      <p:sp>
        <p:nvSpPr>
          <p:cNvPr id="121883" name="Text Box 27"/>
          <p:cNvSpPr txBox="1">
            <a:spLocks noChangeArrowheads="1"/>
          </p:cNvSpPr>
          <p:nvPr/>
        </p:nvSpPr>
        <p:spPr bwMode="auto">
          <a:xfrm>
            <a:off x="115888" y="1019175"/>
            <a:ext cx="9029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r>
              <a:rPr lang="en-US" altLang="en-US" sz="2800">
                <a:solidFill>
                  <a:srgbClr val="0000FF"/>
                </a:solidFill>
                <a:latin typeface="Times New Roman" pitchFamily="18" charset="0"/>
                <a:cs typeface="Times New Roman" pitchFamily="18" charset="0"/>
              </a:rPr>
              <a:t>1. Sắp xếp lại các tranh sau theo đúng thứ tự trong câu chuyện “Hũ bạc của người cha”.</a:t>
            </a:r>
          </a:p>
        </p:txBody>
      </p:sp>
      <p:sp>
        <p:nvSpPr>
          <p:cNvPr id="60424" name="Text Box 25"/>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0425" name="Text Box 26"/>
          <p:cNvSpPr txBox="1">
            <a:spLocks noChangeArrowheads="1"/>
          </p:cNvSpPr>
          <p:nvPr/>
        </p:nvSpPr>
        <p:spPr bwMode="auto">
          <a:xfrm>
            <a:off x="-228600" y="92075"/>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u="sng">
                <a:solidFill>
                  <a:srgbClr val="0000FF"/>
                </a:solidFill>
                <a:latin typeface="Times New Roman" pitchFamily="18" charset="0"/>
                <a:cs typeface="Times New Roman" pitchFamily="18" charset="0"/>
              </a:rPr>
              <a:t>Kể chuyện</a:t>
            </a:r>
          </a:p>
        </p:txBody>
      </p:sp>
      <p:sp>
        <p:nvSpPr>
          <p:cNvPr id="60426" name="Text Box 27"/>
          <p:cNvSpPr txBox="1">
            <a:spLocks noChangeArrowheads="1"/>
          </p:cNvSpPr>
          <p:nvPr/>
        </p:nvSpPr>
        <p:spPr bwMode="auto">
          <a:xfrm>
            <a:off x="-114300" y="50006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Tree>
    <p:extLst>
      <p:ext uri="{BB962C8B-B14F-4D97-AF65-F5344CB8AC3E}">
        <p14:creationId xmlns:p14="http://schemas.microsoft.com/office/powerpoint/2010/main" val="251367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1883"/>
                                        </p:tgtEl>
                                        <p:attrNameLst>
                                          <p:attrName>style.visibility</p:attrName>
                                        </p:attrNameLst>
                                      </p:cBhvr>
                                      <p:to>
                                        <p:strVal val="visible"/>
                                      </p:to>
                                    </p:set>
                                    <p:anim calcmode="discrete" valueType="clr">
                                      <p:cBhvr override="childStyle">
                                        <p:cTn id="29" dur="80"/>
                                        <p:tgtEl>
                                          <p:spTgt spid="121883"/>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1883"/>
                                        </p:tgtEl>
                                        <p:attrNameLst>
                                          <p:attrName>fillcolor</p:attrName>
                                        </p:attrNameLst>
                                      </p:cBhvr>
                                      <p:tavLst>
                                        <p:tav tm="0">
                                          <p:val>
                                            <p:clrVal>
                                              <a:schemeClr val="accent2"/>
                                            </p:clrVal>
                                          </p:val>
                                        </p:tav>
                                        <p:tav tm="50000">
                                          <p:val>
                                            <p:clrVal>
                                              <a:schemeClr val="hlink"/>
                                            </p:clrVal>
                                          </p:val>
                                        </p:tav>
                                      </p:tavLst>
                                    </p:anim>
                                    <p:set>
                                      <p:cBhvr>
                                        <p:cTn id="31" dur="80"/>
                                        <p:tgtEl>
                                          <p:spTgt spid="1218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Text Box 527"/>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1443" name="Text Box 528"/>
          <p:cNvSpPr txBox="1">
            <a:spLocks noChangeArrowheads="1"/>
          </p:cNvSpPr>
          <p:nvPr/>
        </p:nvSpPr>
        <p:spPr bwMode="auto">
          <a:xfrm>
            <a:off x="0" y="15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u="sng">
                <a:solidFill>
                  <a:srgbClr val="0000FF"/>
                </a:solidFill>
                <a:latin typeface="Times New Roman" pitchFamily="18" charset="0"/>
                <a:cs typeface="Times New Roman" pitchFamily="18" charset="0"/>
              </a:rPr>
              <a:t>Kể chuyện</a:t>
            </a:r>
          </a:p>
        </p:txBody>
      </p:sp>
      <p:sp>
        <p:nvSpPr>
          <p:cNvPr id="61444" name="Text Box 529"/>
          <p:cNvSpPr txBox="1">
            <a:spLocks noChangeArrowheads="1"/>
          </p:cNvSpPr>
          <p:nvPr/>
        </p:nvSpPr>
        <p:spPr bwMode="auto">
          <a:xfrm>
            <a:off x="0" y="39052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
        <p:nvSpPr>
          <p:cNvPr id="11796" name="Text Box 532"/>
          <p:cNvSpPr txBox="1">
            <a:spLocks noChangeArrowheads="1"/>
          </p:cNvSpPr>
          <p:nvPr/>
        </p:nvSpPr>
        <p:spPr bwMode="auto">
          <a:xfrm>
            <a:off x="34925" y="998538"/>
            <a:ext cx="88804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800">
                <a:solidFill>
                  <a:srgbClr val="800000"/>
                </a:solidFill>
                <a:latin typeface="Times New Roman" pitchFamily="18" charset="0"/>
                <a:cs typeface="Times New Roman" pitchFamily="18" charset="0"/>
              </a:rPr>
              <a:t>* Các tranh sắp xếp đúng lần lượt là: </a:t>
            </a:r>
          </a:p>
        </p:txBody>
      </p:sp>
      <p:grpSp>
        <p:nvGrpSpPr>
          <p:cNvPr id="22" name="Group 24"/>
          <p:cNvGrpSpPr>
            <a:grpSpLocks/>
          </p:cNvGrpSpPr>
          <p:nvPr/>
        </p:nvGrpSpPr>
        <p:grpSpPr bwMode="auto">
          <a:xfrm>
            <a:off x="12700" y="1676400"/>
            <a:ext cx="2676525" cy="2362200"/>
            <a:chOff x="606" y="2640"/>
            <a:chExt cx="1296" cy="1680"/>
          </a:xfrm>
        </p:grpSpPr>
        <p:pic>
          <p:nvPicPr>
            <p:cNvPr id="61459" name="Picture 9"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t="40477" r="71620"/>
            <a:stretch>
              <a:fillRect/>
            </a:stretch>
          </p:blipFill>
          <p:spPr bwMode="auto">
            <a:xfrm>
              <a:off x="606" y="2640"/>
              <a:ext cx="129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0" name="Oval 19"/>
            <p:cNvSpPr>
              <a:spLocks noChangeArrowheads="1"/>
            </p:cNvSpPr>
            <p:nvPr/>
          </p:nvSpPr>
          <p:spPr bwMode="auto">
            <a:xfrm>
              <a:off x="672" y="26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3</a:t>
              </a:r>
            </a:p>
          </p:txBody>
        </p:sp>
      </p:grpSp>
      <p:grpSp>
        <p:nvGrpSpPr>
          <p:cNvPr id="25" name="Group 26"/>
          <p:cNvGrpSpPr>
            <a:grpSpLocks/>
          </p:cNvGrpSpPr>
          <p:nvPr/>
        </p:nvGrpSpPr>
        <p:grpSpPr bwMode="auto">
          <a:xfrm>
            <a:off x="2776538" y="1662113"/>
            <a:ext cx="3195637" cy="2390775"/>
            <a:chOff x="3273" y="2643"/>
            <a:chExt cx="1440" cy="1704"/>
          </a:xfrm>
        </p:grpSpPr>
        <p:pic>
          <p:nvPicPr>
            <p:cNvPr id="61457" name="Picture 11"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64148" t="39484" r="43" b="757"/>
            <a:stretch>
              <a:fillRect/>
            </a:stretch>
          </p:blipFill>
          <p:spPr bwMode="auto">
            <a:xfrm>
              <a:off x="3273" y="2643"/>
              <a:ext cx="1440"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Oval 21"/>
            <p:cNvSpPr>
              <a:spLocks noChangeArrowheads="1"/>
            </p:cNvSpPr>
            <p:nvPr/>
          </p:nvSpPr>
          <p:spPr bwMode="auto">
            <a:xfrm>
              <a:off x="3303" y="2649"/>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5</a:t>
              </a:r>
            </a:p>
          </p:txBody>
        </p:sp>
      </p:grpSp>
      <p:grpSp>
        <p:nvGrpSpPr>
          <p:cNvPr id="28" name="Group 25"/>
          <p:cNvGrpSpPr>
            <a:grpSpLocks/>
          </p:cNvGrpSpPr>
          <p:nvPr/>
        </p:nvGrpSpPr>
        <p:grpSpPr bwMode="auto">
          <a:xfrm>
            <a:off x="5948363" y="1676400"/>
            <a:ext cx="3195637" cy="2376488"/>
            <a:chOff x="1908" y="2640"/>
            <a:chExt cx="1344" cy="1689"/>
          </a:xfrm>
        </p:grpSpPr>
        <p:pic>
          <p:nvPicPr>
            <p:cNvPr id="61455" name="Picture 10"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29871" t="40636" r="35794"/>
            <a:stretch>
              <a:fillRect/>
            </a:stretch>
          </p:blipFill>
          <p:spPr bwMode="auto">
            <a:xfrm>
              <a:off x="1908" y="2646"/>
              <a:ext cx="1344"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Oval 20"/>
            <p:cNvSpPr>
              <a:spLocks noChangeArrowheads="1"/>
            </p:cNvSpPr>
            <p:nvPr/>
          </p:nvSpPr>
          <p:spPr bwMode="auto">
            <a:xfrm>
              <a:off x="2016" y="26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4</a:t>
              </a:r>
            </a:p>
          </p:txBody>
        </p:sp>
      </p:grpSp>
      <p:grpSp>
        <p:nvGrpSpPr>
          <p:cNvPr id="31" name="Group 22"/>
          <p:cNvGrpSpPr>
            <a:grpSpLocks/>
          </p:cNvGrpSpPr>
          <p:nvPr/>
        </p:nvGrpSpPr>
        <p:grpSpPr bwMode="auto">
          <a:xfrm>
            <a:off x="23813" y="4192588"/>
            <a:ext cx="6015037" cy="2571750"/>
            <a:chOff x="624" y="192"/>
            <a:chExt cx="4080" cy="1257"/>
          </a:xfrm>
        </p:grpSpPr>
        <p:pic>
          <p:nvPicPr>
            <p:cNvPr id="61453" name="Picture 7" descr="Hu bac cua nguoi ch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2"/>
              <a:ext cx="4080" cy="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Oval 13"/>
            <p:cNvSpPr>
              <a:spLocks noChangeArrowheads="1"/>
            </p:cNvSpPr>
            <p:nvPr/>
          </p:nvSpPr>
          <p:spPr bwMode="auto">
            <a:xfrm>
              <a:off x="672" y="240"/>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1</a:t>
              </a:r>
            </a:p>
          </p:txBody>
        </p:sp>
      </p:grpSp>
      <p:grpSp>
        <p:nvGrpSpPr>
          <p:cNvPr id="34" name="Group 23"/>
          <p:cNvGrpSpPr>
            <a:grpSpLocks/>
          </p:cNvGrpSpPr>
          <p:nvPr/>
        </p:nvGrpSpPr>
        <p:grpSpPr bwMode="auto">
          <a:xfrm>
            <a:off x="5986463" y="4205288"/>
            <a:ext cx="3119437" cy="2576512"/>
            <a:chOff x="624" y="1449"/>
            <a:chExt cx="4080" cy="1182"/>
          </a:xfrm>
        </p:grpSpPr>
        <p:pic>
          <p:nvPicPr>
            <p:cNvPr id="61451" name="Picture 8" descr="Hu bac cua nguoi cha"/>
            <p:cNvPicPr>
              <a:picLocks noChangeAspect="1" noChangeArrowheads="1"/>
            </p:cNvPicPr>
            <p:nvPr/>
          </p:nvPicPr>
          <p:blipFill>
            <a:blip r:embed="rId3">
              <a:extLst>
                <a:ext uri="{28A0092B-C50C-407E-A947-70E740481C1C}">
                  <a14:useLocalDpi xmlns:a14="http://schemas.microsoft.com/office/drawing/2010/main" val="0"/>
                </a:ext>
              </a:extLst>
            </a:blip>
            <a:srcRect l="64" b="61868"/>
            <a:stretch>
              <a:fillRect/>
            </a:stretch>
          </p:blipFill>
          <p:spPr bwMode="auto">
            <a:xfrm>
              <a:off x="624" y="1449"/>
              <a:ext cx="408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Oval 18"/>
            <p:cNvSpPr>
              <a:spLocks noChangeArrowheads="1"/>
            </p:cNvSpPr>
            <p:nvPr/>
          </p:nvSpPr>
          <p:spPr bwMode="auto">
            <a:xfrm>
              <a:off x="672" y="1449"/>
              <a:ext cx="240" cy="240"/>
            </a:xfrm>
            <a:prstGeom prst="ellipse">
              <a:avLst/>
            </a:prstGeom>
            <a:solidFill>
              <a:schemeClr val="accent1"/>
            </a:solidFill>
            <a:ln w="9525">
              <a:solidFill>
                <a:schemeClr val="tx1"/>
              </a:solidFill>
              <a:round/>
              <a:headEnd/>
              <a:tailEnd/>
            </a:ln>
          </p:spPr>
          <p:txBody>
            <a:bodyPr wrap="none" anchor="ctr"/>
            <a:lstStyle/>
            <a:p>
              <a:pPr algn="ctr"/>
              <a:r>
                <a:rPr lang="en-US" altLang="en-US" sz="2400" b="0">
                  <a:solidFill>
                    <a:srgbClr val="FF0000"/>
                  </a:solidFill>
                </a:rPr>
                <a:t>2</a:t>
              </a:r>
            </a:p>
          </p:txBody>
        </p:sp>
      </p:grpSp>
    </p:spTree>
    <p:extLst>
      <p:ext uri="{BB962C8B-B14F-4D97-AF65-F5344CB8AC3E}">
        <p14:creationId xmlns:p14="http://schemas.microsoft.com/office/powerpoint/2010/main" val="2849870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96"/>
                                        </p:tgtEl>
                                        <p:attrNameLst>
                                          <p:attrName>style.visibility</p:attrName>
                                        </p:attrNameLst>
                                      </p:cBhvr>
                                      <p:to>
                                        <p:strVal val="visible"/>
                                      </p:to>
                                    </p:set>
                                    <p:anim calcmode="discrete" valueType="clr">
                                      <p:cBhvr override="childStyle">
                                        <p:cTn id="7" dur="80"/>
                                        <p:tgtEl>
                                          <p:spTgt spid="117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96"/>
                                        </p:tgtEl>
                                        <p:attrNameLst>
                                          <p:attrName>fillcolor</p:attrName>
                                        </p:attrNameLst>
                                      </p:cBhvr>
                                      <p:tavLst>
                                        <p:tav tm="0">
                                          <p:val>
                                            <p:clrVal>
                                              <a:schemeClr val="accent2"/>
                                            </p:clrVal>
                                          </p:val>
                                        </p:tav>
                                        <p:tav tm="50000">
                                          <p:val>
                                            <p:clrVal>
                                              <a:schemeClr val="hlink"/>
                                            </p:clrVal>
                                          </p:val>
                                        </p:tav>
                                      </p:tavLst>
                                    </p:anim>
                                    <p:set>
                                      <p:cBhvr>
                                        <p:cTn id="9" dur="80"/>
                                        <p:tgtEl>
                                          <p:spTgt spid="117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heel(1)">
                                      <p:cBhvr>
                                        <p:cTn id="3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5" name="Group 7"/>
          <p:cNvGrpSpPr>
            <a:grpSpLocks/>
          </p:cNvGrpSpPr>
          <p:nvPr/>
        </p:nvGrpSpPr>
        <p:grpSpPr bwMode="auto">
          <a:xfrm>
            <a:off x="7938" y="1979613"/>
            <a:ext cx="5562600" cy="4876800"/>
            <a:chOff x="672" y="912"/>
            <a:chExt cx="4512" cy="3408"/>
          </a:xfrm>
        </p:grpSpPr>
        <p:pic>
          <p:nvPicPr>
            <p:cNvPr id="63496" name="Picture 4" descr="Image539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960"/>
              <a:ext cx="4512"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7" name="Oval 6"/>
            <p:cNvSpPr>
              <a:spLocks noChangeArrowheads="1"/>
            </p:cNvSpPr>
            <p:nvPr/>
          </p:nvSpPr>
          <p:spPr bwMode="auto">
            <a:xfrm>
              <a:off x="768" y="912"/>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a:cs typeface="Arial" pitchFamily="34" charset="0"/>
                </a:rPr>
                <a:t>1</a:t>
              </a:r>
            </a:p>
          </p:txBody>
        </p:sp>
      </p:grpSp>
      <p:sp>
        <p:nvSpPr>
          <p:cNvPr id="83976" name="Text Box 8"/>
          <p:cNvSpPr txBox="1">
            <a:spLocks noChangeArrowheads="1"/>
          </p:cNvSpPr>
          <p:nvPr/>
        </p:nvSpPr>
        <p:spPr bwMode="auto">
          <a:xfrm>
            <a:off x="6172200" y="2490788"/>
            <a:ext cx="2659063"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800">
                <a:solidFill>
                  <a:srgbClr val="800000"/>
                </a:solidFill>
                <a:latin typeface="Times New Roman" pitchFamily="18" charset="0"/>
                <a:cs typeface="Times New Roman" pitchFamily="18" charset="0"/>
              </a:rPr>
              <a:t>“Cha muốn trước khi nhắm mắt, thấy con kiếm nổi bát cơm. Con hãy đi làm và mang tiền về đây.”</a:t>
            </a:r>
          </a:p>
        </p:txBody>
      </p:sp>
      <p:sp>
        <p:nvSpPr>
          <p:cNvPr id="63492" name="Text Box 9"/>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3493" name="Text Box 10"/>
          <p:cNvSpPr txBox="1">
            <a:spLocks noChangeArrowheads="1"/>
          </p:cNvSpPr>
          <p:nvPr/>
        </p:nvSpPr>
        <p:spPr bwMode="auto">
          <a:xfrm>
            <a:off x="-152400" y="92075"/>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chuyện</a:t>
            </a:r>
          </a:p>
        </p:txBody>
      </p:sp>
      <p:sp>
        <p:nvSpPr>
          <p:cNvPr id="63494" name="Text Box 11"/>
          <p:cNvSpPr txBox="1">
            <a:spLocks noChangeArrowheads="1"/>
          </p:cNvSpPr>
          <p:nvPr/>
        </p:nvSpPr>
        <p:spPr bwMode="auto">
          <a:xfrm>
            <a:off x="-123825" y="5191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
        <p:nvSpPr>
          <p:cNvPr id="83981" name="Text Box 13"/>
          <p:cNvSpPr txBox="1">
            <a:spLocks noChangeArrowheads="1"/>
          </p:cNvSpPr>
          <p:nvPr/>
        </p:nvSpPr>
        <p:spPr bwMode="auto">
          <a:xfrm>
            <a:off x="1133475" y="1084263"/>
            <a:ext cx="6629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lại từng đoạn câu chuyện.</a:t>
            </a:r>
          </a:p>
        </p:txBody>
      </p:sp>
    </p:spTree>
    <p:extLst>
      <p:ext uri="{BB962C8B-B14F-4D97-AF65-F5344CB8AC3E}">
        <p14:creationId xmlns:p14="http://schemas.microsoft.com/office/powerpoint/2010/main" val="42130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3981"/>
                                        </p:tgtEl>
                                        <p:attrNameLst>
                                          <p:attrName>style.visibility</p:attrName>
                                        </p:attrNameLst>
                                      </p:cBhvr>
                                      <p:to>
                                        <p:strVal val="visible"/>
                                      </p:to>
                                    </p:set>
                                    <p:anim calcmode="discrete" valueType="clr">
                                      <p:cBhvr override="childStyle">
                                        <p:cTn id="7" dur="80"/>
                                        <p:tgtEl>
                                          <p:spTgt spid="8398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3981"/>
                                        </p:tgtEl>
                                        <p:attrNameLst>
                                          <p:attrName>fillcolor</p:attrName>
                                        </p:attrNameLst>
                                      </p:cBhvr>
                                      <p:tavLst>
                                        <p:tav tm="0">
                                          <p:val>
                                            <p:clrVal>
                                              <a:schemeClr val="accent2"/>
                                            </p:clrVal>
                                          </p:val>
                                        </p:tav>
                                        <p:tav tm="50000">
                                          <p:val>
                                            <p:clrVal>
                                              <a:schemeClr val="hlink"/>
                                            </p:clrVal>
                                          </p:val>
                                        </p:tav>
                                      </p:tavLst>
                                    </p:anim>
                                    <p:set>
                                      <p:cBhvr>
                                        <p:cTn id="9" dur="80"/>
                                        <p:tgtEl>
                                          <p:spTgt spid="8398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3975"/>
                                        </p:tgtEl>
                                        <p:attrNameLst>
                                          <p:attrName>style.visibility</p:attrName>
                                        </p:attrNameLst>
                                      </p:cBhvr>
                                      <p:to>
                                        <p:strVal val="visible"/>
                                      </p:to>
                                    </p:set>
                                    <p:anim calcmode="lin" valueType="num">
                                      <p:cBhvr additive="base">
                                        <p:cTn id="14" dur="500" fill="hold"/>
                                        <p:tgtEl>
                                          <p:spTgt spid="83975"/>
                                        </p:tgtEl>
                                        <p:attrNameLst>
                                          <p:attrName>ppt_x</p:attrName>
                                        </p:attrNameLst>
                                      </p:cBhvr>
                                      <p:tavLst>
                                        <p:tav tm="0">
                                          <p:val>
                                            <p:strVal val="#ppt_x"/>
                                          </p:val>
                                        </p:tav>
                                        <p:tav tm="100000">
                                          <p:val>
                                            <p:strVal val="#ppt_x"/>
                                          </p:val>
                                        </p:tav>
                                      </p:tavLst>
                                    </p:anim>
                                    <p:anim calcmode="lin" valueType="num">
                                      <p:cBhvr additive="base">
                                        <p:cTn id="15" dur="500" fill="hold"/>
                                        <p:tgtEl>
                                          <p:spTgt spid="8397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83976"/>
                                        </p:tgtEl>
                                        <p:attrNameLst>
                                          <p:attrName>style.visibility</p:attrName>
                                        </p:attrNameLst>
                                      </p:cBhvr>
                                      <p:to>
                                        <p:strVal val="visible"/>
                                      </p:to>
                                    </p:set>
                                    <p:anim calcmode="discrete" valueType="clr">
                                      <p:cBhvr override="childStyle">
                                        <p:cTn id="20" dur="80"/>
                                        <p:tgtEl>
                                          <p:spTgt spid="83976"/>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3976"/>
                                        </p:tgtEl>
                                        <p:attrNameLst>
                                          <p:attrName>fillcolor</p:attrName>
                                        </p:attrNameLst>
                                      </p:cBhvr>
                                      <p:tavLst>
                                        <p:tav tm="0">
                                          <p:val>
                                            <p:clrVal>
                                              <a:schemeClr val="accent2"/>
                                            </p:clrVal>
                                          </p:val>
                                        </p:tav>
                                        <p:tav tm="50000">
                                          <p:val>
                                            <p:clrVal>
                                              <a:schemeClr val="hlink"/>
                                            </p:clrVal>
                                          </p:val>
                                        </p:tav>
                                      </p:tavLst>
                                    </p:anim>
                                    <p:set>
                                      <p:cBhvr>
                                        <p:cTn id="22" dur="80"/>
                                        <p:tgtEl>
                                          <p:spTgt spid="839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p:bldP spid="83981"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 name="Rectangle 3">
            <a:extLst>
              <a:ext uri="{FF2B5EF4-FFF2-40B4-BE49-F238E27FC236}">
                <a16:creationId xmlns:a16="http://schemas.microsoft.com/office/drawing/2014/main" id="{3EF31FB2-960D-43D3-8036-BB812F78FED4}"/>
              </a:ext>
            </a:extLst>
          </p:cNvPr>
          <p:cNvSpPr>
            <a:spLocks noChangeArrowheads="1"/>
          </p:cNvSpPr>
          <p:nvPr/>
        </p:nvSpPr>
        <p:spPr bwMode="auto">
          <a:xfrm>
            <a:off x="0" y="1898650"/>
            <a:ext cx="9144000" cy="522288"/>
          </a:xfrm>
          <a:prstGeom prst="rect">
            <a:avLst/>
          </a:prstGeom>
          <a:solidFill>
            <a:srgbClr val="FFFF00"/>
          </a:solidFill>
          <a:ln>
            <a:solidFill>
              <a:srgbClr val="00B05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CA" altLang="en-US" sz="2800" dirty="0">
                <a:solidFill>
                  <a:srgbClr val="0000FF"/>
                </a:solidFill>
                <a:latin typeface="Times New Roman" panose="02020603050405020304" pitchFamily="18" charset="0"/>
                <a:cs typeface="Times New Roman" panose="02020603050405020304" pitchFamily="18" charset="0"/>
              </a:rPr>
              <a:t>* </a:t>
            </a:r>
            <a:r>
              <a:rPr lang="en-CA" altLang="en-US" sz="2800" dirty="0" err="1">
                <a:solidFill>
                  <a:srgbClr val="0000FF"/>
                </a:solidFill>
                <a:latin typeface="Times New Roman" panose="02020603050405020304" pitchFamily="18" charset="0"/>
                <a:cs typeface="Times New Roman" panose="02020603050405020304" pitchFamily="18" charset="0"/>
              </a:rPr>
              <a:t>Đọc</a:t>
            </a:r>
            <a:r>
              <a:rPr lang="en-CA" altLang="en-US" sz="2800" dirty="0">
                <a:solidFill>
                  <a:srgbClr val="0000FF"/>
                </a:solidFill>
                <a:latin typeface="Times New Roman" panose="02020603050405020304" pitchFamily="18" charset="0"/>
                <a:cs typeface="Times New Roman" panose="02020603050405020304" pitchFamily="18" charset="0"/>
              </a:rPr>
              <a:t> </a:t>
            </a:r>
            <a:r>
              <a:rPr lang="en-CA" altLang="en-US" sz="2800" dirty="0" err="1">
                <a:solidFill>
                  <a:srgbClr val="0000FF"/>
                </a:solidFill>
                <a:latin typeface="Times New Roman" panose="02020603050405020304" pitchFamily="18" charset="0"/>
                <a:cs typeface="Times New Roman" panose="02020603050405020304" pitchFamily="18" charset="0"/>
              </a:rPr>
              <a:t>thu</a:t>
            </a:r>
            <a:r>
              <a:rPr lang="en-US" altLang="en-US" sz="2800" dirty="0" err="1">
                <a:solidFill>
                  <a:srgbClr val="0000FF"/>
                </a:solidFill>
                <a:latin typeface="Times New Roman" panose="02020603050405020304" pitchFamily="18" charset="0"/>
                <a:cs typeface="Times New Roman" panose="02020603050405020304" pitchFamily="18" charset="0"/>
              </a:rPr>
              <a:t>ộc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lòng</a:t>
            </a:r>
            <a:r>
              <a:rPr lang="en-US" altLang="en-US" sz="2800" dirty="0">
                <a:solidFill>
                  <a:srgbClr val="0000FF"/>
                </a:solidFill>
                <a:latin typeface="Times New Roman" panose="02020603050405020304" pitchFamily="18" charset="0"/>
                <a:cs typeface="Times New Roman" panose="02020603050405020304" pitchFamily="18" charset="0"/>
              </a:rPr>
              <a:t> 10 </a:t>
            </a:r>
            <a:r>
              <a:rPr lang="en-US" altLang="en-US" sz="2800" dirty="0" err="1">
                <a:solidFill>
                  <a:srgbClr val="0000FF"/>
                </a:solidFill>
                <a:latin typeface="Times New Roman" panose="02020603050405020304" pitchFamily="18" charset="0"/>
                <a:cs typeface="Times New Roman" panose="02020603050405020304" pitchFamily="18" charset="0"/>
              </a:rPr>
              <a:t>dòng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thơ</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đầu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FF0066"/>
                </a:solidFill>
                <a:latin typeface="Times New Roman" panose="02020603050405020304" pitchFamily="18" charset="0"/>
                <a:cs typeface="Times New Roman" panose="02020603050405020304" pitchFamily="18" charset="0"/>
              </a:rPr>
              <a:t>“</a:t>
            </a:r>
            <a:r>
              <a:rPr lang="en-US" altLang="en-US" sz="2800" dirty="0" err="1">
                <a:solidFill>
                  <a:srgbClr val="0000FF"/>
                </a:solidFill>
                <a:latin typeface="Times New Roman" panose="02020603050405020304" pitchFamily="18" charset="0"/>
                <a:cs typeface="Times New Roman" panose="02020603050405020304" pitchFamily="18" charset="0"/>
              </a:rPr>
              <a:t>Nhớ</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Việt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Bắc</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587" name="Text Box 515">
            <a:extLst>
              <a:ext uri="{FF2B5EF4-FFF2-40B4-BE49-F238E27FC236}">
                <a16:creationId xmlns:a16="http://schemas.microsoft.com/office/drawing/2014/main" id="{925C6B38-B950-4C59-B228-A92C8064F896}"/>
              </a:ext>
            </a:extLst>
          </p:cNvPr>
          <p:cNvSpPr txBox="1">
            <a:spLocks noChangeArrowheads="1"/>
          </p:cNvSpPr>
          <p:nvPr/>
        </p:nvSpPr>
        <p:spPr bwMode="auto">
          <a:xfrm>
            <a:off x="0" y="2420938"/>
            <a:ext cx="9144000" cy="946150"/>
          </a:xfrm>
          <a:prstGeom prst="rect">
            <a:avLst/>
          </a:prstGeom>
          <a:solidFill>
            <a:srgbClr val="FFFF00"/>
          </a:solidFill>
          <a:ln>
            <a:solidFill>
              <a:srgbClr val="00B050"/>
            </a:solid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cảm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với</a:t>
            </a:r>
            <a:r>
              <a:rPr lang="en-US" altLang="en-US" sz="2800" dirty="0">
                <a:solidFill>
                  <a:srgbClr val="0000FF"/>
                </a:solidFill>
                <a:latin typeface="Times New Roman" panose="02020603050405020304" pitchFamily="18" charset="0"/>
                <a:cs typeface="Times New Roman" panose="02020603050405020304" pitchFamily="18" charset="0"/>
              </a:rPr>
              <a:t> con </a:t>
            </a:r>
            <a:r>
              <a:rPr lang="en-US" altLang="en-US" sz="2800" dirty="0" err="1">
                <a:solidFill>
                  <a:srgbClr val="0000FF"/>
                </a:solidFill>
                <a:latin typeface="Times New Roman" panose="02020603050405020304" pitchFamily="18" charset="0"/>
                <a:cs typeface="Times New Roman" panose="02020603050405020304" pitchFamily="18" charset="0"/>
              </a:rPr>
              <a:t>người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rừng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Việt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Bắc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như</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thế</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6148" name="Text Box 518">
            <a:extLst>
              <a:ext uri="{FF2B5EF4-FFF2-40B4-BE49-F238E27FC236}">
                <a16:creationId xmlns:a16="http://schemas.microsoft.com/office/drawing/2014/main" id="{F9A3C934-BD96-48DE-B4C0-001DD8577301}"/>
              </a:ext>
            </a:extLst>
          </p:cNvPr>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6149" name="WordArt 4">
            <a:extLst>
              <a:ext uri="{FF2B5EF4-FFF2-40B4-BE49-F238E27FC236}">
                <a16:creationId xmlns:a16="http://schemas.microsoft.com/office/drawing/2014/main" id="{909AE58A-B88F-4B8B-9ED2-08ACA4C6A2D4}"/>
              </a:ext>
            </a:extLst>
          </p:cNvPr>
          <p:cNvSpPr>
            <a:spLocks noChangeArrowheads="1" noChangeShapeType="1" noTextEdit="1"/>
          </p:cNvSpPr>
          <p:nvPr/>
        </p:nvSpPr>
        <p:spPr bwMode="auto">
          <a:xfrm>
            <a:off x="1905000" y="519113"/>
            <a:ext cx="4914900" cy="771525"/>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7"/>
                                        </p:tgtEl>
                                        <p:attrNameLst>
                                          <p:attrName>style.visibility</p:attrName>
                                        </p:attrNameLst>
                                      </p:cBhvr>
                                      <p:to>
                                        <p:strVal val="visible"/>
                                      </p:to>
                                    </p:set>
                                    <p:animEffect transition="in" filter="fade">
                                      <p:cBhvr>
                                        <p:cTn id="12" dur="500"/>
                                        <p:tgtEl>
                                          <p:spTgt spid="3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35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AutoShape 5"/>
          <p:cNvSpPr>
            <a:spLocks noChangeArrowheads="1"/>
          </p:cNvSpPr>
          <p:nvPr/>
        </p:nvSpPr>
        <p:spPr bwMode="auto">
          <a:xfrm>
            <a:off x="152400" y="1447800"/>
            <a:ext cx="3276600" cy="1600200"/>
          </a:xfrm>
          <a:prstGeom prst="cloudCallout">
            <a:avLst>
              <a:gd name="adj1" fmla="val 142977"/>
              <a:gd name="adj2" fmla="val 52681"/>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800">
                <a:solidFill>
                  <a:srgbClr val="FF0000"/>
                </a:solidFill>
                <a:latin typeface="Times New Roman" pitchFamily="18" charset="0"/>
                <a:cs typeface="Times New Roman" pitchFamily="18" charset="0"/>
              </a:rPr>
              <a:t>“Đây không phải tiền con làm ra”</a:t>
            </a:r>
          </a:p>
        </p:txBody>
      </p:sp>
      <p:grpSp>
        <p:nvGrpSpPr>
          <p:cNvPr id="64515" name="Group 6"/>
          <p:cNvGrpSpPr>
            <a:grpSpLocks/>
          </p:cNvGrpSpPr>
          <p:nvPr/>
        </p:nvGrpSpPr>
        <p:grpSpPr bwMode="auto">
          <a:xfrm>
            <a:off x="3995738" y="2100263"/>
            <a:ext cx="5124450" cy="4757737"/>
            <a:chOff x="2112" y="1152"/>
            <a:chExt cx="3648" cy="3168"/>
          </a:xfrm>
        </p:grpSpPr>
        <p:pic>
          <p:nvPicPr>
            <p:cNvPr id="64520" name="Picture 7" descr="Image541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 y="1152"/>
              <a:ext cx="3648"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Oval 8"/>
            <p:cNvSpPr>
              <a:spLocks noChangeArrowheads="1"/>
            </p:cNvSpPr>
            <p:nvPr/>
          </p:nvSpPr>
          <p:spPr bwMode="auto">
            <a:xfrm>
              <a:off x="2112" y="1152"/>
              <a:ext cx="528"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a:cs typeface="Arial" pitchFamily="34" charset="0"/>
                </a:rPr>
                <a:t>2</a:t>
              </a:r>
            </a:p>
          </p:txBody>
        </p:sp>
      </p:grpSp>
      <p:sp>
        <p:nvSpPr>
          <p:cNvPr id="64516" name="Text Box 9"/>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4517" name="Text Box 10"/>
          <p:cNvSpPr txBox="1">
            <a:spLocks noChangeArrowheads="1"/>
          </p:cNvSpPr>
          <p:nvPr/>
        </p:nvSpPr>
        <p:spPr bwMode="auto">
          <a:xfrm>
            <a:off x="-23813" y="152400"/>
            <a:ext cx="91440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chuyện</a:t>
            </a:r>
          </a:p>
        </p:txBody>
      </p:sp>
      <p:sp>
        <p:nvSpPr>
          <p:cNvPr id="64518" name="Text Box 11"/>
          <p:cNvSpPr txBox="1">
            <a:spLocks noChangeArrowheads="1"/>
          </p:cNvSpPr>
          <p:nvPr/>
        </p:nvSpPr>
        <p:spPr bwMode="auto">
          <a:xfrm>
            <a:off x="23813" y="5492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
        <p:nvSpPr>
          <p:cNvPr id="85005" name="Text Box 13"/>
          <p:cNvSpPr txBox="1">
            <a:spLocks noChangeArrowheads="1"/>
          </p:cNvSpPr>
          <p:nvPr/>
        </p:nvSpPr>
        <p:spPr bwMode="auto">
          <a:xfrm>
            <a:off x="685800" y="3505200"/>
            <a:ext cx="28956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3200">
                <a:solidFill>
                  <a:srgbClr val="0000FF"/>
                </a:solidFill>
                <a:latin typeface="Times New Roman" pitchFamily="18" charset="0"/>
                <a:cs typeface="Times New Roman" pitchFamily="18" charset="0"/>
              </a:rPr>
              <a:t>   Người cha vứt ngay nắm tiền xuống ao.</a:t>
            </a:r>
          </a:p>
        </p:txBody>
      </p:sp>
    </p:spTree>
    <p:extLst>
      <p:ext uri="{BB962C8B-B14F-4D97-AF65-F5344CB8AC3E}">
        <p14:creationId xmlns:p14="http://schemas.microsoft.com/office/powerpoint/2010/main" val="2234647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5005">
                                            <p:txEl>
                                              <p:pRg st="0" end="0"/>
                                            </p:txEl>
                                          </p:spTgt>
                                        </p:tgtEl>
                                        <p:attrNameLst>
                                          <p:attrName>style.visibility</p:attrName>
                                        </p:attrNameLst>
                                      </p:cBhvr>
                                      <p:to>
                                        <p:strVal val="visible"/>
                                      </p:to>
                                    </p:set>
                                    <p:anim calcmode="lin" valueType="num">
                                      <p:cBhvr additive="base">
                                        <p:cTn id="7" dur="500" fill="hold"/>
                                        <p:tgtEl>
                                          <p:spTgt spid="850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0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4997"/>
                                        </p:tgtEl>
                                        <p:attrNameLst>
                                          <p:attrName>style.visibility</p:attrName>
                                        </p:attrNameLst>
                                      </p:cBhvr>
                                      <p:to>
                                        <p:strVal val="visible"/>
                                      </p:to>
                                    </p:set>
                                    <p:animEffect transition="in" filter="circle(in)">
                                      <p:cBhvr>
                                        <p:cTn id="13" dur="2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
          <p:cNvGrpSpPr>
            <a:grpSpLocks/>
          </p:cNvGrpSpPr>
          <p:nvPr/>
        </p:nvGrpSpPr>
        <p:grpSpPr bwMode="auto">
          <a:xfrm>
            <a:off x="0" y="1828800"/>
            <a:ext cx="5715000" cy="5029200"/>
            <a:chOff x="0" y="1152"/>
            <a:chExt cx="3600" cy="3168"/>
          </a:xfrm>
        </p:grpSpPr>
        <p:pic>
          <p:nvPicPr>
            <p:cNvPr id="65543" name="Picture 6" descr="Image540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
              <a:ext cx="3600"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Oval 7"/>
            <p:cNvSpPr>
              <a:spLocks noChangeArrowheads="1"/>
            </p:cNvSpPr>
            <p:nvPr/>
          </p:nvSpPr>
          <p:spPr bwMode="auto">
            <a:xfrm>
              <a:off x="144" y="1200"/>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a:cs typeface="Arial" pitchFamily="34" charset="0"/>
                </a:rPr>
                <a:t>3</a:t>
              </a:r>
            </a:p>
          </p:txBody>
        </p:sp>
      </p:grpSp>
      <p:sp>
        <p:nvSpPr>
          <p:cNvPr id="86024" name="Text Box 8"/>
          <p:cNvSpPr txBox="1">
            <a:spLocks noChangeArrowheads="1"/>
          </p:cNvSpPr>
          <p:nvPr/>
        </p:nvSpPr>
        <p:spPr bwMode="auto">
          <a:xfrm>
            <a:off x="6019800" y="2171700"/>
            <a:ext cx="3276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3200">
                <a:solidFill>
                  <a:srgbClr val="0000FF"/>
                </a:solidFill>
                <a:latin typeface="Times New Roman" pitchFamily="18" charset="0"/>
                <a:cs typeface="Times New Roman" pitchFamily="18" charset="0"/>
              </a:rPr>
              <a:t>Anh ta đành tìm vào một làng xin xay thóc thuê. Xay một thúng thóc được trả công hai bát gạo. Anh chỉ dám ăn một bát.</a:t>
            </a:r>
          </a:p>
        </p:txBody>
      </p:sp>
      <p:sp>
        <p:nvSpPr>
          <p:cNvPr id="65540" name="Text Box 10"/>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5541" name="Text Box 11"/>
          <p:cNvSpPr txBox="1">
            <a:spLocks noChangeArrowheads="1"/>
          </p:cNvSpPr>
          <p:nvPr/>
        </p:nvSpPr>
        <p:spPr bwMode="auto">
          <a:xfrm>
            <a:off x="-6350" y="249238"/>
            <a:ext cx="91440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chuyện</a:t>
            </a:r>
          </a:p>
        </p:txBody>
      </p:sp>
      <p:sp>
        <p:nvSpPr>
          <p:cNvPr id="65542" name="Text Box 12"/>
          <p:cNvSpPr txBox="1">
            <a:spLocks noChangeArrowheads="1"/>
          </p:cNvSpPr>
          <p:nvPr/>
        </p:nvSpPr>
        <p:spPr bwMode="auto">
          <a:xfrm>
            <a:off x="15875" y="728663"/>
            <a:ext cx="914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Tree>
    <p:extLst>
      <p:ext uri="{BB962C8B-B14F-4D97-AF65-F5344CB8AC3E}">
        <p14:creationId xmlns:p14="http://schemas.microsoft.com/office/powerpoint/2010/main" val="132403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additive="base">
                                        <p:cTn id="7" dur="500" fill="hold"/>
                                        <p:tgtEl>
                                          <p:spTgt spid="86024"/>
                                        </p:tgtEl>
                                        <p:attrNameLst>
                                          <p:attrName>ppt_x</p:attrName>
                                        </p:attrNameLst>
                                      </p:cBhvr>
                                      <p:tavLst>
                                        <p:tav tm="0">
                                          <p:val>
                                            <p:strVal val="#ppt_x"/>
                                          </p:val>
                                        </p:tav>
                                        <p:tav tm="100000">
                                          <p:val>
                                            <p:strVal val="#ppt_x"/>
                                          </p:val>
                                        </p:tav>
                                      </p:tavLst>
                                    </p:anim>
                                    <p:anim calcmode="lin" valueType="num">
                                      <p:cBhvr additive="base">
                                        <p:cTn id="8" dur="500" fill="hold"/>
                                        <p:tgtEl>
                                          <p:spTgt spid="86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7"/>
          <p:cNvGrpSpPr>
            <a:grpSpLocks/>
          </p:cNvGrpSpPr>
          <p:nvPr/>
        </p:nvGrpSpPr>
        <p:grpSpPr bwMode="auto">
          <a:xfrm>
            <a:off x="3810000" y="1981200"/>
            <a:ext cx="5334000" cy="4876800"/>
            <a:chOff x="2400" y="1824"/>
            <a:chExt cx="3360" cy="2496"/>
          </a:xfrm>
        </p:grpSpPr>
        <p:pic>
          <p:nvPicPr>
            <p:cNvPr id="66567" name="Picture 5" descr="Image537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 y="1824"/>
              <a:ext cx="3312"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Oval 6"/>
            <p:cNvSpPr>
              <a:spLocks noChangeArrowheads="1"/>
            </p:cNvSpPr>
            <p:nvPr/>
          </p:nvSpPr>
          <p:spPr bwMode="auto">
            <a:xfrm>
              <a:off x="2400" y="1872"/>
              <a:ext cx="384"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a:cs typeface="Arial" pitchFamily="34" charset="0"/>
                </a:rPr>
                <a:t>4</a:t>
              </a:r>
            </a:p>
          </p:txBody>
        </p:sp>
      </p:grpSp>
      <p:sp>
        <p:nvSpPr>
          <p:cNvPr id="87048" name="Text Box 8"/>
          <p:cNvSpPr txBox="1">
            <a:spLocks noChangeArrowheads="1"/>
          </p:cNvSpPr>
          <p:nvPr/>
        </p:nvSpPr>
        <p:spPr bwMode="auto">
          <a:xfrm>
            <a:off x="495300" y="2732088"/>
            <a:ext cx="331470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3200">
                <a:solidFill>
                  <a:srgbClr val="0000FF"/>
                </a:solidFill>
                <a:latin typeface="Times New Roman" pitchFamily="18" charset="0"/>
                <a:cs typeface="Times New Roman" pitchFamily="18" charset="0"/>
              </a:rPr>
              <a:t>Ông liền ném luôn mấy đồng tiền vào bếp lửa. Người con vội thọc tay vào lửa lấy ra.</a:t>
            </a:r>
          </a:p>
        </p:txBody>
      </p:sp>
      <p:sp>
        <p:nvSpPr>
          <p:cNvPr id="66564" name="Text Box 9"/>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6565" name="Text Box 10"/>
          <p:cNvSpPr txBox="1">
            <a:spLocks noChangeArrowheads="1"/>
          </p:cNvSpPr>
          <p:nvPr/>
        </p:nvSpPr>
        <p:spPr bwMode="auto">
          <a:xfrm>
            <a:off x="0" y="533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chuyện</a:t>
            </a:r>
          </a:p>
        </p:txBody>
      </p:sp>
      <p:sp>
        <p:nvSpPr>
          <p:cNvPr id="66566" name="Text Box 11"/>
          <p:cNvSpPr txBox="1">
            <a:spLocks noChangeArrowheads="1"/>
          </p:cNvSpPr>
          <p:nvPr/>
        </p:nvSpPr>
        <p:spPr bwMode="auto">
          <a:xfrm>
            <a:off x="0" y="1066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Tree>
    <p:extLst>
      <p:ext uri="{BB962C8B-B14F-4D97-AF65-F5344CB8AC3E}">
        <p14:creationId xmlns:p14="http://schemas.microsoft.com/office/powerpoint/2010/main" val="3207638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8"/>
                                        </p:tgtEl>
                                        <p:attrNameLst>
                                          <p:attrName>style.visibility</p:attrName>
                                        </p:attrNameLst>
                                      </p:cBhvr>
                                      <p:to>
                                        <p:strVal val="visible"/>
                                      </p:to>
                                    </p:set>
                                    <p:anim calcmode="lin" valueType="num">
                                      <p:cBhvr additive="base">
                                        <p:cTn id="7" dur="500" fill="hold"/>
                                        <p:tgtEl>
                                          <p:spTgt spid="87048"/>
                                        </p:tgtEl>
                                        <p:attrNameLst>
                                          <p:attrName>ppt_x</p:attrName>
                                        </p:attrNameLst>
                                      </p:cBhvr>
                                      <p:tavLst>
                                        <p:tav tm="0">
                                          <p:val>
                                            <p:strVal val="#ppt_x"/>
                                          </p:val>
                                        </p:tav>
                                        <p:tav tm="100000">
                                          <p:val>
                                            <p:strVal val="#ppt_x"/>
                                          </p:val>
                                        </p:tav>
                                      </p:tavLst>
                                    </p:anim>
                                    <p:anim calcmode="lin" valueType="num">
                                      <p:cBhvr additive="base">
                                        <p:cTn id="8" dur="500" fill="hold"/>
                                        <p:tgtEl>
                                          <p:spTgt spid="87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5"/>
          <p:cNvGrpSpPr>
            <a:grpSpLocks/>
          </p:cNvGrpSpPr>
          <p:nvPr/>
        </p:nvGrpSpPr>
        <p:grpSpPr bwMode="auto">
          <a:xfrm>
            <a:off x="3886200" y="1828800"/>
            <a:ext cx="5257800" cy="5029200"/>
            <a:chOff x="1728" y="1584"/>
            <a:chExt cx="4032" cy="2736"/>
          </a:xfrm>
        </p:grpSpPr>
        <p:pic>
          <p:nvPicPr>
            <p:cNvPr id="67591" name="Picture 6" descr="Image538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 y="1584"/>
              <a:ext cx="4032"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Oval 7"/>
            <p:cNvSpPr>
              <a:spLocks noChangeArrowheads="1"/>
            </p:cNvSpPr>
            <p:nvPr/>
          </p:nvSpPr>
          <p:spPr bwMode="auto">
            <a:xfrm>
              <a:off x="1776" y="1632"/>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a:solidFill>
                    <a:srgbClr val="000000"/>
                  </a:solidFill>
                  <a:cs typeface="Arial" pitchFamily="34" charset="0"/>
                </a:rPr>
                <a:t>5</a:t>
              </a:r>
            </a:p>
          </p:txBody>
        </p:sp>
      </p:grpSp>
      <p:sp>
        <p:nvSpPr>
          <p:cNvPr id="88072" name="Text Box 8"/>
          <p:cNvSpPr txBox="1">
            <a:spLocks noChangeArrowheads="1"/>
          </p:cNvSpPr>
          <p:nvPr/>
        </p:nvSpPr>
        <p:spPr bwMode="auto">
          <a:xfrm>
            <a:off x="457200" y="2333625"/>
            <a:ext cx="32004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3200">
                <a:solidFill>
                  <a:srgbClr val="0000FF"/>
                </a:solidFill>
                <a:latin typeface="Times New Roman" pitchFamily="18" charset="0"/>
                <a:cs typeface="Times New Roman" pitchFamily="18" charset="0"/>
              </a:rPr>
              <a:t>“Nếu con lười biếng, Dù cha cho một trăm hũ bạc cũng không đủ. Hũ bạc tiêu không bao giờ hết chính là hai bàn tay con”</a:t>
            </a:r>
          </a:p>
        </p:txBody>
      </p:sp>
      <p:sp>
        <p:nvSpPr>
          <p:cNvPr id="67588" name="Text Box 9"/>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endParaRPr lang="en-US" altLang="en-US" sz="2800">
              <a:solidFill>
                <a:srgbClr val="0000FF"/>
              </a:solidFill>
              <a:latin typeface="Times New Roman" pitchFamily="18" charset="0"/>
              <a:cs typeface="Times New Roman" pitchFamily="18" charset="0"/>
            </a:endParaRPr>
          </a:p>
        </p:txBody>
      </p:sp>
      <p:sp>
        <p:nvSpPr>
          <p:cNvPr id="67589" name="Text Box 10"/>
          <p:cNvSpPr txBox="1">
            <a:spLocks noChangeArrowheads="1"/>
          </p:cNvSpPr>
          <p:nvPr/>
        </p:nvSpPr>
        <p:spPr bwMode="auto">
          <a:xfrm>
            <a:off x="0" y="533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2800">
                <a:solidFill>
                  <a:srgbClr val="0000FF"/>
                </a:solidFill>
                <a:latin typeface="Times New Roman" pitchFamily="18" charset="0"/>
                <a:cs typeface="Times New Roman" pitchFamily="18" charset="0"/>
              </a:rPr>
              <a:t>Kể chuyện</a:t>
            </a:r>
          </a:p>
        </p:txBody>
      </p:sp>
      <p:sp>
        <p:nvSpPr>
          <p:cNvPr id="67590" name="Text Box 11"/>
          <p:cNvSpPr txBox="1">
            <a:spLocks noChangeArrowheads="1"/>
          </p:cNvSpPr>
          <p:nvPr/>
        </p:nvSpPr>
        <p:spPr bwMode="auto">
          <a:xfrm>
            <a:off x="0" y="1066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CC0000"/>
                </a:solidFill>
                <a:latin typeface="Times New Roman" pitchFamily="18" charset="0"/>
                <a:cs typeface="Times New Roman" pitchFamily="18" charset="0"/>
              </a:rPr>
              <a:t>Hũ bạc của người cha</a:t>
            </a:r>
          </a:p>
        </p:txBody>
      </p:sp>
    </p:spTree>
    <p:extLst>
      <p:ext uri="{BB962C8B-B14F-4D97-AF65-F5344CB8AC3E}">
        <p14:creationId xmlns:p14="http://schemas.microsoft.com/office/powerpoint/2010/main" val="51749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72"/>
                                        </p:tgtEl>
                                        <p:attrNameLst>
                                          <p:attrName>style.visibility</p:attrName>
                                        </p:attrNameLst>
                                      </p:cBhvr>
                                      <p:to>
                                        <p:strVal val="visible"/>
                                      </p:to>
                                    </p:set>
                                    <p:anim calcmode="lin" valueType="num">
                                      <p:cBhvr additive="base">
                                        <p:cTn id="7" dur="500" fill="hold"/>
                                        <p:tgtEl>
                                          <p:spTgt spid="88072"/>
                                        </p:tgtEl>
                                        <p:attrNameLst>
                                          <p:attrName>ppt_x</p:attrName>
                                        </p:attrNameLst>
                                      </p:cBhvr>
                                      <p:tavLst>
                                        <p:tav tm="0">
                                          <p:val>
                                            <p:strVal val="#ppt_x"/>
                                          </p:val>
                                        </p:tav>
                                        <p:tav tm="100000">
                                          <p:val>
                                            <p:strVal val="#ppt_x"/>
                                          </p:val>
                                        </p:tav>
                                      </p:tavLst>
                                    </p:anim>
                                    <p:anim calcmode="lin" valueType="num">
                                      <p:cBhvr additive="base">
                                        <p:cTn id="8" dur="500" fill="hold"/>
                                        <p:tgtEl>
                                          <p:spTgt spid="88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rainbow,_big_sky,_mt"/>
          <p:cNvPicPr>
            <a:picLocks noChangeAspect="1" noChangeArrowheads="1"/>
          </p:cNvPicPr>
          <p:nvPr/>
        </p:nvPicPr>
        <p:blipFill>
          <a:blip r:embed="rId2">
            <a:lum bright="12000" contrast="18000"/>
          </a:blip>
          <a:srcRect/>
          <a:stretch>
            <a:fillRect/>
          </a:stretch>
        </p:blipFill>
        <p:spPr bwMode="auto">
          <a:xfrm>
            <a:off x="0" y="0"/>
            <a:ext cx="9220200" cy="6858000"/>
          </a:xfrm>
          <a:prstGeom prst="rect">
            <a:avLst/>
          </a:prstGeom>
          <a:noFill/>
          <a:ln w="9525">
            <a:noFill/>
            <a:miter lim="800000"/>
            <a:headEnd/>
            <a:tailEnd/>
          </a:ln>
        </p:spPr>
      </p:pic>
      <p:grpSp>
        <p:nvGrpSpPr>
          <p:cNvPr id="2" name="Group 3"/>
          <p:cNvGrpSpPr>
            <a:grpSpLocks/>
          </p:cNvGrpSpPr>
          <p:nvPr/>
        </p:nvGrpSpPr>
        <p:grpSpPr bwMode="auto">
          <a:xfrm>
            <a:off x="0" y="0"/>
            <a:ext cx="1676400" cy="990600"/>
            <a:chOff x="2928" y="384"/>
            <a:chExt cx="1789" cy="1403"/>
          </a:xfrm>
        </p:grpSpPr>
        <p:sp>
          <p:nvSpPr>
            <p:cNvPr id="56516" name="Oval 4"/>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w="38100">
              <a:noFill/>
              <a:round/>
              <a:headEnd/>
              <a:tailEnd/>
            </a:ln>
          </p:spPr>
          <p:txBody>
            <a:bodyPr wrap="none" anchor="ctr"/>
            <a:lstStyle/>
            <a:p>
              <a:endParaRPr lang="en-US"/>
            </a:p>
          </p:txBody>
        </p:sp>
        <p:sp>
          <p:nvSpPr>
            <p:cNvPr id="56517" name="Oval 5"/>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w="38100">
              <a:noFill/>
              <a:round/>
              <a:headEnd/>
              <a:tailEnd/>
            </a:ln>
          </p:spPr>
          <p:txBody>
            <a:bodyPr wrap="none" anchor="ctr"/>
            <a:lstStyle/>
            <a:p>
              <a:endParaRPr lang="en-US"/>
            </a:p>
          </p:txBody>
        </p:sp>
        <p:sp>
          <p:nvSpPr>
            <p:cNvPr id="56518" name="Freeform 6"/>
            <p:cNvSpPr>
              <a:spLocks/>
            </p:cNvSpPr>
            <p:nvPr/>
          </p:nvSpPr>
          <p:spPr bwMode="hidden">
            <a:xfrm rot="2711884">
              <a:off x="3847" y="1097"/>
              <a:ext cx="556"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19" name="Freeform 7"/>
            <p:cNvSpPr>
              <a:spLocks/>
            </p:cNvSpPr>
            <p:nvPr/>
          </p:nvSpPr>
          <p:spPr bwMode="hidden">
            <a:xfrm rot="2711884">
              <a:off x="4251" y="139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20" name="Freeform 8"/>
            <p:cNvSpPr>
              <a:spLocks/>
            </p:cNvSpPr>
            <p:nvPr/>
          </p:nvSpPr>
          <p:spPr bwMode="hidden">
            <a:xfrm rot="2104081">
              <a:off x="3878" y="1028"/>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21" name="Freeform 9"/>
            <p:cNvSpPr>
              <a:spLocks/>
            </p:cNvSpPr>
            <p:nvPr/>
          </p:nvSpPr>
          <p:spPr bwMode="hidden">
            <a:xfrm rot="2104081">
              <a:off x="4359" y="1282"/>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22" name="Freeform 10"/>
            <p:cNvSpPr>
              <a:spLocks/>
            </p:cNvSpPr>
            <p:nvPr/>
          </p:nvSpPr>
          <p:spPr bwMode="hidden">
            <a:xfrm rot="1582915">
              <a:off x="3888" y="967"/>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23" name="Freeform 11"/>
            <p:cNvSpPr>
              <a:spLocks/>
            </p:cNvSpPr>
            <p:nvPr/>
          </p:nvSpPr>
          <p:spPr bwMode="hidden">
            <a:xfrm rot="1582915">
              <a:off x="4388" y="1157"/>
              <a:ext cx="301" cy="154"/>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24" name="Freeform 12"/>
            <p:cNvSpPr>
              <a:spLocks/>
            </p:cNvSpPr>
            <p:nvPr/>
          </p:nvSpPr>
          <p:spPr bwMode="hidden">
            <a:xfrm rot="1080363">
              <a:off x="3897" y="903"/>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25" name="Freeform 13"/>
            <p:cNvSpPr>
              <a:spLocks/>
            </p:cNvSpPr>
            <p:nvPr/>
          </p:nvSpPr>
          <p:spPr bwMode="hidden">
            <a:xfrm rot="1080363">
              <a:off x="4405" y="1033"/>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26" name="Freeform 14"/>
            <p:cNvSpPr>
              <a:spLocks/>
            </p:cNvSpPr>
            <p:nvPr/>
          </p:nvSpPr>
          <p:spPr bwMode="hidden">
            <a:xfrm rot="463793">
              <a:off x="3908" y="832"/>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27" name="Freeform 15"/>
            <p:cNvSpPr>
              <a:spLocks/>
            </p:cNvSpPr>
            <p:nvPr/>
          </p:nvSpPr>
          <p:spPr bwMode="hidden">
            <a:xfrm rot="463793">
              <a:off x="4397" y="886"/>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28" name="Freeform 16"/>
            <p:cNvSpPr>
              <a:spLocks/>
            </p:cNvSpPr>
            <p:nvPr/>
          </p:nvSpPr>
          <p:spPr bwMode="hidden">
            <a:xfrm rot="-84182">
              <a:off x="3916" y="791"/>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29" name="Freeform 17"/>
            <p:cNvSpPr>
              <a:spLocks/>
            </p:cNvSpPr>
            <p:nvPr/>
          </p:nvSpPr>
          <p:spPr bwMode="hidden">
            <a:xfrm rot="-84182">
              <a:off x="4367" y="785"/>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30" name="Freeform 18"/>
            <p:cNvSpPr>
              <a:spLocks/>
            </p:cNvSpPr>
            <p:nvPr/>
          </p:nvSpPr>
          <p:spPr bwMode="hidden">
            <a:xfrm rot="-802576">
              <a:off x="3901" y="740"/>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31" name="Freeform 19"/>
            <p:cNvSpPr>
              <a:spLocks/>
            </p:cNvSpPr>
            <p:nvPr/>
          </p:nvSpPr>
          <p:spPr bwMode="hidden">
            <a:xfrm rot="-802576">
              <a:off x="4295" y="672"/>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32" name="Freeform 20"/>
            <p:cNvSpPr>
              <a:spLocks/>
            </p:cNvSpPr>
            <p:nvPr/>
          </p:nvSpPr>
          <p:spPr bwMode="hidden">
            <a:xfrm rot="18888116" flipH="1">
              <a:off x="3235" y="1137"/>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33" name="Freeform 21"/>
            <p:cNvSpPr>
              <a:spLocks/>
            </p:cNvSpPr>
            <p:nvPr/>
          </p:nvSpPr>
          <p:spPr bwMode="hidden">
            <a:xfrm rot="18888116" flipH="1">
              <a:off x="3087" y="143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34" name="Freeform 22"/>
            <p:cNvSpPr>
              <a:spLocks/>
            </p:cNvSpPr>
            <p:nvPr/>
          </p:nvSpPr>
          <p:spPr bwMode="hidden">
            <a:xfrm rot="19495919" flipH="1">
              <a:off x="3160" y="1085"/>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35" name="Freeform 23"/>
            <p:cNvSpPr>
              <a:spLocks/>
            </p:cNvSpPr>
            <p:nvPr/>
          </p:nvSpPr>
          <p:spPr bwMode="hidden">
            <a:xfrm rot="19495919" flipH="1">
              <a:off x="2950" y="1339"/>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36" name="Freeform 24"/>
            <p:cNvSpPr>
              <a:spLocks/>
            </p:cNvSpPr>
            <p:nvPr/>
          </p:nvSpPr>
          <p:spPr bwMode="hidden">
            <a:xfrm rot="20017085" flipH="1">
              <a:off x="3175" y="1025"/>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37" name="Freeform 25"/>
            <p:cNvSpPr>
              <a:spLocks/>
            </p:cNvSpPr>
            <p:nvPr/>
          </p:nvSpPr>
          <p:spPr bwMode="hidden">
            <a:xfrm rot="20017085" flipH="1">
              <a:off x="2935" y="1215"/>
              <a:ext cx="301" cy="153"/>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38" name="Freeform 26"/>
            <p:cNvSpPr>
              <a:spLocks/>
            </p:cNvSpPr>
            <p:nvPr/>
          </p:nvSpPr>
          <p:spPr bwMode="hidden">
            <a:xfrm rot="20519637" flipH="1">
              <a:off x="3185" y="961"/>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39" name="Freeform 27"/>
            <p:cNvSpPr>
              <a:spLocks/>
            </p:cNvSpPr>
            <p:nvPr/>
          </p:nvSpPr>
          <p:spPr bwMode="hidden">
            <a:xfrm rot="20519637" flipH="1">
              <a:off x="2928" y="1090"/>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40" name="Freeform 28"/>
            <p:cNvSpPr>
              <a:spLocks/>
            </p:cNvSpPr>
            <p:nvPr/>
          </p:nvSpPr>
          <p:spPr bwMode="hidden">
            <a:xfrm rot="21136207" flipH="1">
              <a:off x="3217" y="889"/>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41" name="Freeform 29"/>
            <p:cNvSpPr>
              <a:spLocks/>
            </p:cNvSpPr>
            <p:nvPr/>
          </p:nvSpPr>
          <p:spPr bwMode="hidden">
            <a:xfrm rot="21136207" flipH="1">
              <a:off x="2959" y="943"/>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42" name="Freeform 30"/>
            <p:cNvSpPr>
              <a:spLocks/>
            </p:cNvSpPr>
            <p:nvPr/>
          </p:nvSpPr>
          <p:spPr bwMode="hidden">
            <a:xfrm rot="84182" flipH="1">
              <a:off x="3254" y="848"/>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43" name="Freeform 31"/>
            <p:cNvSpPr>
              <a:spLocks/>
            </p:cNvSpPr>
            <p:nvPr/>
          </p:nvSpPr>
          <p:spPr bwMode="hidden">
            <a:xfrm rot="84182" flipH="1">
              <a:off x="3013" y="842"/>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44" name="Freeform 32"/>
            <p:cNvSpPr>
              <a:spLocks/>
            </p:cNvSpPr>
            <p:nvPr/>
          </p:nvSpPr>
          <p:spPr bwMode="hidden">
            <a:xfrm rot="802576" flipH="1">
              <a:off x="3324" y="797"/>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45" name="Freeform 33"/>
            <p:cNvSpPr>
              <a:spLocks/>
            </p:cNvSpPr>
            <p:nvPr/>
          </p:nvSpPr>
          <p:spPr bwMode="hidden">
            <a:xfrm rot="802576" flipH="1">
              <a:off x="3115" y="729"/>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46" name="Freeform 34"/>
            <p:cNvSpPr>
              <a:spLocks/>
            </p:cNvSpPr>
            <p:nvPr/>
          </p:nvSpPr>
          <p:spPr bwMode="hidden">
            <a:xfrm rot="1277471" flipH="1">
              <a:off x="3350" y="775"/>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47" name="Freeform 35"/>
            <p:cNvSpPr>
              <a:spLocks/>
            </p:cNvSpPr>
            <p:nvPr/>
          </p:nvSpPr>
          <p:spPr bwMode="hidden">
            <a:xfrm rot="1277471" flipH="1">
              <a:off x="3151" y="665"/>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48" name="Freeform 36"/>
            <p:cNvSpPr>
              <a:spLocks/>
            </p:cNvSpPr>
            <p:nvPr/>
          </p:nvSpPr>
          <p:spPr bwMode="hidden">
            <a:xfrm rot="2028410" flipH="1">
              <a:off x="3394" y="745"/>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49" name="Freeform 37"/>
            <p:cNvSpPr>
              <a:spLocks/>
            </p:cNvSpPr>
            <p:nvPr/>
          </p:nvSpPr>
          <p:spPr bwMode="hidden">
            <a:xfrm rot="2028410" flipH="1">
              <a:off x="3222" y="574"/>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50" name="Freeform 38"/>
            <p:cNvSpPr>
              <a:spLocks/>
            </p:cNvSpPr>
            <p:nvPr/>
          </p:nvSpPr>
          <p:spPr bwMode="hidden">
            <a:xfrm rot="2664424" flipH="1">
              <a:off x="3433" y="700"/>
              <a:ext cx="404" cy="69"/>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51" name="Freeform 39"/>
            <p:cNvSpPr>
              <a:spLocks/>
            </p:cNvSpPr>
            <p:nvPr/>
          </p:nvSpPr>
          <p:spPr bwMode="hidden">
            <a:xfrm rot="2664424" flipH="1">
              <a:off x="3290" y="481"/>
              <a:ext cx="217"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3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52" name="Freeform 40"/>
            <p:cNvSpPr>
              <a:spLocks/>
            </p:cNvSpPr>
            <p:nvPr/>
          </p:nvSpPr>
          <p:spPr bwMode="hidden">
            <a:xfrm rot="3473776" flipH="1">
              <a:off x="3518" y="685"/>
              <a:ext cx="356" cy="70"/>
            </a:xfrm>
            <a:custGeom>
              <a:avLst/>
              <a:gdLst>
                <a:gd name="T0" fmla="*/ 0 w 2736"/>
                <a:gd name="T1" fmla="*/ 1 h 504"/>
                <a:gd name="T2" fmla="*/ 2 w 2736"/>
                <a:gd name="T3" fmla="*/ 0 h 504"/>
                <a:gd name="T4" fmla="*/ 4 w 2736"/>
                <a:gd name="T5" fmla="*/ 0 h 504"/>
                <a:gd name="T6" fmla="*/ 6 w 2736"/>
                <a:gd name="T7" fmla="*/ 0 h 504"/>
                <a:gd name="T8" fmla="*/ 6 w 2736"/>
                <a:gd name="T9" fmla="*/ 0 h 504"/>
                <a:gd name="T10" fmla="*/ 4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53" name="Freeform 41"/>
            <p:cNvSpPr>
              <a:spLocks/>
            </p:cNvSpPr>
            <p:nvPr/>
          </p:nvSpPr>
          <p:spPr bwMode="hidden">
            <a:xfrm rot="3473776" flipH="1">
              <a:off x="3438" y="450"/>
              <a:ext cx="191"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54" name="Freeform 42"/>
            <p:cNvSpPr>
              <a:spLocks/>
            </p:cNvSpPr>
            <p:nvPr/>
          </p:nvSpPr>
          <p:spPr bwMode="hidden">
            <a:xfrm rot="4126480" flipH="1">
              <a:off x="3577" y="673"/>
              <a:ext cx="342" cy="69"/>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55" name="Freeform 43"/>
            <p:cNvSpPr>
              <a:spLocks/>
            </p:cNvSpPr>
            <p:nvPr/>
          </p:nvSpPr>
          <p:spPr bwMode="hidden">
            <a:xfrm rot="4126480" flipH="1">
              <a:off x="3541" y="421"/>
              <a:ext cx="184"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56" name="Freeform 44"/>
            <p:cNvSpPr>
              <a:spLocks/>
            </p:cNvSpPr>
            <p:nvPr/>
          </p:nvSpPr>
          <p:spPr bwMode="hidden">
            <a:xfrm rot="-1325434">
              <a:off x="3864" y="705"/>
              <a:ext cx="398"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57" name="Freeform 45"/>
            <p:cNvSpPr>
              <a:spLocks/>
            </p:cNvSpPr>
            <p:nvPr/>
          </p:nvSpPr>
          <p:spPr bwMode="hidden">
            <a:xfrm rot="-1325434">
              <a:off x="4246" y="592"/>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58" name="Freeform 46"/>
            <p:cNvSpPr>
              <a:spLocks/>
            </p:cNvSpPr>
            <p:nvPr/>
          </p:nvSpPr>
          <p:spPr bwMode="hidden">
            <a:xfrm rot="-1921064">
              <a:off x="3819" y="681"/>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59" name="Freeform 47"/>
            <p:cNvSpPr>
              <a:spLocks/>
            </p:cNvSpPr>
            <p:nvPr/>
          </p:nvSpPr>
          <p:spPr bwMode="hidden">
            <a:xfrm rot="-1921064">
              <a:off x="4181" y="518"/>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60" name="Freeform 48"/>
            <p:cNvSpPr>
              <a:spLocks/>
            </p:cNvSpPr>
            <p:nvPr/>
          </p:nvSpPr>
          <p:spPr bwMode="hidden">
            <a:xfrm rot="4578755" flipH="1">
              <a:off x="3632" y="690"/>
              <a:ext cx="332" cy="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61" name="Freeform 49"/>
            <p:cNvSpPr>
              <a:spLocks/>
            </p:cNvSpPr>
            <p:nvPr/>
          </p:nvSpPr>
          <p:spPr bwMode="hidden">
            <a:xfrm rot="4578755" flipH="1">
              <a:off x="3639" y="447"/>
              <a:ext cx="178" cy="75"/>
            </a:xfrm>
            <a:custGeom>
              <a:avLst/>
              <a:gdLst>
                <a:gd name="T0" fmla="*/ 0 w 1769"/>
                <a:gd name="T1" fmla="*/ 0 h 791"/>
                <a:gd name="T2" fmla="*/ 1 w 1769"/>
                <a:gd name="T3" fmla="*/ 0 h 791"/>
                <a:gd name="T4" fmla="*/ 1 w 1769"/>
                <a:gd name="T5" fmla="*/ 0 h 791"/>
                <a:gd name="T6" fmla="*/ 2 w 1769"/>
                <a:gd name="T7" fmla="*/ 0 h 791"/>
                <a:gd name="T8" fmla="*/ 2 w 1769"/>
                <a:gd name="T9" fmla="*/ 0 h 791"/>
                <a:gd name="T10" fmla="*/ 2 w 1769"/>
                <a:gd name="T11" fmla="*/ 1 h 791"/>
                <a:gd name="T12" fmla="*/ 2 w 1769"/>
                <a:gd name="T13" fmla="*/ 1 h 791"/>
                <a:gd name="T14" fmla="*/ 1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562" name="Freeform 50"/>
            <p:cNvSpPr>
              <a:spLocks/>
            </p:cNvSpPr>
            <p:nvPr/>
          </p:nvSpPr>
          <p:spPr bwMode="hidden">
            <a:xfrm rot="-3857755">
              <a:off x="3715" y="678"/>
              <a:ext cx="343" cy="60"/>
            </a:xfrm>
            <a:custGeom>
              <a:avLst/>
              <a:gdLst>
                <a:gd name="T0" fmla="*/ 0 w 2736"/>
                <a:gd name="T1" fmla="*/ 1 h 504"/>
                <a:gd name="T2" fmla="*/ 2 w 2736"/>
                <a:gd name="T3" fmla="*/ 0 h 504"/>
                <a:gd name="T4" fmla="*/ 4 w 2736"/>
                <a:gd name="T5" fmla="*/ 0 h 504"/>
                <a:gd name="T6" fmla="*/ 5 w 2736"/>
                <a:gd name="T7" fmla="*/ 0 h 504"/>
                <a:gd name="T8" fmla="*/ 5 w 2736"/>
                <a:gd name="T9" fmla="*/ 0 h 504"/>
                <a:gd name="T10" fmla="*/ 4 w 2736"/>
                <a:gd name="T11" fmla="*/ 0 h 504"/>
                <a:gd name="T12" fmla="*/ 1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63" name="Freeform 51"/>
            <p:cNvSpPr>
              <a:spLocks/>
            </p:cNvSpPr>
            <p:nvPr/>
          </p:nvSpPr>
          <p:spPr bwMode="hidden">
            <a:xfrm rot="-3857755">
              <a:off x="3926" y="433"/>
              <a:ext cx="184" cy="93"/>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1 h 791"/>
                <a:gd name="T12" fmla="*/ 2 w 1769"/>
                <a:gd name="T13" fmla="*/ 1 h 791"/>
                <a:gd name="T14" fmla="*/ 2 w 1769"/>
                <a:gd name="T15" fmla="*/ 1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64" name="Freeform 52"/>
            <p:cNvSpPr>
              <a:spLocks/>
            </p:cNvSpPr>
            <p:nvPr/>
          </p:nvSpPr>
          <p:spPr bwMode="hidden">
            <a:xfrm rot="-2777260">
              <a:off x="3758" y="671"/>
              <a:ext cx="373" cy="87"/>
            </a:xfrm>
            <a:custGeom>
              <a:avLst/>
              <a:gdLst>
                <a:gd name="T0" fmla="*/ 0 w 2736"/>
                <a:gd name="T1" fmla="*/ 3 h 504"/>
                <a:gd name="T2" fmla="*/ 2 w 2736"/>
                <a:gd name="T3" fmla="*/ 1 h 504"/>
                <a:gd name="T4" fmla="*/ 4 w 2736"/>
                <a:gd name="T5" fmla="*/ 0 h 504"/>
                <a:gd name="T6" fmla="*/ 7 w 2736"/>
                <a:gd name="T7" fmla="*/ 0 h 504"/>
                <a:gd name="T8" fmla="*/ 7 w 2736"/>
                <a:gd name="T9" fmla="*/ 1 h 504"/>
                <a:gd name="T10" fmla="*/ 4 w 2736"/>
                <a:gd name="T11" fmla="*/ 1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65" name="Freeform 53"/>
            <p:cNvSpPr>
              <a:spLocks/>
            </p:cNvSpPr>
            <p:nvPr/>
          </p:nvSpPr>
          <p:spPr bwMode="hidden">
            <a:xfrm rot="-2777260">
              <a:off x="4061" y="460"/>
              <a:ext cx="200" cy="136"/>
            </a:xfrm>
            <a:custGeom>
              <a:avLst/>
              <a:gdLst>
                <a:gd name="T0" fmla="*/ 0 w 1769"/>
                <a:gd name="T1" fmla="*/ 0 h 791"/>
                <a:gd name="T2" fmla="*/ 1 w 1769"/>
                <a:gd name="T3" fmla="*/ 0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66" name="Freeform 54"/>
            <p:cNvSpPr>
              <a:spLocks/>
            </p:cNvSpPr>
            <p:nvPr/>
          </p:nvSpPr>
          <p:spPr bwMode="hidden">
            <a:xfrm rot="-4903748">
              <a:off x="3695" y="685"/>
              <a:ext cx="308" cy="28"/>
            </a:xfrm>
            <a:custGeom>
              <a:avLst/>
              <a:gdLst>
                <a:gd name="T0" fmla="*/ 0 w 2736"/>
                <a:gd name="T1" fmla="*/ 0 h 504"/>
                <a:gd name="T2" fmla="*/ 1 w 2736"/>
                <a:gd name="T3" fmla="*/ 0 h 504"/>
                <a:gd name="T4" fmla="*/ 3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67" name="Freeform 55"/>
            <p:cNvSpPr>
              <a:spLocks/>
            </p:cNvSpPr>
            <p:nvPr/>
          </p:nvSpPr>
          <p:spPr bwMode="hidden">
            <a:xfrm rot="-4903748">
              <a:off x="3809" y="447"/>
              <a:ext cx="165" cy="4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568" name="Freeform 56"/>
            <p:cNvSpPr>
              <a:spLocks/>
            </p:cNvSpPr>
            <p:nvPr/>
          </p:nvSpPr>
          <p:spPr bwMode="hidden">
            <a:xfrm rot="18335692" flipH="1">
              <a:off x="3278" y="1175"/>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69" name="Freeform 57"/>
            <p:cNvSpPr>
              <a:spLocks/>
            </p:cNvSpPr>
            <p:nvPr/>
          </p:nvSpPr>
          <p:spPr bwMode="hidden">
            <a:xfrm rot="18335692" flipH="1">
              <a:off x="3186" y="1510"/>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70" name="Freeform 58"/>
            <p:cNvSpPr>
              <a:spLocks/>
            </p:cNvSpPr>
            <p:nvPr/>
          </p:nvSpPr>
          <p:spPr bwMode="hidden">
            <a:xfrm rot="17542885" flipH="1">
              <a:off x="3362" y="1208"/>
              <a:ext cx="515" cy="101"/>
            </a:xfrm>
            <a:custGeom>
              <a:avLst/>
              <a:gdLst>
                <a:gd name="T0" fmla="*/ 0 w 2736"/>
                <a:gd name="T1" fmla="*/ 4 h 504"/>
                <a:gd name="T2" fmla="*/ 6 w 2736"/>
                <a:gd name="T3" fmla="*/ 1 h 504"/>
                <a:gd name="T4" fmla="*/ 12 w 2736"/>
                <a:gd name="T5" fmla="*/ 0 h 504"/>
                <a:gd name="T6" fmla="*/ 18 w 2736"/>
                <a:gd name="T7" fmla="*/ 0 h 504"/>
                <a:gd name="T8" fmla="*/ 18 w 2736"/>
                <a:gd name="T9" fmla="*/ 1 h 504"/>
                <a:gd name="T10" fmla="*/ 12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71" name="Freeform 59"/>
            <p:cNvSpPr>
              <a:spLocks/>
            </p:cNvSpPr>
            <p:nvPr/>
          </p:nvSpPr>
          <p:spPr bwMode="hidden">
            <a:xfrm rot="17542885" flipH="1">
              <a:off x="3364" y="1550"/>
              <a:ext cx="276" cy="158"/>
            </a:xfrm>
            <a:custGeom>
              <a:avLst/>
              <a:gdLst>
                <a:gd name="T0" fmla="*/ 0 w 1769"/>
                <a:gd name="T1" fmla="*/ 0 h 791"/>
                <a:gd name="T2" fmla="*/ 2 w 1769"/>
                <a:gd name="T3" fmla="*/ 0 h 791"/>
                <a:gd name="T4" fmla="*/ 4 w 1769"/>
                <a:gd name="T5" fmla="*/ 2 h 791"/>
                <a:gd name="T6" fmla="*/ 6 w 1769"/>
                <a:gd name="T7" fmla="*/ 3 h 791"/>
                <a:gd name="T8" fmla="*/ 7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72" name="Freeform 60"/>
            <p:cNvSpPr>
              <a:spLocks/>
            </p:cNvSpPr>
            <p:nvPr/>
          </p:nvSpPr>
          <p:spPr bwMode="hidden">
            <a:xfrm rot="16870650" flipH="1">
              <a:off x="3452" y="1220"/>
              <a:ext cx="495" cy="91"/>
            </a:xfrm>
            <a:custGeom>
              <a:avLst/>
              <a:gdLst>
                <a:gd name="T0" fmla="*/ 0 w 2736"/>
                <a:gd name="T1" fmla="*/ 3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573" name="Freeform 61"/>
            <p:cNvSpPr>
              <a:spLocks/>
            </p:cNvSpPr>
            <p:nvPr/>
          </p:nvSpPr>
          <p:spPr bwMode="hidden">
            <a:xfrm rot="16870650" flipH="1">
              <a:off x="3525" y="1567"/>
              <a:ext cx="265" cy="142"/>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4 h 791"/>
                <a:gd name="T12" fmla="*/ 5 w 1769"/>
                <a:gd name="T13" fmla="*/ 4 h 791"/>
                <a:gd name="T14" fmla="*/ 5 w 1769"/>
                <a:gd name="T15" fmla="*/ 3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74" name="Freeform 62"/>
            <p:cNvSpPr>
              <a:spLocks/>
            </p:cNvSpPr>
            <p:nvPr/>
          </p:nvSpPr>
          <p:spPr bwMode="hidden">
            <a:xfrm rot="3144576">
              <a:off x="3801" y="1158"/>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75" name="Freeform 63"/>
            <p:cNvSpPr>
              <a:spLocks/>
            </p:cNvSpPr>
            <p:nvPr/>
          </p:nvSpPr>
          <p:spPr bwMode="hidden">
            <a:xfrm rot="3144576">
              <a:off x="4165" y="1485"/>
              <a:ext cx="299" cy="159"/>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76" name="Freeform 64"/>
            <p:cNvSpPr>
              <a:spLocks/>
            </p:cNvSpPr>
            <p:nvPr/>
          </p:nvSpPr>
          <p:spPr bwMode="hidden">
            <a:xfrm rot="3745735">
              <a:off x="3762" y="1196"/>
              <a:ext cx="533" cy="97"/>
            </a:xfrm>
            <a:custGeom>
              <a:avLst/>
              <a:gdLst>
                <a:gd name="T0" fmla="*/ 0 w 2736"/>
                <a:gd name="T1" fmla="*/ 4 h 504"/>
                <a:gd name="T2" fmla="*/ 6 w 2736"/>
                <a:gd name="T3" fmla="*/ 1 h 504"/>
                <a:gd name="T4" fmla="*/ 13 w 2736"/>
                <a:gd name="T5" fmla="*/ 0 h 504"/>
                <a:gd name="T6" fmla="*/ 20 w 2736"/>
                <a:gd name="T7" fmla="*/ 0 h 504"/>
                <a:gd name="T8" fmla="*/ 20 w 2736"/>
                <a:gd name="T9" fmla="*/ 1 h 504"/>
                <a:gd name="T10" fmla="*/ 13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77" name="Freeform 65"/>
            <p:cNvSpPr>
              <a:spLocks/>
            </p:cNvSpPr>
            <p:nvPr/>
          </p:nvSpPr>
          <p:spPr bwMode="hidden">
            <a:xfrm rot="3745735">
              <a:off x="4047" y="1543"/>
              <a:ext cx="286" cy="152"/>
            </a:xfrm>
            <a:custGeom>
              <a:avLst/>
              <a:gdLst>
                <a:gd name="T0" fmla="*/ 0 w 1769"/>
                <a:gd name="T1" fmla="*/ 0 h 791"/>
                <a:gd name="T2" fmla="*/ 2 w 1769"/>
                <a:gd name="T3" fmla="*/ 0 h 791"/>
                <a:gd name="T4" fmla="*/ 5 w 1769"/>
                <a:gd name="T5" fmla="*/ 1 h 791"/>
                <a:gd name="T6" fmla="*/ 7 w 1769"/>
                <a:gd name="T7" fmla="*/ 3 h 791"/>
                <a:gd name="T8" fmla="*/ 7 w 1769"/>
                <a:gd name="T9" fmla="*/ 4 h 791"/>
                <a:gd name="T10" fmla="*/ 7 w 1769"/>
                <a:gd name="T11" fmla="*/ 6 h 791"/>
                <a:gd name="T12" fmla="*/ 7 w 1769"/>
                <a:gd name="T13" fmla="*/ 4 h 791"/>
                <a:gd name="T14" fmla="*/ 6 w 1769"/>
                <a:gd name="T15" fmla="*/ 3 h 791"/>
                <a:gd name="T16" fmla="*/ 5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78" name="Freeform 66"/>
            <p:cNvSpPr>
              <a:spLocks/>
            </p:cNvSpPr>
            <p:nvPr/>
          </p:nvSpPr>
          <p:spPr bwMode="hidden">
            <a:xfrm rot="4286818">
              <a:off x="3705" y="1235"/>
              <a:ext cx="517" cy="79"/>
            </a:xfrm>
            <a:custGeom>
              <a:avLst/>
              <a:gdLst>
                <a:gd name="T0" fmla="*/ 0 w 2736"/>
                <a:gd name="T1" fmla="*/ 2 h 504"/>
                <a:gd name="T2" fmla="*/ 6 w 2736"/>
                <a:gd name="T3" fmla="*/ 1 h 504"/>
                <a:gd name="T4" fmla="*/ 12 w 2736"/>
                <a:gd name="T5" fmla="*/ 0 h 504"/>
                <a:gd name="T6" fmla="*/ 19 w 2736"/>
                <a:gd name="T7" fmla="*/ 0 h 504"/>
                <a:gd name="T8" fmla="*/ 18 w 2736"/>
                <a:gd name="T9" fmla="*/ 0 h 504"/>
                <a:gd name="T10" fmla="*/ 12 w 2736"/>
                <a:gd name="T11" fmla="*/ 0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79" name="Freeform 67"/>
            <p:cNvSpPr>
              <a:spLocks/>
            </p:cNvSpPr>
            <p:nvPr/>
          </p:nvSpPr>
          <p:spPr bwMode="hidden">
            <a:xfrm rot="4286818">
              <a:off x="3923" y="1585"/>
              <a:ext cx="278" cy="125"/>
            </a:xfrm>
            <a:custGeom>
              <a:avLst/>
              <a:gdLst>
                <a:gd name="T0" fmla="*/ 0 w 1769"/>
                <a:gd name="T1" fmla="*/ 0 h 791"/>
                <a:gd name="T2" fmla="*/ 2 w 1769"/>
                <a:gd name="T3" fmla="*/ 0 h 791"/>
                <a:gd name="T4" fmla="*/ 5 w 1769"/>
                <a:gd name="T5" fmla="*/ 1 h 791"/>
                <a:gd name="T6" fmla="*/ 6 w 1769"/>
                <a:gd name="T7" fmla="*/ 2 h 791"/>
                <a:gd name="T8" fmla="*/ 7 w 1769"/>
                <a:gd name="T9" fmla="*/ 2 h 791"/>
                <a:gd name="T10" fmla="*/ 7 w 1769"/>
                <a:gd name="T11" fmla="*/ 3 h 791"/>
                <a:gd name="T12" fmla="*/ 6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80" name="Freeform 68"/>
            <p:cNvSpPr>
              <a:spLocks/>
            </p:cNvSpPr>
            <p:nvPr/>
          </p:nvSpPr>
          <p:spPr bwMode="hidden">
            <a:xfrm rot="4898956">
              <a:off x="3665" y="1252"/>
              <a:ext cx="475" cy="80"/>
            </a:xfrm>
            <a:custGeom>
              <a:avLst/>
              <a:gdLst>
                <a:gd name="T0" fmla="*/ 0 w 2736"/>
                <a:gd name="T1" fmla="*/ 2 h 504"/>
                <a:gd name="T2" fmla="*/ 5 w 2736"/>
                <a:gd name="T3" fmla="*/ 1 h 504"/>
                <a:gd name="T4" fmla="*/ 9 w 2736"/>
                <a:gd name="T5" fmla="*/ 0 h 504"/>
                <a:gd name="T6" fmla="*/ 14 w 2736"/>
                <a:gd name="T7" fmla="*/ 0 h 504"/>
                <a:gd name="T8" fmla="*/ 14 w 2736"/>
                <a:gd name="T9" fmla="*/ 0 h 504"/>
                <a:gd name="T10" fmla="*/ 9 w 2736"/>
                <a:gd name="T11" fmla="*/ 0 h 504"/>
                <a:gd name="T12" fmla="*/ 3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581" name="Freeform 69"/>
            <p:cNvSpPr>
              <a:spLocks/>
            </p:cNvSpPr>
            <p:nvPr/>
          </p:nvSpPr>
          <p:spPr bwMode="hidden">
            <a:xfrm rot="4898956">
              <a:off x="3804" y="1581"/>
              <a:ext cx="255" cy="125"/>
            </a:xfrm>
            <a:custGeom>
              <a:avLst/>
              <a:gdLst>
                <a:gd name="T0" fmla="*/ 0 w 1769"/>
                <a:gd name="T1" fmla="*/ 0 h 791"/>
                <a:gd name="T2" fmla="*/ 1 w 1769"/>
                <a:gd name="T3" fmla="*/ 0 h 791"/>
                <a:gd name="T4" fmla="*/ 3 w 1769"/>
                <a:gd name="T5" fmla="*/ 1 h 791"/>
                <a:gd name="T6" fmla="*/ 5 w 1769"/>
                <a:gd name="T7" fmla="*/ 2 h 791"/>
                <a:gd name="T8" fmla="*/ 5 w 1769"/>
                <a:gd name="T9" fmla="*/ 2 h 791"/>
                <a:gd name="T10" fmla="*/ 5 w 1769"/>
                <a:gd name="T11" fmla="*/ 3 h 791"/>
                <a:gd name="T12" fmla="*/ 5 w 1769"/>
                <a:gd name="T13" fmla="*/ 3 h 791"/>
                <a:gd name="T14" fmla="*/ 4 w 1769"/>
                <a:gd name="T15" fmla="*/ 2 h 791"/>
                <a:gd name="T16" fmla="*/ 3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82" name="Freeform 70"/>
            <p:cNvSpPr>
              <a:spLocks/>
            </p:cNvSpPr>
            <p:nvPr/>
          </p:nvSpPr>
          <p:spPr bwMode="hidden">
            <a:xfrm rot="5755659">
              <a:off x="3570" y="1267"/>
              <a:ext cx="464" cy="60"/>
            </a:xfrm>
            <a:custGeom>
              <a:avLst/>
              <a:gdLst>
                <a:gd name="T0" fmla="*/ 0 w 2736"/>
                <a:gd name="T1" fmla="*/ 1 h 504"/>
                <a:gd name="T2" fmla="*/ 4 w 2736"/>
                <a:gd name="T3" fmla="*/ 0 h 504"/>
                <a:gd name="T4" fmla="*/ 9 w 2736"/>
                <a:gd name="T5" fmla="*/ 0 h 504"/>
                <a:gd name="T6" fmla="*/ 13 w 2736"/>
                <a:gd name="T7" fmla="*/ 0 h 504"/>
                <a:gd name="T8" fmla="*/ 13 w 2736"/>
                <a:gd name="T9" fmla="*/ 0 h 504"/>
                <a:gd name="T10" fmla="*/ 9 w 2736"/>
                <a:gd name="T11" fmla="*/ 0 h 504"/>
                <a:gd name="T12" fmla="*/ 3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38100">
              <a:noFill/>
              <a:round/>
              <a:headEnd/>
              <a:tailEnd/>
            </a:ln>
          </p:spPr>
          <p:txBody>
            <a:bodyPr wrap="none" anchor="ctr"/>
            <a:lstStyle/>
            <a:p>
              <a:endParaRPr lang="en-US"/>
            </a:p>
          </p:txBody>
        </p:sp>
        <p:sp>
          <p:nvSpPr>
            <p:cNvPr id="56583" name="Freeform 71"/>
            <p:cNvSpPr>
              <a:spLocks/>
            </p:cNvSpPr>
            <p:nvPr/>
          </p:nvSpPr>
          <p:spPr bwMode="hidden">
            <a:xfrm rot="5755659">
              <a:off x="3618" y="1599"/>
              <a:ext cx="249" cy="95"/>
            </a:xfrm>
            <a:custGeom>
              <a:avLst/>
              <a:gdLst>
                <a:gd name="T0" fmla="*/ 0 w 1769"/>
                <a:gd name="T1" fmla="*/ 0 h 791"/>
                <a:gd name="T2" fmla="*/ 1 w 1769"/>
                <a:gd name="T3" fmla="*/ 0 h 791"/>
                <a:gd name="T4" fmla="*/ 3 w 1769"/>
                <a:gd name="T5" fmla="*/ 0 h 791"/>
                <a:gd name="T6" fmla="*/ 5 w 1769"/>
                <a:gd name="T7" fmla="*/ 1 h 791"/>
                <a:gd name="T8" fmla="*/ 5 w 1769"/>
                <a:gd name="T9" fmla="*/ 1 h 791"/>
                <a:gd name="T10" fmla="*/ 5 w 1769"/>
                <a:gd name="T11" fmla="*/ 1 h 791"/>
                <a:gd name="T12" fmla="*/ 5 w 1769"/>
                <a:gd name="T13" fmla="*/ 1 h 791"/>
                <a:gd name="T14" fmla="*/ 4 w 1769"/>
                <a:gd name="T15" fmla="*/ 1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584" name="Freeform 72"/>
            <p:cNvSpPr>
              <a:spLocks/>
            </p:cNvSpPr>
            <p:nvPr/>
          </p:nvSpPr>
          <p:spPr bwMode="hidden">
            <a:xfrm flipH="1">
              <a:off x="3553" y="1154"/>
              <a:ext cx="157"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6 w 776"/>
                <a:gd name="T27" fmla="*/ 9 h 2368"/>
                <a:gd name="T28" fmla="*/ 5 w 776"/>
                <a:gd name="T29" fmla="*/ 10 h 2368"/>
                <a:gd name="T30" fmla="*/ 6 w 776"/>
                <a:gd name="T31" fmla="*/ 11 h 2368"/>
                <a:gd name="T32" fmla="*/ 6 w 776"/>
                <a:gd name="T33" fmla="*/ 12 h 2368"/>
                <a:gd name="T34" fmla="*/ 6 w 776"/>
                <a:gd name="T35" fmla="*/ 13 h 2368"/>
                <a:gd name="T36" fmla="*/ 6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585" name="Arc 73"/>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38100">
              <a:solidFill>
                <a:schemeClr val="folHlink"/>
              </a:solidFill>
              <a:round/>
              <a:headEnd/>
              <a:tailEnd/>
            </a:ln>
          </p:spPr>
          <p:txBody>
            <a:bodyPr wrap="none" anchor="ctr"/>
            <a:lstStyle/>
            <a:p>
              <a:endParaRPr lang="en-US"/>
            </a:p>
          </p:txBody>
        </p:sp>
        <p:sp>
          <p:nvSpPr>
            <p:cNvPr id="56586" name="Arc 74"/>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38100">
              <a:solidFill>
                <a:srgbClr val="FF66FF"/>
              </a:solidFill>
              <a:round/>
              <a:headEnd/>
              <a:tailEnd/>
            </a:ln>
          </p:spPr>
          <p:txBody>
            <a:bodyPr wrap="none" anchor="ctr"/>
            <a:lstStyle/>
            <a:p>
              <a:endParaRPr lang="en-US"/>
            </a:p>
          </p:txBody>
        </p:sp>
        <p:sp>
          <p:nvSpPr>
            <p:cNvPr id="56587" name="Arc 75"/>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38100">
              <a:solidFill>
                <a:srgbClr val="FF66FF"/>
              </a:solidFill>
              <a:round/>
              <a:headEnd/>
              <a:tailEnd/>
            </a:ln>
          </p:spPr>
          <p:txBody>
            <a:bodyPr wrap="none" anchor="ctr"/>
            <a:lstStyle/>
            <a:p>
              <a:endParaRPr lang="en-US"/>
            </a:p>
          </p:txBody>
        </p:sp>
        <p:sp>
          <p:nvSpPr>
            <p:cNvPr id="56588" name="Arc 76"/>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38100">
              <a:solidFill>
                <a:schemeClr val="folHlink"/>
              </a:solidFill>
              <a:round/>
              <a:headEnd/>
              <a:tailEnd/>
            </a:ln>
          </p:spPr>
          <p:txBody>
            <a:bodyPr wrap="none" anchor="ctr"/>
            <a:lstStyle/>
            <a:p>
              <a:endParaRPr lang="en-US"/>
            </a:p>
          </p:txBody>
        </p:sp>
        <p:sp>
          <p:nvSpPr>
            <p:cNvPr id="56589" name="Arc 77"/>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38100">
              <a:solidFill>
                <a:schemeClr val="folHlink"/>
              </a:solidFill>
              <a:round/>
              <a:headEnd/>
              <a:tailEnd/>
            </a:ln>
          </p:spPr>
          <p:txBody>
            <a:bodyPr wrap="none" anchor="ctr"/>
            <a:lstStyle/>
            <a:p>
              <a:endParaRPr lang="en-US"/>
            </a:p>
          </p:txBody>
        </p:sp>
        <p:sp>
          <p:nvSpPr>
            <p:cNvPr id="56590" name="Arc 78"/>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accent1"/>
              </a:solidFill>
              <a:round/>
              <a:headEnd/>
              <a:tailEnd/>
            </a:ln>
          </p:spPr>
          <p:txBody>
            <a:bodyPr wrap="none" anchor="ctr"/>
            <a:lstStyle/>
            <a:p>
              <a:endParaRPr lang="en-US"/>
            </a:p>
          </p:txBody>
        </p:sp>
        <p:sp>
          <p:nvSpPr>
            <p:cNvPr id="56591" name="Arc 79"/>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folHlink"/>
              </a:solidFill>
              <a:round/>
              <a:headEnd/>
              <a:tailEnd/>
            </a:ln>
          </p:spPr>
          <p:txBody>
            <a:bodyPr wrap="none" anchor="ctr"/>
            <a:lstStyle/>
            <a:p>
              <a:endParaRPr lang="en-US"/>
            </a:p>
          </p:txBody>
        </p:sp>
        <p:sp>
          <p:nvSpPr>
            <p:cNvPr id="56592" name="Arc 80"/>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rgbClr val="FF66FF"/>
              </a:solidFill>
              <a:round/>
              <a:headEnd/>
              <a:tailEnd/>
            </a:ln>
          </p:spPr>
          <p:txBody>
            <a:bodyPr wrap="none" anchor="ctr"/>
            <a:lstStyle/>
            <a:p>
              <a:endParaRPr lang="en-US"/>
            </a:p>
          </p:txBody>
        </p:sp>
        <p:sp>
          <p:nvSpPr>
            <p:cNvPr id="56593" name="Freeform 81"/>
            <p:cNvSpPr>
              <a:spLocks/>
            </p:cNvSpPr>
            <p:nvPr/>
          </p:nvSpPr>
          <p:spPr bwMode="hidden">
            <a:xfrm>
              <a:off x="3996" y="1236"/>
              <a:ext cx="156"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5 w 776"/>
                <a:gd name="T27" fmla="*/ 9 h 2368"/>
                <a:gd name="T28" fmla="*/ 5 w 776"/>
                <a:gd name="T29" fmla="*/ 10 h 2368"/>
                <a:gd name="T30" fmla="*/ 6 w 776"/>
                <a:gd name="T31" fmla="*/ 11 h 2368"/>
                <a:gd name="T32" fmla="*/ 5 w 776"/>
                <a:gd name="T33" fmla="*/ 12 h 2368"/>
                <a:gd name="T34" fmla="*/ 6 w 776"/>
                <a:gd name="T35" fmla="*/ 13 h 2368"/>
                <a:gd name="T36" fmla="*/ 5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594" name="Freeform 82"/>
            <p:cNvSpPr>
              <a:spLocks/>
            </p:cNvSpPr>
            <p:nvPr/>
          </p:nvSpPr>
          <p:spPr bwMode="hidden">
            <a:xfrm rot="19660755" flipV="1">
              <a:off x="3752" y="1079"/>
              <a:ext cx="142" cy="270"/>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595" name="Arc 83"/>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38100">
              <a:solidFill>
                <a:schemeClr val="folHlink"/>
              </a:solidFill>
              <a:round/>
              <a:headEnd/>
              <a:tailEnd/>
            </a:ln>
          </p:spPr>
          <p:txBody>
            <a:bodyPr wrap="none" anchor="ctr"/>
            <a:lstStyle/>
            <a:p>
              <a:endParaRPr lang="en-US"/>
            </a:p>
          </p:txBody>
        </p:sp>
        <p:sp>
          <p:nvSpPr>
            <p:cNvPr id="56596" name="Arc 84"/>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38100">
              <a:solidFill>
                <a:schemeClr val="accent1"/>
              </a:solidFill>
              <a:round/>
              <a:headEnd/>
              <a:tailEnd/>
            </a:ln>
          </p:spPr>
          <p:txBody>
            <a:bodyPr wrap="none" anchor="ctr"/>
            <a:lstStyle/>
            <a:p>
              <a:endParaRPr lang="en-US"/>
            </a:p>
          </p:txBody>
        </p:sp>
        <p:sp>
          <p:nvSpPr>
            <p:cNvPr id="56597" name="Arc 85"/>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38100">
              <a:solidFill>
                <a:schemeClr val="accent2"/>
              </a:solidFill>
              <a:round/>
              <a:headEnd/>
              <a:tailEnd/>
            </a:ln>
          </p:spPr>
          <p:txBody>
            <a:bodyPr wrap="none" anchor="ctr"/>
            <a:lstStyle/>
            <a:p>
              <a:endParaRPr lang="en-US"/>
            </a:p>
          </p:txBody>
        </p:sp>
        <p:sp>
          <p:nvSpPr>
            <p:cNvPr id="56598" name="Freeform 86"/>
            <p:cNvSpPr>
              <a:spLocks/>
            </p:cNvSpPr>
            <p:nvPr/>
          </p:nvSpPr>
          <p:spPr bwMode="hidden">
            <a:xfrm flipH="1">
              <a:off x="3086" y="1193"/>
              <a:ext cx="351" cy="493"/>
            </a:xfrm>
            <a:custGeom>
              <a:avLst/>
              <a:gdLst>
                <a:gd name="T0" fmla="*/ 0 w 776"/>
                <a:gd name="T1" fmla="*/ 1 h 2368"/>
                <a:gd name="T2" fmla="*/ 22 w 776"/>
                <a:gd name="T3" fmla="*/ 0 h 2368"/>
                <a:gd name="T4" fmla="*/ 9 w 776"/>
                <a:gd name="T5" fmla="*/ 1 h 2368"/>
                <a:gd name="T6" fmla="*/ 31 w 776"/>
                <a:gd name="T7" fmla="*/ 1 h 2368"/>
                <a:gd name="T8" fmla="*/ 18 w 776"/>
                <a:gd name="T9" fmla="*/ 3 h 2368"/>
                <a:gd name="T10" fmla="*/ 36 w 776"/>
                <a:gd name="T11" fmla="*/ 3 h 2368"/>
                <a:gd name="T12" fmla="*/ 27 w 776"/>
                <a:gd name="T13" fmla="*/ 4 h 2368"/>
                <a:gd name="T14" fmla="*/ 44 w 776"/>
                <a:gd name="T15" fmla="*/ 4 h 2368"/>
                <a:gd name="T16" fmla="*/ 36 w 776"/>
                <a:gd name="T17" fmla="*/ 5 h 2368"/>
                <a:gd name="T18" fmla="*/ 49 w 776"/>
                <a:gd name="T19" fmla="*/ 6 h 2368"/>
                <a:gd name="T20" fmla="*/ 44 w 776"/>
                <a:gd name="T21" fmla="*/ 7 h 2368"/>
                <a:gd name="T22" fmla="*/ 53 w 776"/>
                <a:gd name="T23" fmla="*/ 7 h 2368"/>
                <a:gd name="T24" fmla="*/ 53 w 776"/>
                <a:gd name="T25" fmla="*/ 8 h 2368"/>
                <a:gd name="T26" fmla="*/ 62 w 776"/>
                <a:gd name="T27" fmla="*/ 10 h 2368"/>
                <a:gd name="T28" fmla="*/ 58 w 776"/>
                <a:gd name="T29" fmla="*/ 11 h 2368"/>
                <a:gd name="T30" fmla="*/ 66 w 776"/>
                <a:gd name="T31" fmla="*/ 12 h 2368"/>
                <a:gd name="T32" fmla="*/ 62 w 776"/>
                <a:gd name="T33" fmla="*/ 13 h 2368"/>
                <a:gd name="T34" fmla="*/ 66 w 776"/>
                <a:gd name="T35" fmla="*/ 14 h 2368"/>
                <a:gd name="T36" fmla="*/ 62 w 776"/>
                <a:gd name="T37" fmla="*/ 15 h 2368"/>
                <a:gd name="T38" fmla="*/ 71 w 776"/>
                <a:gd name="T39" fmla="*/ 17 h 2368"/>
                <a:gd name="T40" fmla="*/ 66 w 776"/>
                <a:gd name="T41" fmla="*/ 18 h 2368"/>
                <a:gd name="T42" fmla="*/ 71 w 776"/>
                <a:gd name="T43" fmla="*/ 20 h 2368"/>
                <a:gd name="T44" fmla="*/ 66 w 776"/>
                <a:gd name="T45" fmla="*/ 20 h 2368"/>
                <a:gd name="T46" fmla="*/ 71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99" name="Freeform 87"/>
            <p:cNvSpPr>
              <a:spLocks/>
            </p:cNvSpPr>
            <p:nvPr/>
          </p:nvSpPr>
          <p:spPr bwMode="hidden">
            <a:xfrm flipH="1">
              <a:off x="3251" y="673"/>
              <a:ext cx="225" cy="492"/>
            </a:xfrm>
            <a:custGeom>
              <a:avLst/>
              <a:gdLst>
                <a:gd name="T0" fmla="*/ 0 w 776"/>
                <a:gd name="T1" fmla="*/ 1 h 2368"/>
                <a:gd name="T2" fmla="*/ 6 w 776"/>
                <a:gd name="T3" fmla="*/ 0 h 2368"/>
                <a:gd name="T4" fmla="*/ 2 w 776"/>
                <a:gd name="T5" fmla="*/ 1 h 2368"/>
                <a:gd name="T6" fmla="*/ 8 w 776"/>
                <a:gd name="T7" fmla="*/ 1 h 2368"/>
                <a:gd name="T8" fmla="*/ 5 w 776"/>
                <a:gd name="T9" fmla="*/ 3 h 2368"/>
                <a:gd name="T10" fmla="*/ 9 w 776"/>
                <a:gd name="T11" fmla="*/ 3 h 2368"/>
                <a:gd name="T12" fmla="*/ 7 w 776"/>
                <a:gd name="T13" fmla="*/ 4 h 2368"/>
                <a:gd name="T14" fmla="*/ 12 w 776"/>
                <a:gd name="T15" fmla="*/ 4 h 2368"/>
                <a:gd name="T16" fmla="*/ 9 w 776"/>
                <a:gd name="T17" fmla="*/ 5 h 2368"/>
                <a:gd name="T18" fmla="*/ 13 w 776"/>
                <a:gd name="T19" fmla="*/ 6 h 2368"/>
                <a:gd name="T20" fmla="*/ 12 w 776"/>
                <a:gd name="T21" fmla="*/ 7 h 2368"/>
                <a:gd name="T22" fmla="*/ 14 w 776"/>
                <a:gd name="T23" fmla="*/ 7 h 2368"/>
                <a:gd name="T24" fmla="*/ 14 w 776"/>
                <a:gd name="T25" fmla="*/ 8 h 2368"/>
                <a:gd name="T26" fmla="*/ 17 w 776"/>
                <a:gd name="T27" fmla="*/ 10 h 2368"/>
                <a:gd name="T28" fmla="*/ 15 w 776"/>
                <a:gd name="T29" fmla="*/ 11 h 2368"/>
                <a:gd name="T30" fmla="*/ 18 w 776"/>
                <a:gd name="T31" fmla="*/ 12 h 2368"/>
                <a:gd name="T32" fmla="*/ 17 w 776"/>
                <a:gd name="T33" fmla="*/ 13 h 2368"/>
                <a:gd name="T34" fmla="*/ 18 w 776"/>
                <a:gd name="T35" fmla="*/ 14 h 2368"/>
                <a:gd name="T36" fmla="*/ 17 w 776"/>
                <a:gd name="T37" fmla="*/ 15 h 2368"/>
                <a:gd name="T38" fmla="*/ 19 w 776"/>
                <a:gd name="T39" fmla="*/ 16 h 2368"/>
                <a:gd name="T40" fmla="*/ 18 w 776"/>
                <a:gd name="T41" fmla="*/ 18 h 2368"/>
                <a:gd name="T42" fmla="*/ 19 w 776"/>
                <a:gd name="T43" fmla="*/ 20 h 2368"/>
                <a:gd name="T44" fmla="*/ 18 w 776"/>
                <a:gd name="T45" fmla="*/ 20 h 2368"/>
                <a:gd name="T46" fmla="*/ 19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600" name="Freeform 88"/>
            <p:cNvSpPr>
              <a:spLocks/>
            </p:cNvSpPr>
            <p:nvPr/>
          </p:nvSpPr>
          <p:spPr bwMode="hidden">
            <a:xfrm flipH="1">
              <a:off x="3510" y="526"/>
              <a:ext cx="135" cy="492"/>
            </a:xfrm>
            <a:custGeom>
              <a:avLst/>
              <a:gdLst>
                <a:gd name="T0" fmla="*/ 0 w 776"/>
                <a:gd name="T1" fmla="*/ 1 h 2368"/>
                <a:gd name="T2" fmla="*/ 1 w 776"/>
                <a:gd name="T3" fmla="*/ 0 h 2368"/>
                <a:gd name="T4" fmla="*/ 1 w 776"/>
                <a:gd name="T5" fmla="*/ 1 h 2368"/>
                <a:gd name="T6" fmla="*/ 2 w 776"/>
                <a:gd name="T7" fmla="*/ 1 h 2368"/>
                <a:gd name="T8" fmla="*/ 1 w 776"/>
                <a:gd name="T9" fmla="*/ 3 h 2368"/>
                <a:gd name="T10" fmla="*/ 2 w 776"/>
                <a:gd name="T11" fmla="*/ 3 h 2368"/>
                <a:gd name="T12" fmla="*/ 2 w 776"/>
                <a:gd name="T13" fmla="*/ 4 h 2368"/>
                <a:gd name="T14" fmla="*/ 3 w 776"/>
                <a:gd name="T15" fmla="*/ 4 h 2368"/>
                <a:gd name="T16" fmla="*/ 2 w 776"/>
                <a:gd name="T17" fmla="*/ 5 h 2368"/>
                <a:gd name="T18" fmla="*/ 3 w 776"/>
                <a:gd name="T19" fmla="*/ 6 h 2368"/>
                <a:gd name="T20" fmla="*/ 3 w 776"/>
                <a:gd name="T21" fmla="*/ 7 h 2368"/>
                <a:gd name="T22" fmla="*/ 3 w 776"/>
                <a:gd name="T23" fmla="*/ 7 h 2368"/>
                <a:gd name="T24" fmla="*/ 3 w 776"/>
                <a:gd name="T25" fmla="*/ 8 h 2368"/>
                <a:gd name="T26" fmla="*/ 3 w 776"/>
                <a:gd name="T27" fmla="*/ 10 h 2368"/>
                <a:gd name="T28" fmla="*/ 3 w 776"/>
                <a:gd name="T29" fmla="*/ 11 h 2368"/>
                <a:gd name="T30" fmla="*/ 4 w 776"/>
                <a:gd name="T31" fmla="*/ 12 h 2368"/>
                <a:gd name="T32" fmla="*/ 3 w 776"/>
                <a:gd name="T33" fmla="*/ 13 h 2368"/>
                <a:gd name="T34" fmla="*/ 4 w 776"/>
                <a:gd name="T35" fmla="*/ 14 h 2368"/>
                <a:gd name="T36" fmla="*/ 3 w 776"/>
                <a:gd name="T37" fmla="*/ 15 h 2368"/>
                <a:gd name="T38" fmla="*/ 4 w 776"/>
                <a:gd name="T39" fmla="*/ 16 h 2368"/>
                <a:gd name="T40" fmla="*/ 4 w 776"/>
                <a:gd name="T41" fmla="*/ 18 h 2368"/>
                <a:gd name="T42" fmla="*/ 4 w 776"/>
                <a:gd name="T43" fmla="*/ 20 h 2368"/>
                <a:gd name="T44" fmla="*/ 4 w 776"/>
                <a:gd name="T45" fmla="*/ 20 h 2368"/>
                <a:gd name="T46" fmla="*/ 4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601" name="Freeform 89"/>
            <p:cNvSpPr>
              <a:spLocks/>
            </p:cNvSpPr>
            <p:nvPr/>
          </p:nvSpPr>
          <p:spPr bwMode="hidden">
            <a:xfrm>
              <a:off x="4351" y="1121"/>
              <a:ext cx="326" cy="518"/>
            </a:xfrm>
            <a:custGeom>
              <a:avLst/>
              <a:gdLst>
                <a:gd name="T0" fmla="*/ 0 w 776"/>
                <a:gd name="T1" fmla="*/ 1 h 2368"/>
                <a:gd name="T2" fmla="*/ 18 w 776"/>
                <a:gd name="T3" fmla="*/ 0 h 2368"/>
                <a:gd name="T4" fmla="*/ 7 w 776"/>
                <a:gd name="T5" fmla="*/ 2 h 2368"/>
                <a:gd name="T6" fmla="*/ 25 w 776"/>
                <a:gd name="T7" fmla="*/ 2 h 2368"/>
                <a:gd name="T8" fmla="*/ 14 w 776"/>
                <a:gd name="T9" fmla="*/ 3 h 2368"/>
                <a:gd name="T10" fmla="*/ 29 w 776"/>
                <a:gd name="T11" fmla="*/ 4 h 2368"/>
                <a:gd name="T12" fmla="*/ 21 w 776"/>
                <a:gd name="T13" fmla="*/ 5 h 2368"/>
                <a:gd name="T14" fmla="*/ 36 w 776"/>
                <a:gd name="T15" fmla="*/ 5 h 2368"/>
                <a:gd name="T16" fmla="*/ 29 w 776"/>
                <a:gd name="T17" fmla="*/ 6 h 2368"/>
                <a:gd name="T18" fmla="*/ 39 w 776"/>
                <a:gd name="T19" fmla="*/ 7 h 2368"/>
                <a:gd name="T20" fmla="*/ 36 w 776"/>
                <a:gd name="T21" fmla="*/ 8 h 2368"/>
                <a:gd name="T22" fmla="*/ 43 w 776"/>
                <a:gd name="T23" fmla="*/ 9 h 2368"/>
                <a:gd name="T24" fmla="*/ 43 w 776"/>
                <a:gd name="T25" fmla="*/ 10 h 2368"/>
                <a:gd name="T26" fmla="*/ 50 w 776"/>
                <a:gd name="T27" fmla="*/ 11 h 2368"/>
                <a:gd name="T28" fmla="*/ 46 w 776"/>
                <a:gd name="T29" fmla="*/ 13 h 2368"/>
                <a:gd name="T30" fmla="*/ 53 w 776"/>
                <a:gd name="T31" fmla="*/ 14 h 2368"/>
                <a:gd name="T32" fmla="*/ 50 w 776"/>
                <a:gd name="T33" fmla="*/ 15 h 2368"/>
                <a:gd name="T34" fmla="*/ 53 w 776"/>
                <a:gd name="T35" fmla="*/ 17 h 2368"/>
                <a:gd name="T36" fmla="*/ 50 w 776"/>
                <a:gd name="T37" fmla="*/ 18 h 2368"/>
                <a:gd name="T38" fmla="*/ 57 w 776"/>
                <a:gd name="T39" fmla="*/ 19 h 2368"/>
                <a:gd name="T40" fmla="*/ 53 w 776"/>
                <a:gd name="T41" fmla="*/ 21 h 2368"/>
                <a:gd name="T42" fmla="*/ 57 w 776"/>
                <a:gd name="T43" fmla="*/ 23 h 2368"/>
                <a:gd name="T44" fmla="*/ 53 w 776"/>
                <a:gd name="T45" fmla="*/ 23 h 2368"/>
                <a:gd name="T46" fmla="*/ 57 w 776"/>
                <a:gd name="T47" fmla="*/ 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602" name="Freeform 90"/>
            <p:cNvSpPr>
              <a:spLocks/>
            </p:cNvSpPr>
            <p:nvPr/>
          </p:nvSpPr>
          <p:spPr bwMode="hidden">
            <a:xfrm>
              <a:off x="4182" y="859"/>
              <a:ext cx="490" cy="345"/>
            </a:xfrm>
            <a:custGeom>
              <a:avLst/>
              <a:gdLst>
                <a:gd name="T0" fmla="*/ 0 w 776"/>
                <a:gd name="T1" fmla="*/ 0 h 2368"/>
                <a:gd name="T2" fmla="*/ 61 w 776"/>
                <a:gd name="T3" fmla="*/ 0 h 2368"/>
                <a:gd name="T4" fmla="*/ 25 w 776"/>
                <a:gd name="T5" fmla="*/ 0 h 2368"/>
                <a:gd name="T6" fmla="*/ 85 w 776"/>
                <a:gd name="T7" fmla="*/ 0 h 2368"/>
                <a:gd name="T8" fmla="*/ 48 w 776"/>
                <a:gd name="T9" fmla="*/ 1 h 2368"/>
                <a:gd name="T10" fmla="*/ 97 w 776"/>
                <a:gd name="T11" fmla="*/ 1 h 2368"/>
                <a:gd name="T12" fmla="*/ 73 w 776"/>
                <a:gd name="T13" fmla="*/ 1 h 2368"/>
                <a:gd name="T14" fmla="*/ 121 w 776"/>
                <a:gd name="T15" fmla="*/ 1 h 2368"/>
                <a:gd name="T16" fmla="*/ 97 w 776"/>
                <a:gd name="T17" fmla="*/ 2 h 2368"/>
                <a:gd name="T18" fmla="*/ 133 w 776"/>
                <a:gd name="T19" fmla="*/ 2 h 2368"/>
                <a:gd name="T20" fmla="*/ 121 w 776"/>
                <a:gd name="T21" fmla="*/ 2 h 2368"/>
                <a:gd name="T22" fmla="*/ 145 w 776"/>
                <a:gd name="T23" fmla="*/ 3 h 2368"/>
                <a:gd name="T24" fmla="*/ 145 w 776"/>
                <a:gd name="T25" fmla="*/ 3 h 2368"/>
                <a:gd name="T26" fmla="*/ 169 w 776"/>
                <a:gd name="T27" fmla="*/ 3 h 2368"/>
                <a:gd name="T28" fmla="*/ 157 w 776"/>
                <a:gd name="T29" fmla="*/ 4 h 2368"/>
                <a:gd name="T30" fmla="*/ 181 w 776"/>
                <a:gd name="T31" fmla="*/ 4 h 2368"/>
                <a:gd name="T32" fmla="*/ 169 w 776"/>
                <a:gd name="T33" fmla="*/ 5 h 2368"/>
                <a:gd name="T34" fmla="*/ 181 w 776"/>
                <a:gd name="T35" fmla="*/ 5 h 2368"/>
                <a:gd name="T36" fmla="*/ 169 w 776"/>
                <a:gd name="T37" fmla="*/ 5 h 2368"/>
                <a:gd name="T38" fmla="*/ 193 w 776"/>
                <a:gd name="T39" fmla="*/ 6 h 2368"/>
                <a:gd name="T40" fmla="*/ 181 w 776"/>
                <a:gd name="T41" fmla="*/ 6 h 2368"/>
                <a:gd name="T42" fmla="*/ 193 w 776"/>
                <a:gd name="T43" fmla="*/ 7 h 2368"/>
                <a:gd name="T44" fmla="*/ 181 w 776"/>
                <a:gd name="T45" fmla="*/ 7 h 2368"/>
                <a:gd name="T46" fmla="*/ 193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603" name="Freeform 91"/>
            <p:cNvSpPr>
              <a:spLocks/>
            </p:cNvSpPr>
            <p:nvPr/>
          </p:nvSpPr>
          <p:spPr bwMode="hidden">
            <a:xfrm>
              <a:off x="4200" y="493"/>
              <a:ext cx="214" cy="463"/>
            </a:xfrm>
            <a:custGeom>
              <a:avLst/>
              <a:gdLst>
                <a:gd name="T0" fmla="*/ 0 w 776"/>
                <a:gd name="T1" fmla="*/ 1 h 2368"/>
                <a:gd name="T2" fmla="*/ 5 w 776"/>
                <a:gd name="T3" fmla="*/ 0 h 2368"/>
                <a:gd name="T4" fmla="*/ 2 w 776"/>
                <a:gd name="T5" fmla="*/ 1 h 2368"/>
                <a:gd name="T6" fmla="*/ 7 w 776"/>
                <a:gd name="T7" fmla="*/ 1 h 2368"/>
                <a:gd name="T8" fmla="*/ 4 w 776"/>
                <a:gd name="T9" fmla="*/ 2 h 2368"/>
                <a:gd name="T10" fmla="*/ 8 w 776"/>
                <a:gd name="T11" fmla="*/ 3 h 2368"/>
                <a:gd name="T12" fmla="*/ 6 w 776"/>
                <a:gd name="T13" fmla="*/ 3 h 2368"/>
                <a:gd name="T14" fmla="*/ 10 w 776"/>
                <a:gd name="T15" fmla="*/ 4 h 2368"/>
                <a:gd name="T16" fmla="*/ 8 w 776"/>
                <a:gd name="T17" fmla="*/ 4 h 2368"/>
                <a:gd name="T18" fmla="*/ 11 w 776"/>
                <a:gd name="T19" fmla="*/ 5 h 2368"/>
                <a:gd name="T20" fmla="*/ 10 w 776"/>
                <a:gd name="T21" fmla="*/ 5 h 2368"/>
                <a:gd name="T22" fmla="*/ 12 w 776"/>
                <a:gd name="T23" fmla="*/ 6 h 2368"/>
                <a:gd name="T24" fmla="*/ 12 w 776"/>
                <a:gd name="T25" fmla="*/ 7 h 2368"/>
                <a:gd name="T26" fmla="*/ 14 w 776"/>
                <a:gd name="T27" fmla="*/ 8 h 2368"/>
                <a:gd name="T28" fmla="*/ 13 w 776"/>
                <a:gd name="T29" fmla="*/ 9 h 2368"/>
                <a:gd name="T30" fmla="*/ 15 w 776"/>
                <a:gd name="T31" fmla="*/ 10 h 2368"/>
                <a:gd name="T32" fmla="*/ 14 w 776"/>
                <a:gd name="T33" fmla="*/ 11 h 2368"/>
                <a:gd name="T34" fmla="*/ 15 w 776"/>
                <a:gd name="T35" fmla="*/ 12 h 2368"/>
                <a:gd name="T36" fmla="*/ 14 w 776"/>
                <a:gd name="T37" fmla="*/ 13 h 2368"/>
                <a:gd name="T38" fmla="*/ 16 w 776"/>
                <a:gd name="T39" fmla="*/ 14 h 2368"/>
                <a:gd name="T40" fmla="*/ 15 w 776"/>
                <a:gd name="T41" fmla="*/ 15 h 2368"/>
                <a:gd name="T42" fmla="*/ 16 w 776"/>
                <a:gd name="T43" fmla="*/ 16 h 2368"/>
                <a:gd name="T44" fmla="*/ 15 w 776"/>
                <a:gd name="T45" fmla="*/ 17 h 2368"/>
                <a:gd name="T46" fmla="*/ 16 w 776"/>
                <a:gd name="T47" fmla="*/ 1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604" name="Freeform 92"/>
            <p:cNvSpPr>
              <a:spLocks/>
            </p:cNvSpPr>
            <p:nvPr/>
          </p:nvSpPr>
          <p:spPr bwMode="hidden">
            <a:xfrm rot="-1346631">
              <a:off x="3988" y="878"/>
              <a:ext cx="144" cy="271"/>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4 w 776"/>
                <a:gd name="T23" fmla="*/ 1 h 2368"/>
                <a:gd name="T24" fmla="*/ 4 w 776"/>
                <a:gd name="T25" fmla="*/ 1 h 2368"/>
                <a:gd name="T26" fmla="*/ 4 w 776"/>
                <a:gd name="T27" fmla="*/ 2 h 2368"/>
                <a:gd name="T28" fmla="*/ 4 w 776"/>
                <a:gd name="T29" fmla="*/ 2 h 2368"/>
                <a:gd name="T30" fmla="*/ 5 w 776"/>
                <a:gd name="T31" fmla="*/ 2 h 2368"/>
                <a:gd name="T32" fmla="*/ 4 w 776"/>
                <a:gd name="T33" fmla="*/ 2 h 2368"/>
                <a:gd name="T34" fmla="*/ 5 w 776"/>
                <a:gd name="T35" fmla="*/ 2 h 2368"/>
                <a:gd name="T36" fmla="*/ 4 w 776"/>
                <a:gd name="T37" fmla="*/ 3 h 2368"/>
                <a:gd name="T38" fmla="*/ 5 w 776"/>
                <a:gd name="T39" fmla="*/ 3 h 2368"/>
                <a:gd name="T40" fmla="*/ 5 w 776"/>
                <a:gd name="T41" fmla="*/ 3 h 2368"/>
                <a:gd name="T42" fmla="*/ 5 w 776"/>
                <a:gd name="T43" fmla="*/ 3 h 2368"/>
                <a:gd name="T44" fmla="*/ 5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605" name="Freeform 93"/>
            <p:cNvSpPr>
              <a:spLocks/>
            </p:cNvSpPr>
            <p:nvPr/>
          </p:nvSpPr>
          <p:spPr bwMode="hidden">
            <a:xfrm rot="1346631" flipH="1">
              <a:off x="3479" y="870"/>
              <a:ext cx="142" cy="272"/>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grpSp>
      <p:grpSp>
        <p:nvGrpSpPr>
          <p:cNvPr id="3" name="Group 94"/>
          <p:cNvGrpSpPr>
            <a:grpSpLocks/>
          </p:cNvGrpSpPr>
          <p:nvPr/>
        </p:nvGrpSpPr>
        <p:grpSpPr bwMode="auto">
          <a:xfrm>
            <a:off x="7162800" y="0"/>
            <a:ext cx="1981200" cy="838200"/>
            <a:chOff x="2928" y="384"/>
            <a:chExt cx="1789" cy="1403"/>
          </a:xfrm>
        </p:grpSpPr>
        <p:sp>
          <p:nvSpPr>
            <p:cNvPr id="56426" name="Oval 95"/>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w="38100">
              <a:noFill/>
              <a:round/>
              <a:headEnd/>
              <a:tailEnd/>
            </a:ln>
          </p:spPr>
          <p:txBody>
            <a:bodyPr wrap="none" anchor="ctr"/>
            <a:lstStyle/>
            <a:p>
              <a:endParaRPr lang="en-US"/>
            </a:p>
          </p:txBody>
        </p:sp>
        <p:sp>
          <p:nvSpPr>
            <p:cNvPr id="56427" name="Oval 96"/>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w="38100">
              <a:noFill/>
              <a:round/>
              <a:headEnd/>
              <a:tailEnd/>
            </a:ln>
          </p:spPr>
          <p:txBody>
            <a:bodyPr wrap="none" anchor="ctr"/>
            <a:lstStyle/>
            <a:p>
              <a:endParaRPr lang="en-US"/>
            </a:p>
          </p:txBody>
        </p:sp>
        <p:sp>
          <p:nvSpPr>
            <p:cNvPr id="56428" name="Freeform 97"/>
            <p:cNvSpPr>
              <a:spLocks/>
            </p:cNvSpPr>
            <p:nvPr/>
          </p:nvSpPr>
          <p:spPr bwMode="hidden">
            <a:xfrm rot="2711884">
              <a:off x="3847" y="1097"/>
              <a:ext cx="556"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29" name="Freeform 98"/>
            <p:cNvSpPr>
              <a:spLocks/>
            </p:cNvSpPr>
            <p:nvPr/>
          </p:nvSpPr>
          <p:spPr bwMode="hidden">
            <a:xfrm rot="2711884">
              <a:off x="4251" y="139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30" name="Freeform 99"/>
            <p:cNvSpPr>
              <a:spLocks/>
            </p:cNvSpPr>
            <p:nvPr/>
          </p:nvSpPr>
          <p:spPr bwMode="hidden">
            <a:xfrm rot="2104081">
              <a:off x="3878" y="1028"/>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31" name="Freeform 100"/>
            <p:cNvSpPr>
              <a:spLocks/>
            </p:cNvSpPr>
            <p:nvPr/>
          </p:nvSpPr>
          <p:spPr bwMode="hidden">
            <a:xfrm rot="2104081">
              <a:off x="4359" y="1282"/>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32" name="Freeform 101"/>
            <p:cNvSpPr>
              <a:spLocks/>
            </p:cNvSpPr>
            <p:nvPr/>
          </p:nvSpPr>
          <p:spPr bwMode="hidden">
            <a:xfrm rot="1582915">
              <a:off x="3888" y="967"/>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33" name="Freeform 102"/>
            <p:cNvSpPr>
              <a:spLocks/>
            </p:cNvSpPr>
            <p:nvPr/>
          </p:nvSpPr>
          <p:spPr bwMode="hidden">
            <a:xfrm rot="1582915">
              <a:off x="4388" y="1157"/>
              <a:ext cx="301" cy="154"/>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34" name="Freeform 103"/>
            <p:cNvSpPr>
              <a:spLocks/>
            </p:cNvSpPr>
            <p:nvPr/>
          </p:nvSpPr>
          <p:spPr bwMode="hidden">
            <a:xfrm rot="1080363">
              <a:off x="3897" y="903"/>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35" name="Freeform 104"/>
            <p:cNvSpPr>
              <a:spLocks/>
            </p:cNvSpPr>
            <p:nvPr/>
          </p:nvSpPr>
          <p:spPr bwMode="hidden">
            <a:xfrm rot="1080363">
              <a:off x="4405" y="1033"/>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36" name="Freeform 105"/>
            <p:cNvSpPr>
              <a:spLocks/>
            </p:cNvSpPr>
            <p:nvPr/>
          </p:nvSpPr>
          <p:spPr bwMode="hidden">
            <a:xfrm rot="463793">
              <a:off x="3908" y="832"/>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37" name="Freeform 106"/>
            <p:cNvSpPr>
              <a:spLocks/>
            </p:cNvSpPr>
            <p:nvPr/>
          </p:nvSpPr>
          <p:spPr bwMode="hidden">
            <a:xfrm rot="463793">
              <a:off x="4397" y="886"/>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38" name="Freeform 107"/>
            <p:cNvSpPr>
              <a:spLocks/>
            </p:cNvSpPr>
            <p:nvPr/>
          </p:nvSpPr>
          <p:spPr bwMode="hidden">
            <a:xfrm rot="-84182">
              <a:off x="3916" y="791"/>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39" name="Freeform 108"/>
            <p:cNvSpPr>
              <a:spLocks/>
            </p:cNvSpPr>
            <p:nvPr/>
          </p:nvSpPr>
          <p:spPr bwMode="hidden">
            <a:xfrm rot="-84182">
              <a:off x="4367" y="785"/>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40" name="Freeform 109"/>
            <p:cNvSpPr>
              <a:spLocks/>
            </p:cNvSpPr>
            <p:nvPr/>
          </p:nvSpPr>
          <p:spPr bwMode="hidden">
            <a:xfrm rot="-802576">
              <a:off x="3901" y="740"/>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41" name="Freeform 110"/>
            <p:cNvSpPr>
              <a:spLocks/>
            </p:cNvSpPr>
            <p:nvPr/>
          </p:nvSpPr>
          <p:spPr bwMode="hidden">
            <a:xfrm rot="-802576">
              <a:off x="4295" y="672"/>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42" name="Freeform 111"/>
            <p:cNvSpPr>
              <a:spLocks/>
            </p:cNvSpPr>
            <p:nvPr/>
          </p:nvSpPr>
          <p:spPr bwMode="hidden">
            <a:xfrm rot="18888116" flipH="1">
              <a:off x="3235" y="1137"/>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43" name="Freeform 112"/>
            <p:cNvSpPr>
              <a:spLocks/>
            </p:cNvSpPr>
            <p:nvPr/>
          </p:nvSpPr>
          <p:spPr bwMode="hidden">
            <a:xfrm rot="18888116" flipH="1">
              <a:off x="3087" y="143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44" name="Freeform 113"/>
            <p:cNvSpPr>
              <a:spLocks/>
            </p:cNvSpPr>
            <p:nvPr/>
          </p:nvSpPr>
          <p:spPr bwMode="hidden">
            <a:xfrm rot="19495919" flipH="1">
              <a:off x="3160" y="1085"/>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45" name="Freeform 114"/>
            <p:cNvSpPr>
              <a:spLocks/>
            </p:cNvSpPr>
            <p:nvPr/>
          </p:nvSpPr>
          <p:spPr bwMode="hidden">
            <a:xfrm rot="19495919" flipH="1">
              <a:off x="2950" y="1339"/>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46" name="Freeform 115"/>
            <p:cNvSpPr>
              <a:spLocks/>
            </p:cNvSpPr>
            <p:nvPr/>
          </p:nvSpPr>
          <p:spPr bwMode="hidden">
            <a:xfrm rot="20017085" flipH="1">
              <a:off x="3175" y="1025"/>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47" name="Freeform 116"/>
            <p:cNvSpPr>
              <a:spLocks/>
            </p:cNvSpPr>
            <p:nvPr/>
          </p:nvSpPr>
          <p:spPr bwMode="hidden">
            <a:xfrm rot="20017085" flipH="1">
              <a:off x="2935" y="1215"/>
              <a:ext cx="301" cy="153"/>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48" name="Freeform 117"/>
            <p:cNvSpPr>
              <a:spLocks/>
            </p:cNvSpPr>
            <p:nvPr/>
          </p:nvSpPr>
          <p:spPr bwMode="hidden">
            <a:xfrm rot="20519637" flipH="1">
              <a:off x="3185" y="961"/>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49" name="Freeform 118"/>
            <p:cNvSpPr>
              <a:spLocks/>
            </p:cNvSpPr>
            <p:nvPr/>
          </p:nvSpPr>
          <p:spPr bwMode="hidden">
            <a:xfrm rot="20519637" flipH="1">
              <a:off x="2928" y="1090"/>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50" name="Freeform 119"/>
            <p:cNvSpPr>
              <a:spLocks/>
            </p:cNvSpPr>
            <p:nvPr/>
          </p:nvSpPr>
          <p:spPr bwMode="hidden">
            <a:xfrm rot="21136207" flipH="1">
              <a:off x="3217" y="889"/>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51" name="Freeform 120"/>
            <p:cNvSpPr>
              <a:spLocks/>
            </p:cNvSpPr>
            <p:nvPr/>
          </p:nvSpPr>
          <p:spPr bwMode="hidden">
            <a:xfrm rot="21136207" flipH="1">
              <a:off x="2959" y="943"/>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52" name="Freeform 121"/>
            <p:cNvSpPr>
              <a:spLocks/>
            </p:cNvSpPr>
            <p:nvPr/>
          </p:nvSpPr>
          <p:spPr bwMode="hidden">
            <a:xfrm rot="84182" flipH="1">
              <a:off x="3254" y="848"/>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53" name="Freeform 122"/>
            <p:cNvSpPr>
              <a:spLocks/>
            </p:cNvSpPr>
            <p:nvPr/>
          </p:nvSpPr>
          <p:spPr bwMode="hidden">
            <a:xfrm rot="84182" flipH="1">
              <a:off x="3013" y="842"/>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54" name="Freeform 123"/>
            <p:cNvSpPr>
              <a:spLocks/>
            </p:cNvSpPr>
            <p:nvPr/>
          </p:nvSpPr>
          <p:spPr bwMode="hidden">
            <a:xfrm rot="802576" flipH="1">
              <a:off x="3324" y="797"/>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55" name="Freeform 124"/>
            <p:cNvSpPr>
              <a:spLocks/>
            </p:cNvSpPr>
            <p:nvPr/>
          </p:nvSpPr>
          <p:spPr bwMode="hidden">
            <a:xfrm rot="802576" flipH="1">
              <a:off x="3115" y="729"/>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56" name="Freeform 125"/>
            <p:cNvSpPr>
              <a:spLocks/>
            </p:cNvSpPr>
            <p:nvPr/>
          </p:nvSpPr>
          <p:spPr bwMode="hidden">
            <a:xfrm rot="1277471" flipH="1">
              <a:off x="3350" y="775"/>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57" name="Freeform 126"/>
            <p:cNvSpPr>
              <a:spLocks/>
            </p:cNvSpPr>
            <p:nvPr/>
          </p:nvSpPr>
          <p:spPr bwMode="hidden">
            <a:xfrm rot="1277471" flipH="1">
              <a:off x="3151" y="665"/>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58" name="Freeform 127"/>
            <p:cNvSpPr>
              <a:spLocks/>
            </p:cNvSpPr>
            <p:nvPr/>
          </p:nvSpPr>
          <p:spPr bwMode="hidden">
            <a:xfrm rot="2028410" flipH="1">
              <a:off x="3394" y="745"/>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59" name="Freeform 128"/>
            <p:cNvSpPr>
              <a:spLocks/>
            </p:cNvSpPr>
            <p:nvPr/>
          </p:nvSpPr>
          <p:spPr bwMode="hidden">
            <a:xfrm rot="2028410" flipH="1">
              <a:off x="3222" y="574"/>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60" name="Freeform 129"/>
            <p:cNvSpPr>
              <a:spLocks/>
            </p:cNvSpPr>
            <p:nvPr/>
          </p:nvSpPr>
          <p:spPr bwMode="hidden">
            <a:xfrm rot="2664424" flipH="1">
              <a:off x="3433" y="700"/>
              <a:ext cx="404" cy="69"/>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61" name="Freeform 130"/>
            <p:cNvSpPr>
              <a:spLocks/>
            </p:cNvSpPr>
            <p:nvPr/>
          </p:nvSpPr>
          <p:spPr bwMode="hidden">
            <a:xfrm rot="2664424" flipH="1">
              <a:off x="3290" y="481"/>
              <a:ext cx="217"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3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62" name="Freeform 131"/>
            <p:cNvSpPr>
              <a:spLocks/>
            </p:cNvSpPr>
            <p:nvPr/>
          </p:nvSpPr>
          <p:spPr bwMode="hidden">
            <a:xfrm rot="3473776" flipH="1">
              <a:off x="3518" y="685"/>
              <a:ext cx="356" cy="70"/>
            </a:xfrm>
            <a:custGeom>
              <a:avLst/>
              <a:gdLst>
                <a:gd name="T0" fmla="*/ 0 w 2736"/>
                <a:gd name="T1" fmla="*/ 1 h 504"/>
                <a:gd name="T2" fmla="*/ 2 w 2736"/>
                <a:gd name="T3" fmla="*/ 0 h 504"/>
                <a:gd name="T4" fmla="*/ 4 w 2736"/>
                <a:gd name="T5" fmla="*/ 0 h 504"/>
                <a:gd name="T6" fmla="*/ 6 w 2736"/>
                <a:gd name="T7" fmla="*/ 0 h 504"/>
                <a:gd name="T8" fmla="*/ 6 w 2736"/>
                <a:gd name="T9" fmla="*/ 0 h 504"/>
                <a:gd name="T10" fmla="*/ 4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63" name="Freeform 132"/>
            <p:cNvSpPr>
              <a:spLocks/>
            </p:cNvSpPr>
            <p:nvPr/>
          </p:nvSpPr>
          <p:spPr bwMode="hidden">
            <a:xfrm rot="3473776" flipH="1">
              <a:off x="3438" y="450"/>
              <a:ext cx="191"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64" name="Freeform 133"/>
            <p:cNvSpPr>
              <a:spLocks/>
            </p:cNvSpPr>
            <p:nvPr/>
          </p:nvSpPr>
          <p:spPr bwMode="hidden">
            <a:xfrm rot="4126480" flipH="1">
              <a:off x="3577" y="673"/>
              <a:ext cx="342" cy="69"/>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65" name="Freeform 134"/>
            <p:cNvSpPr>
              <a:spLocks/>
            </p:cNvSpPr>
            <p:nvPr/>
          </p:nvSpPr>
          <p:spPr bwMode="hidden">
            <a:xfrm rot="4126480" flipH="1">
              <a:off x="3541" y="421"/>
              <a:ext cx="184"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66" name="Freeform 135"/>
            <p:cNvSpPr>
              <a:spLocks/>
            </p:cNvSpPr>
            <p:nvPr/>
          </p:nvSpPr>
          <p:spPr bwMode="hidden">
            <a:xfrm rot="-1325434">
              <a:off x="3864" y="705"/>
              <a:ext cx="398"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67" name="Freeform 136"/>
            <p:cNvSpPr>
              <a:spLocks/>
            </p:cNvSpPr>
            <p:nvPr/>
          </p:nvSpPr>
          <p:spPr bwMode="hidden">
            <a:xfrm rot="-1325434">
              <a:off x="4246" y="592"/>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68" name="Freeform 137"/>
            <p:cNvSpPr>
              <a:spLocks/>
            </p:cNvSpPr>
            <p:nvPr/>
          </p:nvSpPr>
          <p:spPr bwMode="hidden">
            <a:xfrm rot="-1921064">
              <a:off x="3819" y="681"/>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69" name="Freeform 138"/>
            <p:cNvSpPr>
              <a:spLocks/>
            </p:cNvSpPr>
            <p:nvPr/>
          </p:nvSpPr>
          <p:spPr bwMode="hidden">
            <a:xfrm rot="-1921064">
              <a:off x="4181" y="518"/>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70" name="Freeform 139"/>
            <p:cNvSpPr>
              <a:spLocks/>
            </p:cNvSpPr>
            <p:nvPr/>
          </p:nvSpPr>
          <p:spPr bwMode="hidden">
            <a:xfrm rot="4578755" flipH="1">
              <a:off x="3632" y="690"/>
              <a:ext cx="332" cy="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71" name="Freeform 140"/>
            <p:cNvSpPr>
              <a:spLocks/>
            </p:cNvSpPr>
            <p:nvPr/>
          </p:nvSpPr>
          <p:spPr bwMode="hidden">
            <a:xfrm rot="4578755" flipH="1">
              <a:off x="3639" y="447"/>
              <a:ext cx="178" cy="75"/>
            </a:xfrm>
            <a:custGeom>
              <a:avLst/>
              <a:gdLst>
                <a:gd name="T0" fmla="*/ 0 w 1769"/>
                <a:gd name="T1" fmla="*/ 0 h 791"/>
                <a:gd name="T2" fmla="*/ 1 w 1769"/>
                <a:gd name="T3" fmla="*/ 0 h 791"/>
                <a:gd name="T4" fmla="*/ 1 w 1769"/>
                <a:gd name="T5" fmla="*/ 0 h 791"/>
                <a:gd name="T6" fmla="*/ 2 w 1769"/>
                <a:gd name="T7" fmla="*/ 0 h 791"/>
                <a:gd name="T8" fmla="*/ 2 w 1769"/>
                <a:gd name="T9" fmla="*/ 0 h 791"/>
                <a:gd name="T10" fmla="*/ 2 w 1769"/>
                <a:gd name="T11" fmla="*/ 1 h 791"/>
                <a:gd name="T12" fmla="*/ 2 w 1769"/>
                <a:gd name="T13" fmla="*/ 1 h 791"/>
                <a:gd name="T14" fmla="*/ 1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472" name="Freeform 141"/>
            <p:cNvSpPr>
              <a:spLocks/>
            </p:cNvSpPr>
            <p:nvPr/>
          </p:nvSpPr>
          <p:spPr bwMode="hidden">
            <a:xfrm rot="-3857755">
              <a:off x="3715" y="678"/>
              <a:ext cx="343" cy="60"/>
            </a:xfrm>
            <a:custGeom>
              <a:avLst/>
              <a:gdLst>
                <a:gd name="T0" fmla="*/ 0 w 2736"/>
                <a:gd name="T1" fmla="*/ 1 h 504"/>
                <a:gd name="T2" fmla="*/ 2 w 2736"/>
                <a:gd name="T3" fmla="*/ 0 h 504"/>
                <a:gd name="T4" fmla="*/ 4 w 2736"/>
                <a:gd name="T5" fmla="*/ 0 h 504"/>
                <a:gd name="T6" fmla="*/ 5 w 2736"/>
                <a:gd name="T7" fmla="*/ 0 h 504"/>
                <a:gd name="T8" fmla="*/ 5 w 2736"/>
                <a:gd name="T9" fmla="*/ 0 h 504"/>
                <a:gd name="T10" fmla="*/ 4 w 2736"/>
                <a:gd name="T11" fmla="*/ 0 h 504"/>
                <a:gd name="T12" fmla="*/ 1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73" name="Freeform 142"/>
            <p:cNvSpPr>
              <a:spLocks/>
            </p:cNvSpPr>
            <p:nvPr/>
          </p:nvSpPr>
          <p:spPr bwMode="hidden">
            <a:xfrm rot="-3857755">
              <a:off x="3926" y="433"/>
              <a:ext cx="184" cy="93"/>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1 h 791"/>
                <a:gd name="T12" fmla="*/ 2 w 1769"/>
                <a:gd name="T13" fmla="*/ 1 h 791"/>
                <a:gd name="T14" fmla="*/ 2 w 1769"/>
                <a:gd name="T15" fmla="*/ 1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74" name="Freeform 143"/>
            <p:cNvSpPr>
              <a:spLocks/>
            </p:cNvSpPr>
            <p:nvPr/>
          </p:nvSpPr>
          <p:spPr bwMode="hidden">
            <a:xfrm rot="-2777260">
              <a:off x="3758" y="671"/>
              <a:ext cx="373" cy="87"/>
            </a:xfrm>
            <a:custGeom>
              <a:avLst/>
              <a:gdLst>
                <a:gd name="T0" fmla="*/ 0 w 2736"/>
                <a:gd name="T1" fmla="*/ 3 h 504"/>
                <a:gd name="T2" fmla="*/ 2 w 2736"/>
                <a:gd name="T3" fmla="*/ 1 h 504"/>
                <a:gd name="T4" fmla="*/ 4 w 2736"/>
                <a:gd name="T5" fmla="*/ 0 h 504"/>
                <a:gd name="T6" fmla="*/ 7 w 2736"/>
                <a:gd name="T7" fmla="*/ 0 h 504"/>
                <a:gd name="T8" fmla="*/ 7 w 2736"/>
                <a:gd name="T9" fmla="*/ 1 h 504"/>
                <a:gd name="T10" fmla="*/ 4 w 2736"/>
                <a:gd name="T11" fmla="*/ 1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75" name="Freeform 144"/>
            <p:cNvSpPr>
              <a:spLocks/>
            </p:cNvSpPr>
            <p:nvPr/>
          </p:nvSpPr>
          <p:spPr bwMode="hidden">
            <a:xfrm rot="-2777260">
              <a:off x="4061" y="460"/>
              <a:ext cx="200" cy="136"/>
            </a:xfrm>
            <a:custGeom>
              <a:avLst/>
              <a:gdLst>
                <a:gd name="T0" fmla="*/ 0 w 1769"/>
                <a:gd name="T1" fmla="*/ 0 h 791"/>
                <a:gd name="T2" fmla="*/ 1 w 1769"/>
                <a:gd name="T3" fmla="*/ 0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76" name="Freeform 145"/>
            <p:cNvSpPr>
              <a:spLocks/>
            </p:cNvSpPr>
            <p:nvPr/>
          </p:nvSpPr>
          <p:spPr bwMode="hidden">
            <a:xfrm rot="-4903748">
              <a:off x="3695" y="685"/>
              <a:ext cx="308" cy="28"/>
            </a:xfrm>
            <a:custGeom>
              <a:avLst/>
              <a:gdLst>
                <a:gd name="T0" fmla="*/ 0 w 2736"/>
                <a:gd name="T1" fmla="*/ 0 h 504"/>
                <a:gd name="T2" fmla="*/ 1 w 2736"/>
                <a:gd name="T3" fmla="*/ 0 h 504"/>
                <a:gd name="T4" fmla="*/ 3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77" name="Freeform 146"/>
            <p:cNvSpPr>
              <a:spLocks/>
            </p:cNvSpPr>
            <p:nvPr/>
          </p:nvSpPr>
          <p:spPr bwMode="hidden">
            <a:xfrm rot="-4903748">
              <a:off x="3809" y="447"/>
              <a:ext cx="165" cy="4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478" name="Freeform 147"/>
            <p:cNvSpPr>
              <a:spLocks/>
            </p:cNvSpPr>
            <p:nvPr/>
          </p:nvSpPr>
          <p:spPr bwMode="hidden">
            <a:xfrm rot="18335692" flipH="1">
              <a:off x="3278" y="1175"/>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79" name="Freeform 148"/>
            <p:cNvSpPr>
              <a:spLocks/>
            </p:cNvSpPr>
            <p:nvPr/>
          </p:nvSpPr>
          <p:spPr bwMode="hidden">
            <a:xfrm rot="18335692" flipH="1">
              <a:off x="3186" y="1510"/>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80" name="Freeform 149"/>
            <p:cNvSpPr>
              <a:spLocks/>
            </p:cNvSpPr>
            <p:nvPr/>
          </p:nvSpPr>
          <p:spPr bwMode="hidden">
            <a:xfrm rot="17542885" flipH="1">
              <a:off x="3362" y="1208"/>
              <a:ext cx="515" cy="101"/>
            </a:xfrm>
            <a:custGeom>
              <a:avLst/>
              <a:gdLst>
                <a:gd name="T0" fmla="*/ 0 w 2736"/>
                <a:gd name="T1" fmla="*/ 4 h 504"/>
                <a:gd name="T2" fmla="*/ 6 w 2736"/>
                <a:gd name="T3" fmla="*/ 1 h 504"/>
                <a:gd name="T4" fmla="*/ 12 w 2736"/>
                <a:gd name="T5" fmla="*/ 0 h 504"/>
                <a:gd name="T6" fmla="*/ 18 w 2736"/>
                <a:gd name="T7" fmla="*/ 0 h 504"/>
                <a:gd name="T8" fmla="*/ 18 w 2736"/>
                <a:gd name="T9" fmla="*/ 1 h 504"/>
                <a:gd name="T10" fmla="*/ 12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81" name="Freeform 150"/>
            <p:cNvSpPr>
              <a:spLocks/>
            </p:cNvSpPr>
            <p:nvPr/>
          </p:nvSpPr>
          <p:spPr bwMode="hidden">
            <a:xfrm rot="17542885" flipH="1">
              <a:off x="3364" y="1550"/>
              <a:ext cx="276" cy="158"/>
            </a:xfrm>
            <a:custGeom>
              <a:avLst/>
              <a:gdLst>
                <a:gd name="T0" fmla="*/ 0 w 1769"/>
                <a:gd name="T1" fmla="*/ 0 h 791"/>
                <a:gd name="T2" fmla="*/ 2 w 1769"/>
                <a:gd name="T3" fmla="*/ 0 h 791"/>
                <a:gd name="T4" fmla="*/ 4 w 1769"/>
                <a:gd name="T5" fmla="*/ 2 h 791"/>
                <a:gd name="T6" fmla="*/ 6 w 1769"/>
                <a:gd name="T7" fmla="*/ 3 h 791"/>
                <a:gd name="T8" fmla="*/ 7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82" name="Freeform 151"/>
            <p:cNvSpPr>
              <a:spLocks/>
            </p:cNvSpPr>
            <p:nvPr/>
          </p:nvSpPr>
          <p:spPr bwMode="hidden">
            <a:xfrm rot="16870650" flipH="1">
              <a:off x="3452" y="1220"/>
              <a:ext cx="495" cy="91"/>
            </a:xfrm>
            <a:custGeom>
              <a:avLst/>
              <a:gdLst>
                <a:gd name="T0" fmla="*/ 0 w 2736"/>
                <a:gd name="T1" fmla="*/ 3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483" name="Freeform 152"/>
            <p:cNvSpPr>
              <a:spLocks/>
            </p:cNvSpPr>
            <p:nvPr/>
          </p:nvSpPr>
          <p:spPr bwMode="hidden">
            <a:xfrm rot="16870650" flipH="1">
              <a:off x="3525" y="1567"/>
              <a:ext cx="265" cy="142"/>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4 h 791"/>
                <a:gd name="T12" fmla="*/ 5 w 1769"/>
                <a:gd name="T13" fmla="*/ 4 h 791"/>
                <a:gd name="T14" fmla="*/ 5 w 1769"/>
                <a:gd name="T15" fmla="*/ 3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84" name="Freeform 153"/>
            <p:cNvSpPr>
              <a:spLocks/>
            </p:cNvSpPr>
            <p:nvPr/>
          </p:nvSpPr>
          <p:spPr bwMode="hidden">
            <a:xfrm rot="3144576">
              <a:off x="3801" y="1158"/>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85" name="Freeform 154"/>
            <p:cNvSpPr>
              <a:spLocks/>
            </p:cNvSpPr>
            <p:nvPr/>
          </p:nvSpPr>
          <p:spPr bwMode="hidden">
            <a:xfrm rot="3144576">
              <a:off x="4165" y="1485"/>
              <a:ext cx="299" cy="159"/>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86" name="Freeform 155"/>
            <p:cNvSpPr>
              <a:spLocks/>
            </p:cNvSpPr>
            <p:nvPr/>
          </p:nvSpPr>
          <p:spPr bwMode="hidden">
            <a:xfrm rot="3745735">
              <a:off x="3762" y="1196"/>
              <a:ext cx="533" cy="97"/>
            </a:xfrm>
            <a:custGeom>
              <a:avLst/>
              <a:gdLst>
                <a:gd name="T0" fmla="*/ 0 w 2736"/>
                <a:gd name="T1" fmla="*/ 4 h 504"/>
                <a:gd name="T2" fmla="*/ 6 w 2736"/>
                <a:gd name="T3" fmla="*/ 1 h 504"/>
                <a:gd name="T4" fmla="*/ 13 w 2736"/>
                <a:gd name="T5" fmla="*/ 0 h 504"/>
                <a:gd name="T6" fmla="*/ 20 w 2736"/>
                <a:gd name="T7" fmla="*/ 0 h 504"/>
                <a:gd name="T8" fmla="*/ 20 w 2736"/>
                <a:gd name="T9" fmla="*/ 1 h 504"/>
                <a:gd name="T10" fmla="*/ 13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87" name="Freeform 156"/>
            <p:cNvSpPr>
              <a:spLocks/>
            </p:cNvSpPr>
            <p:nvPr/>
          </p:nvSpPr>
          <p:spPr bwMode="hidden">
            <a:xfrm rot="3745735">
              <a:off x="4047" y="1543"/>
              <a:ext cx="286" cy="152"/>
            </a:xfrm>
            <a:custGeom>
              <a:avLst/>
              <a:gdLst>
                <a:gd name="T0" fmla="*/ 0 w 1769"/>
                <a:gd name="T1" fmla="*/ 0 h 791"/>
                <a:gd name="T2" fmla="*/ 2 w 1769"/>
                <a:gd name="T3" fmla="*/ 0 h 791"/>
                <a:gd name="T4" fmla="*/ 5 w 1769"/>
                <a:gd name="T5" fmla="*/ 1 h 791"/>
                <a:gd name="T6" fmla="*/ 7 w 1769"/>
                <a:gd name="T7" fmla="*/ 3 h 791"/>
                <a:gd name="T8" fmla="*/ 7 w 1769"/>
                <a:gd name="T9" fmla="*/ 4 h 791"/>
                <a:gd name="T10" fmla="*/ 7 w 1769"/>
                <a:gd name="T11" fmla="*/ 6 h 791"/>
                <a:gd name="T12" fmla="*/ 7 w 1769"/>
                <a:gd name="T13" fmla="*/ 4 h 791"/>
                <a:gd name="T14" fmla="*/ 6 w 1769"/>
                <a:gd name="T15" fmla="*/ 3 h 791"/>
                <a:gd name="T16" fmla="*/ 5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88" name="Freeform 157"/>
            <p:cNvSpPr>
              <a:spLocks/>
            </p:cNvSpPr>
            <p:nvPr/>
          </p:nvSpPr>
          <p:spPr bwMode="hidden">
            <a:xfrm rot="4286818">
              <a:off x="3705" y="1235"/>
              <a:ext cx="517" cy="79"/>
            </a:xfrm>
            <a:custGeom>
              <a:avLst/>
              <a:gdLst>
                <a:gd name="T0" fmla="*/ 0 w 2736"/>
                <a:gd name="T1" fmla="*/ 2 h 504"/>
                <a:gd name="T2" fmla="*/ 6 w 2736"/>
                <a:gd name="T3" fmla="*/ 1 h 504"/>
                <a:gd name="T4" fmla="*/ 12 w 2736"/>
                <a:gd name="T5" fmla="*/ 0 h 504"/>
                <a:gd name="T6" fmla="*/ 19 w 2736"/>
                <a:gd name="T7" fmla="*/ 0 h 504"/>
                <a:gd name="T8" fmla="*/ 18 w 2736"/>
                <a:gd name="T9" fmla="*/ 0 h 504"/>
                <a:gd name="T10" fmla="*/ 12 w 2736"/>
                <a:gd name="T11" fmla="*/ 0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89" name="Freeform 158"/>
            <p:cNvSpPr>
              <a:spLocks/>
            </p:cNvSpPr>
            <p:nvPr/>
          </p:nvSpPr>
          <p:spPr bwMode="hidden">
            <a:xfrm rot="4286818">
              <a:off x="3923" y="1585"/>
              <a:ext cx="278" cy="125"/>
            </a:xfrm>
            <a:custGeom>
              <a:avLst/>
              <a:gdLst>
                <a:gd name="T0" fmla="*/ 0 w 1769"/>
                <a:gd name="T1" fmla="*/ 0 h 791"/>
                <a:gd name="T2" fmla="*/ 2 w 1769"/>
                <a:gd name="T3" fmla="*/ 0 h 791"/>
                <a:gd name="T4" fmla="*/ 5 w 1769"/>
                <a:gd name="T5" fmla="*/ 1 h 791"/>
                <a:gd name="T6" fmla="*/ 6 w 1769"/>
                <a:gd name="T7" fmla="*/ 2 h 791"/>
                <a:gd name="T8" fmla="*/ 7 w 1769"/>
                <a:gd name="T9" fmla="*/ 2 h 791"/>
                <a:gd name="T10" fmla="*/ 7 w 1769"/>
                <a:gd name="T11" fmla="*/ 3 h 791"/>
                <a:gd name="T12" fmla="*/ 6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90" name="Freeform 159"/>
            <p:cNvSpPr>
              <a:spLocks/>
            </p:cNvSpPr>
            <p:nvPr/>
          </p:nvSpPr>
          <p:spPr bwMode="hidden">
            <a:xfrm rot="4898956">
              <a:off x="3665" y="1252"/>
              <a:ext cx="475" cy="80"/>
            </a:xfrm>
            <a:custGeom>
              <a:avLst/>
              <a:gdLst>
                <a:gd name="T0" fmla="*/ 0 w 2736"/>
                <a:gd name="T1" fmla="*/ 2 h 504"/>
                <a:gd name="T2" fmla="*/ 5 w 2736"/>
                <a:gd name="T3" fmla="*/ 1 h 504"/>
                <a:gd name="T4" fmla="*/ 9 w 2736"/>
                <a:gd name="T5" fmla="*/ 0 h 504"/>
                <a:gd name="T6" fmla="*/ 14 w 2736"/>
                <a:gd name="T7" fmla="*/ 0 h 504"/>
                <a:gd name="T8" fmla="*/ 14 w 2736"/>
                <a:gd name="T9" fmla="*/ 0 h 504"/>
                <a:gd name="T10" fmla="*/ 9 w 2736"/>
                <a:gd name="T11" fmla="*/ 0 h 504"/>
                <a:gd name="T12" fmla="*/ 3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91" name="Freeform 160"/>
            <p:cNvSpPr>
              <a:spLocks/>
            </p:cNvSpPr>
            <p:nvPr/>
          </p:nvSpPr>
          <p:spPr bwMode="hidden">
            <a:xfrm rot="4898956">
              <a:off x="3804" y="1581"/>
              <a:ext cx="255" cy="125"/>
            </a:xfrm>
            <a:custGeom>
              <a:avLst/>
              <a:gdLst>
                <a:gd name="T0" fmla="*/ 0 w 1769"/>
                <a:gd name="T1" fmla="*/ 0 h 791"/>
                <a:gd name="T2" fmla="*/ 1 w 1769"/>
                <a:gd name="T3" fmla="*/ 0 h 791"/>
                <a:gd name="T4" fmla="*/ 3 w 1769"/>
                <a:gd name="T5" fmla="*/ 1 h 791"/>
                <a:gd name="T6" fmla="*/ 5 w 1769"/>
                <a:gd name="T7" fmla="*/ 2 h 791"/>
                <a:gd name="T8" fmla="*/ 5 w 1769"/>
                <a:gd name="T9" fmla="*/ 2 h 791"/>
                <a:gd name="T10" fmla="*/ 5 w 1769"/>
                <a:gd name="T11" fmla="*/ 3 h 791"/>
                <a:gd name="T12" fmla="*/ 5 w 1769"/>
                <a:gd name="T13" fmla="*/ 3 h 791"/>
                <a:gd name="T14" fmla="*/ 4 w 1769"/>
                <a:gd name="T15" fmla="*/ 2 h 791"/>
                <a:gd name="T16" fmla="*/ 3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92" name="Freeform 161"/>
            <p:cNvSpPr>
              <a:spLocks/>
            </p:cNvSpPr>
            <p:nvPr/>
          </p:nvSpPr>
          <p:spPr bwMode="hidden">
            <a:xfrm rot="5755659">
              <a:off x="3570" y="1267"/>
              <a:ext cx="464" cy="60"/>
            </a:xfrm>
            <a:custGeom>
              <a:avLst/>
              <a:gdLst>
                <a:gd name="T0" fmla="*/ 0 w 2736"/>
                <a:gd name="T1" fmla="*/ 1 h 504"/>
                <a:gd name="T2" fmla="*/ 4 w 2736"/>
                <a:gd name="T3" fmla="*/ 0 h 504"/>
                <a:gd name="T4" fmla="*/ 9 w 2736"/>
                <a:gd name="T5" fmla="*/ 0 h 504"/>
                <a:gd name="T6" fmla="*/ 13 w 2736"/>
                <a:gd name="T7" fmla="*/ 0 h 504"/>
                <a:gd name="T8" fmla="*/ 13 w 2736"/>
                <a:gd name="T9" fmla="*/ 0 h 504"/>
                <a:gd name="T10" fmla="*/ 9 w 2736"/>
                <a:gd name="T11" fmla="*/ 0 h 504"/>
                <a:gd name="T12" fmla="*/ 3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38100">
              <a:noFill/>
              <a:round/>
              <a:headEnd/>
              <a:tailEnd/>
            </a:ln>
          </p:spPr>
          <p:txBody>
            <a:bodyPr wrap="none" anchor="ctr"/>
            <a:lstStyle/>
            <a:p>
              <a:endParaRPr lang="en-US"/>
            </a:p>
          </p:txBody>
        </p:sp>
        <p:sp>
          <p:nvSpPr>
            <p:cNvPr id="56493" name="Freeform 162"/>
            <p:cNvSpPr>
              <a:spLocks/>
            </p:cNvSpPr>
            <p:nvPr/>
          </p:nvSpPr>
          <p:spPr bwMode="hidden">
            <a:xfrm rot="5755659">
              <a:off x="3618" y="1599"/>
              <a:ext cx="249" cy="95"/>
            </a:xfrm>
            <a:custGeom>
              <a:avLst/>
              <a:gdLst>
                <a:gd name="T0" fmla="*/ 0 w 1769"/>
                <a:gd name="T1" fmla="*/ 0 h 791"/>
                <a:gd name="T2" fmla="*/ 1 w 1769"/>
                <a:gd name="T3" fmla="*/ 0 h 791"/>
                <a:gd name="T4" fmla="*/ 3 w 1769"/>
                <a:gd name="T5" fmla="*/ 0 h 791"/>
                <a:gd name="T6" fmla="*/ 5 w 1769"/>
                <a:gd name="T7" fmla="*/ 1 h 791"/>
                <a:gd name="T8" fmla="*/ 5 w 1769"/>
                <a:gd name="T9" fmla="*/ 1 h 791"/>
                <a:gd name="T10" fmla="*/ 5 w 1769"/>
                <a:gd name="T11" fmla="*/ 1 h 791"/>
                <a:gd name="T12" fmla="*/ 5 w 1769"/>
                <a:gd name="T13" fmla="*/ 1 h 791"/>
                <a:gd name="T14" fmla="*/ 4 w 1769"/>
                <a:gd name="T15" fmla="*/ 1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94" name="Freeform 163"/>
            <p:cNvSpPr>
              <a:spLocks/>
            </p:cNvSpPr>
            <p:nvPr/>
          </p:nvSpPr>
          <p:spPr bwMode="hidden">
            <a:xfrm flipH="1">
              <a:off x="3553" y="1154"/>
              <a:ext cx="157"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6 w 776"/>
                <a:gd name="T27" fmla="*/ 9 h 2368"/>
                <a:gd name="T28" fmla="*/ 5 w 776"/>
                <a:gd name="T29" fmla="*/ 10 h 2368"/>
                <a:gd name="T30" fmla="*/ 6 w 776"/>
                <a:gd name="T31" fmla="*/ 11 h 2368"/>
                <a:gd name="T32" fmla="*/ 6 w 776"/>
                <a:gd name="T33" fmla="*/ 12 h 2368"/>
                <a:gd name="T34" fmla="*/ 6 w 776"/>
                <a:gd name="T35" fmla="*/ 13 h 2368"/>
                <a:gd name="T36" fmla="*/ 6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495" name="Arc 164"/>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38100">
              <a:solidFill>
                <a:schemeClr val="folHlink"/>
              </a:solidFill>
              <a:round/>
              <a:headEnd/>
              <a:tailEnd/>
            </a:ln>
          </p:spPr>
          <p:txBody>
            <a:bodyPr wrap="none" anchor="ctr"/>
            <a:lstStyle/>
            <a:p>
              <a:endParaRPr lang="en-US"/>
            </a:p>
          </p:txBody>
        </p:sp>
        <p:sp>
          <p:nvSpPr>
            <p:cNvPr id="56496" name="Arc 165"/>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38100">
              <a:solidFill>
                <a:srgbClr val="FF66FF"/>
              </a:solidFill>
              <a:round/>
              <a:headEnd/>
              <a:tailEnd/>
            </a:ln>
          </p:spPr>
          <p:txBody>
            <a:bodyPr wrap="none" anchor="ctr"/>
            <a:lstStyle/>
            <a:p>
              <a:endParaRPr lang="en-US"/>
            </a:p>
          </p:txBody>
        </p:sp>
        <p:sp>
          <p:nvSpPr>
            <p:cNvPr id="56497" name="Arc 166"/>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38100">
              <a:solidFill>
                <a:srgbClr val="FF66FF"/>
              </a:solidFill>
              <a:round/>
              <a:headEnd/>
              <a:tailEnd/>
            </a:ln>
          </p:spPr>
          <p:txBody>
            <a:bodyPr wrap="none" anchor="ctr"/>
            <a:lstStyle/>
            <a:p>
              <a:endParaRPr lang="en-US"/>
            </a:p>
          </p:txBody>
        </p:sp>
        <p:sp>
          <p:nvSpPr>
            <p:cNvPr id="56498" name="Arc 167"/>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38100">
              <a:solidFill>
                <a:schemeClr val="folHlink"/>
              </a:solidFill>
              <a:round/>
              <a:headEnd/>
              <a:tailEnd/>
            </a:ln>
          </p:spPr>
          <p:txBody>
            <a:bodyPr wrap="none" anchor="ctr"/>
            <a:lstStyle/>
            <a:p>
              <a:endParaRPr lang="en-US"/>
            </a:p>
          </p:txBody>
        </p:sp>
        <p:sp>
          <p:nvSpPr>
            <p:cNvPr id="56499" name="Arc 168"/>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38100">
              <a:solidFill>
                <a:schemeClr val="folHlink"/>
              </a:solidFill>
              <a:round/>
              <a:headEnd/>
              <a:tailEnd/>
            </a:ln>
          </p:spPr>
          <p:txBody>
            <a:bodyPr wrap="none" anchor="ctr"/>
            <a:lstStyle/>
            <a:p>
              <a:endParaRPr lang="en-US"/>
            </a:p>
          </p:txBody>
        </p:sp>
        <p:sp>
          <p:nvSpPr>
            <p:cNvPr id="56500" name="Arc 169"/>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accent1"/>
              </a:solidFill>
              <a:round/>
              <a:headEnd/>
              <a:tailEnd/>
            </a:ln>
          </p:spPr>
          <p:txBody>
            <a:bodyPr wrap="none" anchor="ctr"/>
            <a:lstStyle/>
            <a:p>
              <a:endParaRPr lang="en-US"/>
            </a:p>
          </p:txBody>
        </p:sp>
        <p:sp>
          <p:nvSpPr>
            <p:cNvPr id="56501" name="Arc 170"/>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folHlink"/>
              </a:solidFill>
              <a:round/>
              <a:headEnd/>
              <a:tailEnd/>
            </a:ln>
          </p:spPr>
          <p:txBody>
            <a:bodyPr wrap="none" anchor="ctr"/>
            <a:lstStyle/>
            <a:p>
              <a:endParaRPr lang="en-US"/>
            </a:p>
          </p:txBody>
        </p:sp>
        <p:sp>
          <p:nvSpPr>
            <p:cNvPr id="56502" name="Arc 171"/>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rgbClr val="FF66FF"/>
              </a:solidFill>
              <a:round/>
              <a:headEnd/>
              <a:tailEnd/>
            </a:ln>
          </p:spPr>
          <p:txBody>
            <a:bodyPr wrap="none" anchor="ctr"/>
            <a:lstStyle/>
            <a:p>
              <a:endParaRPr lang="en-US"/>
            </a:p>
          </p:txBody>
        </p:sp>
        <p:sp>
          <p:nvSpPr>
            <p:cNvPr id="56503" name="Freeform 172"/>
            <p:cNvSpPr>
              <a:spLocks/>
            </p:cNvSpPr>
            <p:nvPr/>
          </p:nvSpPr>
          <p:spPr bwMode="hidden">
            <a:xfrm>
              <a:off x="3996" y="1236"/>
              <a:ext cx="156"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5 w 776"/>
                <a:gd name="T27" fmla="*/ 9 h 2368"/>
                <a:gd name="T28" fmla="*/ 5 w 776"/>
                <a:gd name="T29" fmla="*/ 10 h 2368"/>
                <a:gd name="T30" fmla="*/ 6 w 776"/>
                <a:gd name="T31" fmla="*/ 11 h 2368"/>
                <a:gd name="T32" fmla="*/ 5 w 776"/>
                <a:gd name="T33" fmla="*/ 12 h 2368"/>
                <a:gd name="T34" fmla="*/ 6 w 776"/>
                <a:gd name="T35" fmla="*/ 13 h 2368"/>
                <a:gd name="T36" fmla="*/ 5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504" name="Freeform 173"/>
            <p:cNvSpPr>
              <a:spLocks/>
            </p:cNvSpPr>
            <p:nvPr/>
          </p:nvSpPr>
          <p:spPr bwMode="hidden">
            <a:xfrm rot="19660755" flipV="1">
              <a:off x="3752" y="1079"/>
              <a:ext cx="142" cy="270"/>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505" name="Arc 174"/>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38100">
              <a:solidFill>
                <a:schemeClr val="folHlink"/>
              </a:solidFill>
              <a:round/>
              <a:headEnd/>
              <a:tailEnd/>
            </a:ln>
          </p:spPr>
          <p:txBody>
            <a:bodyPr wrap="none" anchor="ctr"/>
            <a:lstStyle/>
            <a:p>
              <a:endParaRPr lang="en-US"/>
            </a:p>
          </p:txBody>
        </p:sp>
        <p:sp>
          <p:nvSpPr>
            <p:cNvPr id="56506" name="Arc 175"/>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38100">
              <a:solidFill>
                <a:schemeClr val="accent1"/>
              </a:solidFill>
              <a:round/>
              <a:headEnd/>
              <a:tailEnd/>
            </a:ln>
          </p:spPr>
          <p:txBody>
            <a:bodyPr wrap="none" anchor="ctr"/>
            <a:lstStyle/>
            <a:p>
              <a:endParaRPr lang="en-US"/>
            </a:p>
          </p:txBody>
        </p:sp>
        <p:sp>
          <p:nvSpPr>
            <p:cNvPr id="56507" name="Arc 176"/>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38100">
              <a:solidFill>
                <a:schemeClr val="accent2"/>
              </a:solidFill>
              <a:round/>
              <a:headEnd/>
              <a:tailEnd/>
            </a:ln>
          </p:spPr>
          <p:txBody>
            <a:bodyPr wrap="none" anchor="ctr"/>
            <a:lstStyle/>
            <a:p>
              <a:endParaRPr lang="en-US"/>
            </a:p>
          </p:txBody>
        </p:sp>
        <p:sp>
          <p:nvSpPr>
            <p:cNvPr id="56508" name="Freeform 177"/>
            <p:cNvSpPr>
              <a:spLocks/>
            </p:cNvSpPr>
            <p:nvPr/>
          </p:nvSpPr>
          <p:spPr bwMode="hidden">
            <a:xfrm flipH="1">
              <a:off x="3086" y="1193"/>
              <a:ext cx="351" cy="493"/>
            </a:xfrm>
            <a:custGeom>
              <a:avLst/>
              <a:gdLst>
                <a:gd name="T0" fmla="*/ 0 w 776"/>
                <a:gd name="T1" fmla="*/ 1 h 2368"/>
                <a:gd name="T2" fmla="*/ 22 w 776"/>
                <a:gd name="T3" fmla="*/ 0 h 2368"/>
                <a:gd name="T4" fmla="*/ 9 w 776"/>
                <a:gd name="T5" fmla="*/ 1 h 2368"/>
                <a:gd name="T6" fmla="*/ 31 w 776"/>
                <a:gd name="T7" fmla="*/ 1 h 2368"/>
                <a:gd name="T8" fmla="*/ 18 w 776"/>
                <a:gd name="T9" fmla="*/ 3 h 2368"/>
                <a:gd name="T10" fmla="*/ 36 w 776"/>
                <a:gd name="T11" fmla="*/ 3 h 2368"/>
                <a:gd name="T12" fmla="*/ 27 w 776"/>
                <a:gd name="T13" fmla="*/ 4 h 2368"/>
                <a:gd name="T14" fmla="*/ 44 w 776"/>
                <a:gd name="T15" fmla="*/ 4 h 2368"/>
                <a:gd name="T16" fmla="*/ 36 w 776"/>
                <a:gd name="T17" fmla="*/ 5 h 2368"/>
                <a:gd name="T18" fmla="*/ 49 w 776"/>
                <a:gd name="T19" fmla="*/ 6 h 2368"/>
                <a:gd name="T20" fmla="*/ 44 w 776"/>
                <a:gd name="T21" fmla="*/ 7 h 2368"/>
                <a:gd name="T22" fmla="*/ 53 w 776"/>
                <a:gd name="T23" fmla="*/ 7 h 2368"/>
                <a:gd name="T24" fmla="*/ 53 w 776"/>
                <a:gd name="T25" fmla="*/ 8 h 2368"/>
                <a:gd name="T26" fmla="*/ 62 w 776"/>
                <a:gd name="T27" fmla="*/ 10 h 2368"/>
                <a:gd name="T28" fmla="*/ 58 w 776"/>
                <a:gd name="T29" fmla="*/ 11 h 2368"/>
                <a:gd name="T30" fmla="*/ 66 w 776"/>
                <a:gd name="T31" fmla="*/ 12 h 2368"/>
                <a:gd name="T32" fmla="*/ 62 w 776"/>
                <a:gd name="T33" fmla="*/ 13 h 2368"/>
                <a:gd name="T34" fmla="*/ 66 w 776"/>
                <a:gd name="T35" fmla="*/ 14 h 2368"/>
                <a:gd name="T36" fmla="*/ 62 w 776"/>
                <a:gd name="T37" fmla="*/ 15 h 2368"/>
                <a:gd name="T38" fmla="*/ 71 w 776"/>
                <a:gd name="T39" fmla="*/ 17 h 2368"/>
                <a:gd name="T40" fmla="*/ 66 w 776"/>
                <a:gd name="T41" fmla="*/ 18 h 2368"/>
                <a:gd name="T42" fmla="*/ 71 w 776"/>
                <a:gd name="T43" fmla="*/ 20 h 2368"/>
                <a:gd name="T44" fmla="*/ 66 w 776"/>
                <a:gd name="T45" fmla="*/ 20 h 2368"/>
                <a:gd name="T46" fmla="*/ 71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09" name="Freeform 178"/>
            <p:cNvSpPr>
              <a:spLocks/>
            </p:cNvSpPr>
            <p:nvPr/>
          </p:nvSpPr>
          <p:spPr bwMode="hidden">
            <a:xfrm flipH="1">
              <a:off x="3251" y="673"/>
              <a:ext cx="225" cy="492"/>
            </a:xfrm>
            <a:custGeom>
              <a:avLst/>
              <a:gdLst>
                <a:gd name="T0" fmla="*/ 0 w 776"/>
                <a:gd name="T1" fmla="*/ 1 h 2368"/>
                <a:gd name="T2" fmla="*/ 6 w 776"/>
                <a:gd name="T3" fmla="*/ 0 h 2368"/>
                <a:gd name="T4" fmla="*/ 2 w 776"/>
                <a:gd name="T5" fmla="*/ 1 h 2368"/>
                <a:gd name="T6" fmla="*/ 8 w 776"/>
                <a:gd name="T7" fmla="*/ 1 h 2368"/>
                <a:gd name="T8" fmla="*/ 5 w 776"/>
                <a:gd name="T9" fmla="*/ 3 h 2368"/>
                <a:gd name="T10" fmla="*/ 9 w 776"/>
                <a:gd name="T11" fmla="*/ 3 h 2368"/>
                <a:gd name="T12" fmla="*/ 7 w 776"/>
                <a:gd name="T13" fmla="*/ 4 h 2368"/>
                <a:gd name="T14" fmla="*/ 12 w 776"/>
                <a:gd name="T15" fmla="*/ 4 h 2368"/>
                <a:gd name="T16" fmla="*/ 9 w 776"/>
                <a:gd name="T17" fmla="*/ 5 h 2368"/>
                <a:gd name="T18" fmla="*/ 13 w 776"/>
                <a:gd name="T19" fmla="*/ 6 h 2368"/>
                <a:gd name="T20" fmla="*/ 12 w 776"/>
                <a:gd name="T21" fmla="*/ 7 h 2368"/>
                <a:gd name="T22" fmla="*/ 14 w 776"/>
                <a:gd name="T23" fmla="*/ 7 h 2368"/>
                <a:gd name="T24" fmla="*/ 14 w 776"/>
                <a:gd name="T25" fmla="*/ 8 h 2368"/>
                <a:gd name="T26" fmla="*/ 17 w 776"/>
                <a:gd name="T27" fmla="*/ 10 h 2368"/>
                <a:gd name="T28" fmla="*/ 15 w 776"/>
                <a:gd name="T29" fmla="*/ 11 h 2368"/>
                <a:gd name="T30" fmla="*/ 18 w 776"/>
                <a:gd name="T31" fmla="*/ 12 h 2368"/>
                <a:gd name="T32" fmla="*/ 17 w 776"/>
                <a:gd name="T33" fmla="*/ 13 h 2368"/>
                <a:gd name="T34" fmla="*/ 18 w 776"/>
                <a:gd name="T35" fmla="*/ 14 h 2368"/>
                <a:gd name="T36" fmla="*/ 17 w 776"/>
                <a:gd name="T37" fmla="*/ 15 h 2368"/>
                <a:gd name="T38" fmla="*/ 19 w 776"/>
                <a:gd name="T39" fmla="*/ 16 h 2368"/>
                <a:gd name="T40" fmla="*/ 18 w 776"/>
                <a:gd name="T41" fmla="*/ 18 h 2368"/>
                <a:gd name="T42" fmla="*/ 19 w 776"/>
                <a:gd name="T43" fmla="*/ 20 h 2368"/>
                <a:gd name="T44" fmla="*/ 18 w 776"/>
                <a:gd name="T45" fmla="*/ 20 h 2368"/>
                <a:gd name="T46" fmla="*/ 19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10" name="Freeform 179"/>
            <p:cNvSpPr>
              <a:spLocks/>
            </p:cNvSpPr>
            <p:nvPr/>
          </p:nvSpPr>
          <p:spPr bwMode="hidden">
            <a:xfrm flipH="1">
              <a:off x="3510" y="526"/>
              <a:ext cx="135" cy="492"/>
            </a:xfrm>
            <a:custGeom>
              <a:avLst/>
              <a:gdLst>
                <a:gd name="T0" fmla="*/ 0 w 776"/>
                <a:gd name="T1" fmla="*/ 1 h 2368"/>
                <a:gd name="T2" fmla="*/ 1 w 776"/>
                <a:gd name="T3" fmla="*/ 0 h 2368"/>
                <a:gd name="T4" fmla="*/ 1 w 776"/>
                <a:gd name="T5" fmla="*/ 1 h 2368"/>
                <a:gd name="T6" fmla="*/ 2 w 776"/>
                <a:gd name="T7" fmla="*/ 1 h 2368"/>
                <a:gd name="T8" fmla="*/ 1 w 776"/>
                <a:gd name="T9" fmla="*/ 3 h 2368"/>
                <a:gd name="T10" fmla="*/ 2 w 776"/>
                <a:gd name="T11" fmla="*/ 3 h 2368"/>
                <a:gd name="T12" fmla="*/ 2 w 776"/>
                <a:gd name="T13" fmla="*/ 4 h 2368"/>
                <a:gd name="T14" fmla="*/ 3 w 776"/>
                <a:gd name="T15" fmla="*/ 4 h 2368"/>
                <a:gd name="T16" fmla="*/ 2 w 776"/>
                <a:gd name="T17" fmla="*/ 5 h 2368"/>
                <a:gd name="T18" fmla="*/ 3 w 776"/>
                <a:gd name="T19" fmla="*/ 6 h 2368"/>
                <a:gd name="T20" fmla="*/ 3 w 776"/>
                <a:gd name="T21" fmla="*/ 7 h 2368"/>
                <a:gd name="T22" fmla="*/ 3 w 776"/>
                <a:gd name="T23" fmla="*/ 7 h 2368"/>
                <a:gd name="T24" fmla="*/ 3 w 776"/>
                <a:gd name="T25" fmla="*/ 8 h 2368"/>
                <a:gd name="T26" fmla="*/ 3 w 776"/>
                <a:gd name="T27" fmla="*/ 10 h 2368"/>
                <a:gd name="T28" fmla="*/ 3 w 776"/>
                <a:gd name="T29" fmla="*/ 11 h 2368"/>
                <a:gd name="T30" fmla="*/ 4 w 776"/>
                <a:gd name="T31" fmla="*/ 12 h 2368"/>
                <a:gd name="T32" fmla="*/ 3 w 776"/>
                <a:gd name="T33" fmla="*/ 13 h 2368"/>
                <a:gd name="T34" fmla="*/ 4 w 776"/>
                <a:gd name="T35" fmla="*/ 14 h 2368"/>
                <a:gd name="T36" fmla="*/ 3 w 776"/>
                <a:gd name="T37" fmla="*/ 15 h 2368"/>
                <a:gd name="T38" fmla="*/ 4 w 776"/>
                <a:gd name="T39" fmla="*/ 16 h 2368"/>
                <a:gd name="T40" fmla="*/ 4 w 776"/>
                <a:gd name="T41" fmla="*/ 18 h 2368"/>
                <a:gd name="T42" fmla="*/ 4 w 776"/>
                <a:gd name="T43" fmla="*/ 20 h 2368"/>
                <a:gd name="T44" fmla="*/ 4 w 776"/>
                <a:gd name="T45" fmla="*/ 20 h 2368"/>
                <a:gd name="T46" fmla="*/ 4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11" name="Freeform 180"/>
            <p:cNvSpPr>
              <a:spLocks/>
            </p:cNvSpPr>
            <p:nvPr/>
          </p:nvSpPr>
          <p:spPr bwMode="hidden">
            <a:xfrm>
              <a:off x="4351" y="1121"/>
              <a:ext cx="326" cy="518"/>
            </a:xfrm>
            <a:custGeom>
              <a:avLst/>
              <a:gdLst>
                <a:gd name="T0" fmla="*/ 0 w 776"/>
                <a:gd name="T1" fmla="*/ 1 h 2368"/>
                <a:gd name="T2" fmla="*/ 18 w 776"/>
                <a:gd name="T3" fmla="*/ 0 h 2368"/>
                <a:gd name="T4" fmla="*/ 7 w 776"/>
                <a:gd name="T5" fmla="*/ 2 h 2368"/>
                <a:gd name="T6" fmla="*/ 25 w 776"/>
                <a:gd name="T7" fmla="*/ 2 h 2368"/>
                <a:gd name="T8" fmla="*/ 14 w 776"/>
                <a:gd name="T9" fmla="*/ 3 h 2368"/>
                <a:gd name="T10" fmla="*/ 29 w 776"/>
                <a:gd name="T11" fmla="*/ 4 h 2368"/>
                <a:gd name="T12" fmla="*/ 21 w 776"/>
                <a:gd name="T13" fmla="*/ 5 h 2368"/>
                <a:gd name="T14" fmla="*/ 36 w 776"/>
                <a:gd name="T15" fmla="*/ 5 h 2368"/>
                <a:gd name="T16" fmla="*/ 29 w 776"/>
                <a:gd name="T17" fmla="*/ 6 h 2368"/>
                <a:gd name="T18" fmla="*/ 39 w 776"/>
                <a:gd name="T19" fmla="*/ 7 h 2368"/>
                <a:gd name="T20" fmla="*/ 36 w 776"/>
                <a:gd name="T21" fmla="*/ 8 h 2368"/>
                <a:gd name="T22" fmla="*/ 43 w 776"/>
                <a:gd name="T23" fmla="*/ 9 h 2368"/>
                <a:gd name="T24" fmla="*/ 43 w 776"/>
                <a:gd name="T25" fmla="*/ 10 h 2368"/>
                <a:gd name="T26" fmla="*/ 50 w 776"/>
                <a:gd name="T27" fmla="*/ 11 h 2368"/>
                <a:gd name="T28" fmla="*/ 46 w 776"/>
                <a:gd name="T29" fmla="*/ 13 h 2368"/>
                <a:gd name="T30" fmla="*/ 53 w 776"/>
                <a:gd name="T31" fmla="*/ 14 h 2368"/>
                <a:gd name="T32" fmla="*/ 50 w 776"/>
                <a:gd name="T33" fmla="*/ 15 h 2368"/>
                <a:gd name="T34" fmla="*/ 53 w 776"/>
                <a:gd name="T35" fmla="*/ 17 h 2368"/>
                <a:gd name="T36" fmla="*/ 50 w 776"/>
                <a:gd name="T37" fmla="*/ 18 h 2368"/>
                <a:gd name="T38" fmla="*/ 57 w 776"/>
                <a:gd name="T39" fmla="*/ 19 h 2368"/>
                <a:gd name="T40" fmla="*/ 53 w 776"/>
                <a:gd name="T41" fmla="*/ 21 h 2368"/>
                <a:gd name="T42" fmla="*/ 57 w 776"/>
                <a:gd name="T43" fmla="*/ 23 h 2368"/>
                <a:gd name="T44" fmla="*/ 53 w 776"/>
                <a:gd name="T45" fmla="*/ 23 h 2368"/>
                <a:gd name="T46" fmla="*/ 57 w 776"/>
                <a:gd name="T47" fmla="*/ 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512" name="Freeform 181"/>
            <p:cNvSpPr>
              <a:spLocks/>
            </p:cNvSpPr>
            <p:nvPr/>
          </p:nvSpPr>
          <p:spPr bwMode="hidden">
            <a:xfrm>
              <a:off x="4182" y="859"/>
              <a:ext cx="490" cy="345"/>
            </a:xfrm>
            <a:custGeom>
              <a:avLst/>
              <a:gdLst>
                <a:gd name="T0" fmla="*/ 0 w 776"/>
                <a:gd name="T1" fmla="*/ 0 h 2368"/>
                <a:gd name="T2" fmla="*/ 61 w 776"/>
                <a:gd name="T3" fmla="*/ 0 h 2368"/>
                <a:gd name="T4" fmla="*/ 25 w 776"/>
                <a:gd name="T5" fmla="*/ 0 h 2368"/>
                <a:gd name="T6" fmla="*/ 85 w 776"/>
                <a:gd name="T7" fmla="*/ 0 h 2368"/>
                <a:gd name="T8" fmla="*/ 48 w 776"/>
                <a:gd name="T9" fmla="*/ 1 h 2368"/>
                <a:gd name="T10" fmla="*/ 97 w 776"/>
                <a:gd name="T11" fmla="*/ 1 h 2368"/>
                <a:gd name="T12" fmla="*/ 73 w 776"/>
                <a:gd name="T13" fmla="*/ 1 h 2368"/>
                <a:gd name="T14" fmla="*/ 121 w 776"/>
                <a:gd name="T15" fmla="*/ 1 h 2368"/>
                <a:gd name="T16" fmla="*/ 97 w 776"/>
                <a:gd name="T17" fmla="*/ 2 h 2368"/>
                <a:gd name="T18" fmla="*/ 133 w 776"/>
                <a:gd name="T19" fmla="*/ 2 h 2368"/>
                <a:gd name="T20" fmla="*/ 121 w 776"/>
                <a:gd name="T21" fmla="*/ 2 h 2368"/>
                <a:gd name="T22" fmla="*/ 145 w 776"/>
                <a:gd name="T23" fmla="*/ 3 h 2368"/>
                <a:gd name="T24" fmla="*/ 145 w 776"/>
                <a:gd name="T25" fmla="*/ 3 h 2368"/>
                <a:gd name="T26" fmla="*/ 169 w 776"/>
                <a:gd name="T27" fmla="*/ 3 h 2368"/>
                <a:gd name="T28" fmla="*/ 157 w 776"/>
                <a:gd name="T29" fmla="*/ 4 h 2368"/>
                <a:gd name="T30" fmla="*/ 181 w 776"/>
                <a:gd name="T31" fmla="*/ 4 h 2368"/>
                <a:gd name="T32" fmla="*/ 169 w 776"/>
                <a:gd name="T33" fmla="*/ 5 h 2368"/>
                <a:gd name="T34" fmla="*/ 181 w 776"/>
                <a:gd name="T35" fmla="*/ 5 h 2368"/>
                <a:gd name="T36" fmla="*/ 169 w 776"/>
                <a:gd name="T37" fmla="*/ 5 h 2368"/>
                <a:gd name="T38" fmla="*/ 193 w 776"/>
                <a:gd name="T39" fmla="*/ 6 h 2368"/>
                <a:gd name="T40" fmla="*/ 181 w 776"/>
                <a:gd name="T41" fmla="*/ 6 h 2368"/>
                <a:gd name="T42" fmla="*/ 193 w 776"/>
                <a:gd name="T43" fmla="*/ 7 h 2368"/>
                <a:gd name="T44" fmla="*/ 181 w 776"/>
                <a:gd name="T45" fmla="*/ 7 h 2368"/>
                <a:gd name="T46" fmla="*/ 193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13" name="Freeform 182"/>
            <p:cNvSpPr>
              <a:spLocks/>
            </p:cNvSpPr>
            <p:nvPr/>
          </p:nvSpPr>
          <p:spPr bwMode="hidden">
            <a:xfrm>
              <a:off x="4200" y="493"/>
              <a:ext cx="214" cy="463"/>
            </a:xfrm>
            <a:custGeom>
              <a:avLst/>
              <a:gdLst>
                <a:gd name="T0" fmla="*/ 0 w 776"/>
                <a:gd name="T1" fmla="*/ 1 h 2368"/>
                <a:gd name="T2" fmla="*/ 5 w 776"/>
                <a:gd name="T3" fmla="*/ 0 h 2368"/>
                <a:gd name="T4" fmla="*/ 2 w 776"/>
                <a:gd name="T5" fmla="*/ 1 h 2368"/>
                <a:gd name="T6" fmla="*/ 7 w 776"/>
                <a:gd name="T7" fmla="*/ 1 h 2368"/>
                <a:gd name="T8" fmla="*/ 4 w 776"/>
                <a:gd name="T9" fmla="*/ 2 h 2368"/>
                <a:gd name="T10" fmla="*/ 8 w 776"/>
                <a:gd name="T11" fmla="*/ 3 h 2368"/>
                <a:gd name="T12" fmla="*/ 6 w 776"/>
                <a:gd name="T13" fmla="*/ 3 h 2368"/>
                <a:gd name="T14" fmla="*/ 10 w 776"/>
                <a:gd name="T15" fmla="*/ 4 h 2368"/>
                <a:gd name="T16" fmla="*/ 8 w 776"/>
                <a:gd name="T17" fmla="*/ 4 h 2368"/>
                <a:gd name="T18" fmla="*/ 11 w 776"/>
                <a:gd name="T19" fmla="*/ 5 h 2368"/>
                <a:gd name="T20" fmla="*/ 10 w 776"/>
                <a:gd name="T21" fmla="*/ 5 h 2368"/>
                <a:gd name="T22" fmla="*/ 12 w 776"/>
                <a:gd name="T23" fmla="*/ 6 h 2368"/>
                <a:gd name="T24" fmla="*/ 12 w 776"/>
                <a:gd name="T25" fmla="*/ 7 h 2368"/>
                <a:gd name="T26" fmla="*/ 14 w 776"/>
                <a:gd name="T27" fmla="*/ 8 h 2368"/>
                <a:gd name="T28" fmla="*/ 13 w 776"/>
                <a:gd name="T29" fmla="*/ 9 h 2368"/>
                <a:gd name="T30" fmla="*/ 15 w 776"/>
                <a:gd name="T31" fmla="*/ 10 h 2368"/>
                <a:gd name="T32" fmla="*/ 14 w 776"/>
                <a:gd name="T33" fmla="*/ 11 h 2368"/>
                <a:gd name="T34" fmla="*/ 15 w 776"/>
                <a:gd name="T35" fmla="*/ 12 h 2368"/>
                <a:gd name="T36" fmla="*/ 14 w 776"/>
                <a:gd name="T37" fmla="*/ 13 h 2368"/>
                <a:gd name="T38" fmla="*/ 16 w 776"/>
                <a:gd name="T39" fmla="*/ 14 h 2368"/>
                <a:gd name="T40" fmla="*/ 15 w 776"/>
                <a:gd name="T41" fmla="*/ 15 h 2368"/>
                <a:gd name="T42" fmla="*/ 16 w 776"/>
                <a:gd name="T43" fmla="*/ 16 h 2368"/>
                <a:gd name="T44" fmla="*/ 15 w 776"/>
                <a:gd name="T45" fmla="*/ 17 h 2368"/>
                <a:gd name="T46" fmla="*/ 16 w 776"/>
                <a:gd name="T47" fmla="*/ 1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514" name="Freeform 183"/>
            <p:cNvSpPr>
              <a:spLocks/>
            </p:cNvSpPr>
            <p:nvPr/>
          </p:nvSpPr>
          <p:spPr bwMode="hidden">
            <a:xfrm rot="-1346631">
              <a:off x="3988" y="878"/>
              <a:ext cx="144" cy="271"/>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4 w 776"/>
                <a:gd name="T23" fmla="*/ 1 h 2368"/>
                <a:gd name="T24" fmla="*/ 4 w 776"/>
                <a:gd name="T25" fmla="*/ 1 h 2368"/>
                <a:gd name="T26" fmla="*/ 4 w 776"/>
                <a:gd name="T27" fmla="*/ 2 h 2368"/>
                <a:gd name="T28" fmla="*/ 4 w 776"/>
                <a:gd name="T29" fmla="*/ 2 h 2368"/>
                <a:gd name="T30" fmla="*/ 5 w 776"/>
                <a:gd name="T31" fmla="*/ 2 h 2368"/>
                <a:gd name="T32" fmla="*/ 4 w 776"/>
                <a:gd name="T33" fmla="*/ 2 h 2368"/>
                <a:gd name="T34" fmla="*/ 5 w 776"/>
                <a:gd name="T35" fmla="*/ 2 h 2368"/>
                <a:gd name="T36" fmla="*/ 4 w 776"/>
                <a:gd name="T37" fmla="*/ 3 h 2368"/>
                <a:gd name="T38" fmla="*/ 5 w 776"/>
                <a:gd name="T39" fmla="*/ 3 h 2368"/>
                <a:gd name="T40" fmla="*/ 5 w 776"/>
                <a:gd name="T41" fmla="*/ 3 h 2368"/>
                <a:gd name="T42" fmla="*/ 5 w 776"/>
                <a:gd name="T43" fmla="*/ 3 h 2368"/>
                <a:gd name="T44" fmla="*/ 5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515" name="Freeform 184"/>
            <p:cNvSpPr>
              <a:spLocks/>
            </p:cNvSpPr>
            <p:nvPr/>
          </p:nvSpPr>
          <p:spPr bwMode="hidden">
            <a:xfrm rot="1346631" flipH="1">
              <a:off x="3479" y="870"/>
              <a:ext cx="142" cy="272"/>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grpSp>
      <p:grpSp>
        <p:nvGrpSpPr>
          <p:cNvPr id="4" name="Group 185"/>
          <p:cNvGrpSpPr>
            <a:grpSpLocks/>
          </p:cNvGrpSpPr>
          <p:nvPr/>
        </p:nvGrpSpPr>
        <p:grpSpPr bwMode="auto">
          <a:xfrm>
            <a:off x="3429000" y="5867400"/>
            <a:ext cx="1828800" cy="990600"/>
            <a:chOff x="2928" y="384"/>
            <a:chExt cx="1789" cy="1403"/>
          </a:xfrm>
        </p:grpSpPr>
        <p:sp>
          <p:nvSpPr>
            <p:cNvPr id="56336" name="Oval 186"/>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w="38100">
              <a:noFill/>
              <a:round/>
              <a:headEnd/>
              <a:tailEnd/>
            </a:ln>
          </p:spPr>
          <p:txBody>
            <a:bodyPr wrap="none" anchor="ctr"/>
            <a:lstStyle/>
            <a:p>
              <a:endParaRPr lang="en-US"/>
            </a:p>
          </p:txBody>
        </p:sp>
        <p:sp>
          <p:nvSpPr>
            <p:cNvPr id="56337" name="Oval 187"/>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w="38100">
              <a:noFill/>
              <a:round/>
              <a:headEnd/>
              <a:tailEnd/>
            </a:ln>
          </p:spPr>
          <p:txBody>
            <a:bodyPr wrap="none" anchor="ctr"/>
            <a:lstStyle/>
            <a:p>
              <a:endParaRPr lang="en-US"/>
            </a:p>
          </p:txBody>
        </p:sp>
        <p:sp>
          <p:nvSpPr>
            <p:cNvPr id="56338" name="Freeform 188"/>
            <p:cNvSpPr>
              <a:spLocks/>
            </p:cNvSpPr>
            <p:nvPr/>
          </p:nvSpPr>
          <p:spPr bwMode="hidden">
            <a:xfrm rot="2711884">
              <a:off x="3847" y="1097"/>
              <a:ext cx="556"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39" name="Freeform 189"/>
            <p:cNvSpPr>
              <a:spLocks/>
            </p:cNvSpPr>
            <p:nvPr/>
          </p:nvSpPr>
          <p:spPr bwMode="hidden">
            <a:xfrm rot="2711884">
              <a:off x="4251" y="139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40" name="Freeform 190"/>
            <p:cNvSpPr>
              <a:spLocks/>
            </p:cNvSpPr>
            <p:nvPr/>
          </p:nvSpPr>
          <p:spPr bwMode="hidden">
            <a:xfrm rot="2104081">
              <a:off x="3878" y="1028"/>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41" name="Freeform 191"/>
            <p:cNvSpPr>
              <a:spLocks/>
            </p:cNvSpPr>
            <p:nvPr/>
          </p:nvSpPr>
          <p:spPr bwMode="hidden">
            <a:xfrm rot="2104081">
              <a:off x="4359" y="1282"/>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42" name="Freeform 192"/>
            <p:cNvSpPr>
              <a:spLocks/>
            </p:cNvSpPr>
            <p:nvPr/>
          </p:nvSpPr>
          <p:spPr bwMode="hidden">
            <a:xfrm rot="1582915">
              <a:off x="3888" y="967"/>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43" name="Freeform 193"/>
            <p:cNvSpPr>
              <a:spLocks/>
            </p:cNvSpPr>
            <p:nvPr/>
          </p:nvSpPr>
          <p:spPr bwMode="hidden">
            <a:xfrm rot="1582915">
              <a:off x="4388" y="1157"/>
              <a:ext cx="301" cy="154"/>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44" name="Freeform 194"/>
            <p:cNvSpPr>
              <a:spLocks/>
            </p:cNvSpPr>
            <p:nvPr/>
          </p:nvSpPr>
          <p:spPr bwMode="hidden">
            <a:xfrm rot="1080363">
              <a:off x="3897" y="903"/>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45" name="Freeform 195"/>
            <p:cNvSpPr>
              <a:spLocks/>
            </p:cNvSpPr>
            <p:nvPr/>
          </p:nvSpPr>
          <p:spPr bwMode="hidden">
            <a:xfrm rot="1080363">
              <a:off x="4405" y="1033"/>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46" name="Freeform 196"/>
            <p:cNvSpPr>
              <a:spLocks/>
            </p:cNvSpPr>
            <p:nvPr/>
          </p:nvSpPr>
          <p:spPr bwMode="hidden">
            <a:xfrm rot="463793">
              <a:off x="3908" y="832"/>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47" name="Freeform 197"/>
            <p:cNvSpPr>
              <a:spLocks/>
            </p:cNvSpPr>
            <p:nvPr/>
          </p:nvSpPr>
          <p:spPr bwMode="hidden">
            <a:xfrm rot="463793">
              <a:off x="4397" y="886"/>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48" name="Freeform 198"/>
            <p:cNvSpPr>
              <a:spLocks/>
            </p:cNvSpPr>
            <p:nvPr/>
          </p:nvSpPr>
          <p:spPr bwMode="hidden">
            <a:xfrm rot="-84182">
              <a:off x="3916" y="791"/>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49" name="Freeform 199"/>
            <p:cNvSpPr>
              <a:spLocks/>
            </p:cNvSpPr>
            <p:nvPr/>
          </p:nvSpPr>
          <p:spPr bwMode="hidden">
            <a:xfrm rot="-84182">
              <a:off x="4367" y="785"/>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50" name="Freeform 200"/>
            <p:cNvSpPr>
              <a:spLocks/>
            </p:cNvSpPr>
            <p:nvPr/>
          </p:nvSpPr>
          <p:spPr bwMode="hidden">
            <a:xfrm rot="-802576">
              <a:off x="3901" y="740"/>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51" name="Freeform 201"/>
            <p:cNvSpPr>
              <a:spLocks/>
            </p:cNvSpPr>
            <p:nvPr/>
          </p:nvSpPr>
          <p:spPr bwMode="hidden">
            <a:xfrm rot="-802576">
              <a:off x="4295" y="672"/>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52" name="Freeform 202"/>
            <p:cNvSpPr>
              <a:spLocks/>
            </p:cNvSpPr>
            <p:nvPr/>
          </p:nvSpPr>
          <p:spPr bwMode="hidden">
            <a:xfrm rot="18888116" flipH="1">
              <a:off x="3235" y="1137"/>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53" name="Freeform 203"/>
            <p:cNvSpPr>
              <a:spLocks/>
            </p:cNvSpPr>
            <p:nvPr/>
          </p:nvSpPr>
          <p:spPr bwMode="hidden">
            <a:xfrm rot="18888116" flipH="1">
              <a:off x="3087" y="1433"/>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54" name="Freeform 204"/>
            <p:cNvSpPr>
              <a:spLocks/>
            </p:cNvSpPr>
            <p:nvPr/>
          </p:nvSpPr>
          <p:spPr bwMode="hidden">
            <a:xfrm rot="19495919" flipH="1">
              <a:off x="3160" y="1085"/>
              <a:ext cx="586" cy="112"/>
            </a:xfrm>
            <a:custGeom>
              <a:avLst/>
              <a:gdLst>
                <a:gd name="T0" fmla="*/ 0 w 2736"/>
                <a:gd name="T1" fmla="*/ 6 h 504"/>
                <a:gd name="T2" fmla="*/ 9 w 2736"/>
                <a:gd name="T3" fmla="*/ 2 h 504"/>
                <a:gd name="T4" fmla="*/ 17 w 2736"/>
                <a:gd name="T5" fmla="*/ 0 h 504"/>
                <a:gd name="T6" fmla="*/ 27 w 2736"/>
                <a:gd name="T7" fmla="*/ 0 h 504"/>
                <a:gd name="T8" fmla="*/ 27 w 2736"/>
                <a:gd name="T9" fmla="*/ 1 h 504"/>
                <a:gd name="T10" fmla="*/ 17 w 2736"/>
                <a:gd name="T11" fmla="*/ 1 h 504"/>
                <a:gd name="T12" fmla="*/ 6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55" name="Freeform 205"/>
            <p:cNvSpPr>
              <a:spLocks/>
            </p:cNvSpPr>
            <p:nvPr/>
          </p:nvSpPr>
          <p:spPr bwMode="hidden">
            <a:xfrm rot="19495919" flipH="1">
              <a:off x="2950" y="1339"/>
              <a:ext cx="315" cy="176"/>
            </a:xfrm>
            <a:custGeom>
              <a:avLst/>
              <a:gdLst>
                <a:gd name="T0" fmla="*/ 0 w 1769"/>
                <a:gd name="T1" fmla="*/ 0 h 791"/>
                <a:gd name="T2" fmla="*/ 3 w 1769"/>
                <a:gd name="T3" fmla="*/ 1 h 791"/>
                <a:gd name="T4" fmla="*/ 7 w 1769"/>
                <a:gd name="T5" fmla="*/ 2 h 791"/>
                <a:gd name="T6" fmla="*/ 9 w 1769"/>
                <a:gd name="T7" fmla="*/ 5 h 791"/>
                <a:gd name="T8" fmla="*/ 10 w 1769"/>
                <a:gd name="T9" fmla="*/ 7 h 791"/>
                <a:gd name="T10" fmla="*/ 10 w 1769"/>
                <a:gd name="T11" fmla="*/ 9 h 791"/>
                <a:gd name="T12" fmla="*/ 9 w 1769"/>
                <a:gd name="T13" fmla="*/ 7 h 791"/>
                <a:gd name="T14" fmla="*/ 8 w 1769"/>
                <a:gd name="T15" fmla="*/ 5 h 791"/>
                <a:gd name="T16" fmla="*/ 6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56" name="Freeform 206"/>
            <p:cNvSpPr>
              <a:spLocks/>
            </p:cNvSpPr>
            <p:nvPr/>
          </p:nvSpPr>
          <p:spPr bwMode="hidden">
            <a:xfrm rot="20017085" flipH="1">
              <a:off x="3175" y="1025"/>
              <a:ext cx="561" cy="98"/>
            </a:xfrm>
            <a:custGeom>
              <a:avLst/>
              <a:gdLst>
                <a:gd name="T0" fmla="*/ 0 w 2736"/>
                <a:gd name="T1" fmla="*/ 4 h 504"/>
                <a:gd name="T2" fmla="*/ 7 w 2736"/>
                <a:gd name="T3" fmla="*/ 1 h 504"/>
                <a:gd name="T4" fmla="*/ 15 w 2736"/>
                <a:gd name="T5" fmla="*/ 0 h 504"/>
                <a:gd name="T6" fmla="*/ 24 w 2736"/>
                <a:gd name="T7" fmla="*/ 0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57" name="Freeform 207"/>
            <p:cNvSpPr>
              <a:spLocks/>
            </p:cNvSpPr>
            <p:nvPr/>
          </p:nvSpPr>
          <p:spPr bwMode="hidden">
            <a:xfrm rot="20017085" flipH="1">
              <a:off x="2935" y="1215"/>
              <a:ext cx="301" cy="153"/>
            </a:xfrm>
            <a:custGeom>
              <a:avLst/>
              <a:gdLst>
                <a:gd name="T0" fmla="*/ 0 w 1769"/>
                <a:gd name="T1" fmla="*/ 0 h 791"/>
                <a:gd name="T2" fmla="*/ 2 w 1769"/>
                <a:gd name="T3" fmla="*/ 0 h 791"/>
                <a:gd name="T4" fmla="*/ 6 w 1769"/>
                <a:gd name="T5" fmla="*/ 2 h 791"/>
                <a:gd name="T6" fmla="*/ 8 w 1769"/>
                <a:gd name="T7" fmla="*/ 3 h 791"/>
                <a:gd name="T8" fmla="*/ 9 w 1769"/>
                <a:gd name="T9" fmla="*/ 4 h 791"/>
                <a:gd name="T10" fmla="*/ 8 w 1769"/>
                <a:gd name="T11" fmla="*/ 6 h 791"/>
                <a:gd name="T12" fmla="*/ 8 w 1769"/>
                <a:gd name="T13" fmla="*/ 5 h 791"/>
                <a:gd name="T14" fmla="*/ 7 w 1769"/>
                <a:gd name="T15" fmla="*/ 3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58" name="Freeform 208"/>
            <p:cNvSpPr>
              <a:spLocks/>
            </p:cNvSpPr>
            <p:nvPr/>
          </p:nvSpPr>
          <p:spPr bwMode="hidden">
            <a:xfrm rot="20519637" flipH="1">
              <a:off x="3185" y="961"/>
              <a:ext cx="542" cy="108"/>
            </a:xfrm>
            <a:custGeom>
              <a:avLst/>
              <a:gdLst>
                <a:gd name="T0" fmla="*/ 0 w 2736"/>
                <a:gd name="T1" fmla="*/ 5 h 504"/>
                <a:gd name="T2" fmla="*/ 7 w 2736"/>
                <a:gd name="T3" fmla="*/ 2 h 504"/>
                <a:gd name="T4" fmla="*/ 14 w 2736"/>
                <a:gd name="T5" fmla="*/ 0 h 504"/>
                <a:gd name="T6" fmla="*/ 21 w 2736"/>
                <a:gd name="T7" fmla="*/ 0 h 504"/>
                <a:gd name="T8" fmla="*/ 21 w 2736"/>
                <a:gd name="T9" fmla="*/ 1 h 504"/>
                <a:gd name="T10" fmla="*/ 14 w 2736"/>
                <a:gd name="T11" fmla="*/ 1 h 504"/>
                <a:gd name="T12" fmla="*/ 5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59" name="Freeform 209"/>
            <p:cNvSpPr>
              <a:spLocks/>
            </p:cNvSpPr>
            <p:nvPr/>
          </p:nvSpPr>
          <p:spPr bwMode="hidden">
            <a:xfrm rot="20519637" flipH="1">
              <a:off x="2928" y="1090"/>
              <a:ext cx="291" cy="170"/>
            </a:xfrm>
            <a:custGeom>
              <a:avLst/>
              <a:gdLst>
                <a:gd name="T0" fmla="*/ 0 w 1769"/>
                <a:gd name="T1" fmla="*/ 0 h 791"/>
                <a:gd name="T2" fmla="*/ 2 w 1769"/>
                <a:gd name="T3" fmla="*/ 1 h 791"/>
                <a:gd name="T4" fmla="*/ 5 w 1769"/>
                <a:gd name="T5" fmla="*/ 2 h 791"/>
                <a:gd name="T6" fmla="*/ 7 w 1769"/>
                <a:gd name="T7" fmla="*/ 4 h 791"/>
                <a:gd name="T8" fmla="*/ 8 w 1769"/>
                <a:gd name="T9" fmla="*/ 6 h 791"/>
                <a:gd name="T10" fmla="*/ 8 w 1769"/>
                <a:gd name="T11" fmla="*/ 8 h 791"/>
                <a:gd name="T12" fmla="*/ 7 w 1769"/>
                <a:gd name="T13" fmla="*/ 6 h 791"/>
                <a:gd name="T14" fmla="*/ 6 w 1769"/>
                <a:gd name="T15" fmla="*/ 5 h 791"/>
                <a:gd name="T16" fmla="*/ 5 w 1769"/>
                <a:gd name="T17" fmla="*/ 3 h 791"/>
                <a:gd name="T18" fmla="*/ 3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60" name="Freeform 210"/>
            <p:cNvSpPr>
              <a:spLocks/>
            </p:cNvSpPr>
            <p:nvPr/>
          </p:nvSpPr>
          <p:spPr bwMode="hidden">
            <a:xfrm rot="21136207" flipH="1">
              <a:off x="3217" y="889"/>
              <a:ext cx="499" cy="101"/>
            </a:xfrm>
            <a:custGeom>
              <a:avLst/>
              <a:gdLst>
                <a:gd name="T0" fmla="*/ 0 w 2736"/>
                <a:gd name="T1" fmla="*/ 4 h 504"/>
                <a:gd name="T2" fmla="*/ 5 w 2736"/>
                <a:gd name="T3" fmla="*/ 1 h 504"/>
                <a:gd name="T4" fmla="*/ 11 w 2736"/>
                <a:gd name="T5" fmla="*/ 0 h 504"/>
                <a:gd name="T6" fmla="*/ 17 w 2736"/>
                <a:gd name="T7" fmla="*/ 0 h 504"/>
                <a:gd name="T8" fmla="*/ 16 w 2736"/>
                <a:gd name="T9" fmla="*/ 1 h 504"/>
                <a:gd name="T10" fmla="*/ 11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61" name="Freeform 211"/>
            <p:cNvSpPr>
              <a:spLocks/>
            </p:cNvSpPr>
            <p:nvPr/>
          </p:nvSpPr>
          <p:spPr bwMode="hidden">
            <a:xfrm rot="21136207" flipH="1">
              <a:off x="2959" y="943"/>
              <a:ext cx="268" cy="158"/>
            </a:xfrm>
            <a:custGeom>
              <a:avLst/>
              <a:gdLst>
                <a:gd name="T0" fmla="*/ 0 w 1769"/>
                <a:gd name="T1" fmla="*/ 0 h 791"/>
                <a:gd name="T2" fmla="*/ 2 w 1769"/>
                <a:gd name="T3" fmla="*/ 0 h 791"/>
                <a:gd name="T4" fmla="*/ 4 w 1769"/>
                <a:gd name="T5" fmla="*/ 2 h 791"/>
                <a:gd name="T6" fmla="*/ 6 w 1769"/>
                <a:gd name="T7" fmla="*/ 3 h 791"/>
                <a:gd name="T8" fmla="*/ 6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62" name="Freeform 212"/>
            <p:cNvSpPr>
              <a:spLocks/>
            </p:cNvSpPr>
            <p:nvPr/>
          </p:nvSpPr>
          <p:spPr bwMode="hidden">
            <a:xfrm rot="84182" flipH="1">
              <a:off x="3254" y="848"/>
              <a:ext cx="454" cy="71"/>
            </a:xfrm>
            <a:custGeom>
              <a:avLst/>
              <a:gdLst>
                <a:gd name="T0" fmla="*/ 0 w 2736"/>
                <a:gd name="T1" fmla="*/ 1 h 504"/>
                <a:gd name="T2" fmla="*/ 4 w 2736"/>
                <a:gd name="T3" fmla="*/ 0 h 504"/>
                <a:gd name="T4" fmla="*/ 8 w 2736"/>
                <a:gd name="T5" fmla="*/ 0 h 504"/>
                <a:gd name="T6" fmla="*/ 12 w 2736"/>
                <a:gd name="T7" fmla="*/ 0 h 504"/>
                <a:gd name="T8" fmla="*/ 12 w 2736"/>
                <a:gd name="T9" fmla="*/ 0 h 504"/>
                <a:gd name="T10" fmla="*/ 8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63" name="Freeform 213"/>
            <p:cNvSpPr>
              <a:spLocks/>
            </p:cNvSpPr>
            <p:nvPr/>
          </p:nvSpPr>
          <p:spPr bwMode="hidden">
            <a:xfrm rot="84182" flipH="1">
              <a:off x="3013" y="842"/>
              <a:ext cx="244" cy="111"/>
            </a:xfrm>
            <a:custGeom>
              <a:avLst/>
              <a:gdLst>
                <a:gd name="T0" fmla="*/ 0 w 1769"/>
                <a:gd name="T1" fmla="*/ 0 h 791"/>
                <a:gd name="T2" fmla="*/ 1 w 1769"/>
                <a:gd name="T3" fmla="*/ 0 h 791"/>
                <a:gd name="T4" fmla="*/ 3 w 1769"/>
                <a:gd name="T5" fmla="*/ 1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64" name="Freeform 214"/>
            <p:cNvSpPr>
              <a:spLocks/>
            </p:cNvSpPr>
            <p:nvPr/>
          </p:nvSpPr>
          <p:spPr bwMode="hidden">
            <a:xfrm rot="802576" flipH="1">
              <a:off x="3324" y="797"/>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65" name="Freeform 215"/>
            <p:cNvSpPr>
              <a:spLocks/>
            </p:cNvSpPr>
            <p:nvPr/>
          </p:nvSpPr>
          <p:spPr bwMode="hidden">
            <a:xfrm rot="802576" flipH="1">
              <a:off x="3115" y="729"/>
              <a:ext cx="214" cy="108"/>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66" name="Freeform 216"/>
            <p:cNvSpPr>
              <a:spLocks/>
            </p:cNvSpPr>
            <p:nvPr/>
          </p:nvSpPr>
          <p:spPr bwMode="hidden">
            <a:xfrm rot="1277471" flipH="1">
              <a:off x="3350" y="775"/>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67" name="Freeform 217"/>
            <p:cNvSpPr>
              <a:spLocks/>
            </p:cNvSpPr>
            <p:nvPr/>
          </p:nvSpPr>
          <p:spPr bwMode="hidden">
            <a:xfrm rot="1277471" flipH="1">
              <a:off x="3151" y="665"/>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68" name="Freeform 218"/>
            <p:cNvSpPr>
              <a:spLocks/>
            </p:cNvSpPr>
            <p:nvPr/>
          </p:nvSpPr>
          <p:spPr bwMode="hidden">
            <a:xfrm rot="2028410" flipH="1">
              <a:off x="3394" y="745"/>
              <a:ext cx="399" cy="69"/>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69" name="Freeform 219"/>
            <p:cNvSpPr>
              <a:spLocks/>
            </p:cNvSpPr>
            <p:nvPr/>
          </p:nvSpPr>
          <p:spPr bwMode="hidden">
            <a:xfrm rot="2028410" flipH="1">
              <a:off x="3222" y="574"/>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70" name="Freeform 220"/>
            <p:cNvSpPr>
              <a:spLocks/>
            </p:cNvSpPr>
            <p:nvPr/>
          </p:nvSpPr>
          <p:spPr bwMode="hidden">
            <a:xfrm rot="2664424" flipH="1">
              <a:off x="3433" y="700"/>
              <a:ext cx="404" cy="69"/>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71" name="Freeform 221"/>
            <p:cNvSpPr>
              <a:spLocks/>
            </p:cNvSpPr>
            <p:nvPr/>
          </p:nvSpPr>
          <p:spPr bwMode="hidden">
            <a:xfrm rot="2664424" flipH="1">
              <a:off x="3290" y="481"/>
              <a:ext cx="217"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3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72" name="Freeform 222"/>
            <p:cNvSpPr>
              <a:spLocks/>
            </p:cNvSpPr>
            <p:nvPr/>
          </p:nvSpPr>
          <p:spPr bwMode="hidden">
            <a:xfrm rot="3473776" flipH="1">
              <a:off x="3518" y="685"/>
              <a:ext cx="356" cy="70"/>
            </a:xfrm>
            <a:custGeom>
              <a:avLst/>
              <a:gdLst>
                <a:gd name="T0" fmla="*/ 0 w 2736"/>
                <a:gd name="T1" fmla="*/ 1 h 504"/>
                <a:gd name="T2" fmla="*/ 2 w 2736"/>
                <a:gd name="T3" fmla="*/ 0 h 504"/>
                <a:gd name="T4" fmla="*/ 4 w 2736"/>
                <a:gd name="T5" fmla="*/ 0 h 504"/>
                <a:gd name="T6" fmla="*/ 6 w 2736"/>
                <a:gd name="T7" fmla="*/ 0 h 504"/>
                <a:gd name="T8" fmla="*/ 6 w 2736"/>
                <a:gd name="T9" fmla="*/ 0 h 504"/>
                <a:gd name="T10" fmla="*/ 4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73" name="Freeform 223"/>
            <p:cNvSpPr>
              <a:spLocks/>
            </p:cNvSpPr>
            <p:nvPr/>
          </p:nvSpPr>
          <p:spPr bwMode="hidden">
            <a:xfrm rot="3473776" flipH="1">
              <a:off x="3438" y="450"/>
              <a:ext cx="191"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74" name="Freeform 224"/>
            <p:cNvSpPr>
              <a:spLocks/>
            </p:cNvSpPr>
            <p:nvPr/>
          </p:nvSpPr>
          <p:spPr bwMode="hidden">
            <a:xfrm rot="4126480" flipH="1">
              <a:off x="3577" y="673"/>
              <a:ext cx="342" cy="69"/>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75" name="Freeform 225"/>
            <p:cNvSpPr>
              <a:spLocks/>
            </p:cNvSpPr>
            <p:nvPr/>
          </p:nvSpPr>
          <p:spPr bwMode="hidden">
            <a:xfrm rot="4126480" flipH="1">
              <a:off x="3541" y="421"/>
              <a:ext cx="184" cy="109"/>
            </a:xfrm>
            <a:custGeom>
              <a:avLst/>
              <a:gdLst>
                <a:gd name="T0" fmla="*/ 0 w 1769"/>
                <a:gd name="T1" fmla="*/ 0 h 791"/>
                <a:gd name="T2" fmla="*/ 1 w 1769"/>
                <a:gd name="T3" fmla="*/ 0 h 791"/>
                <a:gd name="T4" fmla="*/ 1 w 1769"/>
                <a:gd name="T5" fmla="*/ 1 h 791"/>
                <a:gd name="T6" fmla="*/ 2 w 1769"/>
                <a:gd name="T7" fmla="*/ 1 h 791"/>
                <a:gd name="T8" fmla="*/ 2 w 1769"/>
                <a:gd name="T9" fmla="*/ 2 h 791"/>
                <a:gd name="T10" fmla="*/ 2 w 1769"/>
                <a:gd name="T11" fmla="*/ 2 h 791"/>
                <a:gd name="T12" fmla="*/ 2 w 1769"/>
                <a:gd name="T13" fmla="*/ 2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76" name="Freeform 226"/>
            <p:cNvSpPr>
              <a:spLocks/>
            </p:cNvSpPr>
            <p:nvPr/>
          </p:nvSpPr>
          <p:spPr bwMode="hidden">
            <a:xfrm rot="-1325434">
              <a:off x="3864" y="705"/>
              <a:ext cx="398"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77" name="Freeform 227"/>
            <p:cNvSpPr>
              <a:spLocks/>
            </p:cNvSpPr>
            <p:nvPr/>
          </p:nvSpPr>
          <p:spPr bwMode="hidden">
            <a:xfrm rot="-1325434">
              <a:off x="4246" y="592"/>
              <a:ext cx="214" cy="109"/>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78" name="Freeform 228"/>
            <p:cNvSpPr>
              <a:spLocks/>
            </p:cNvSpPr>
            <p:nvPr/>
          </p:nvSpPr>
          <p:spPr bwMode="hidden">
            <a:xfrm rot="-1921064">
              <a:off x="3819" y="681"/>
              <a:ext cx="399" cy="70"/>
            </a:xfrm>
            <a:custGeom>
              <a:avLst/>
              <a:gdLst>
                <a:gd name="T0" fmla="*/ 0 w 2736"/>
                <a:gd name="T1" fmla="*/ 1 h 504"/>
                <a:gd name="T2" fmla="*/ 3 w 2736"/>
                <a:gd name="T3" fmla="*/ 0 h 504"/>
                <a:gd name="T4" fmla="*/ 6 w 2736"/>
                <a:gd name="T5" fmla="*/ 0 h 504"/>
                <a:gd name="T6" fmla="*/ 8 w 2736"/>
                <a:gd name="T7" fmla="*/ 0 h 504"/>
                <a:gd name="T8" fmla="*/ 8 w 2736"/>
                <a:gd name="T9" fmla="*/ 0 h 504"/>
                <a:gd name="T10" fmla="*/ 5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79" name="Freeform 229"/>
            <p:cNvSpPr>
              <a:spLocks/>
            </p:cNvSpPr>
            <p:nvPr/>
          </p:nvSpPr>
          <p:spPr bwMode="hidden">
            <a:xfrm rot="-1921064">
              <a:off x="4181" y="518"/>
              <a:ext cx="214" cy="110"/>
            </a:xfrm>
            <a:custGeom>
              <a:avLst/>
              <a:gdLst>
                <a:gd name="T0" fmla="*/ 0 w 1769"/>
                <a:gd name="T1" fmla="*/ 0 h 791"/>
                <a:gd name="T2" fmla="*/ 1 w 1769"/>
                <a:gd name="T3" fmla="*/ 0 h 791"/>
                <a:gd name="T4" fmla="*/ 2 w 1769"/>
                <a:gd name="T5" fmla="*/ 1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80" name="Freeform 230"/>
            <p:cNvSpPr>
              <a:spLocks/>
            </p:cNvSpPr>
            <p:nvPr/>
          </p:nvSpPr>
          <p:spPr bwMode="hidden">
            <a:xfrm rot="4578755" flipH="1">
              <a:off x="3632" y="690"/>
              <a:ext cx="332" cy="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81" name="Freeform 231"/>
            <p:cNvSpPr>
              <a:spLocks/>
            </p:cNvSpPr>
            <p:nvPr/>
          </p:nvSpPr>
          <p:spPr bwMode="hidden">
            <a:xfrm rot="4578755" flipH="1">
              <a:off x="3639" y="447"/>
              <a:ext cx="178" cy="75"/>
            </a:xfrm>
            <a:custGeom>
              <a:avLst/>
              <a:gdLst>
                <a:gd name="T0" fmla="*/ 0 w 1769"/>
                <a:gd name="T1" fmla="*/ 0 h 791"/>
                <a:gd name="T2" fmla="*/ 1 w 1769"/>
                <a:gd name="T3" fmla="*/ 0 h 791"/>
                <a:gd name="T4" fmla="*/ 1 w 1769"/>
                <a:gd name="T5" fmla="*/ 0 h 791"/>
                <a:gd name="T6" fmla="*/ 2 w 1769"/>
                <a:gd name="T7" fmla="*/ 0 h 791"/>
                <a:gd name="T8" fmla="*/ 2 w 1769"/>
                <a:gd name="T9" fmla="*/ 0 h 791"/>
                <a:gd name="T10" fmla="*/ 2 w 1769"/>
                <a:gd name="T11" fmla="*/ 1 h 791"/>
                <a:gd name="T12" fmla="*/ 2 w 1769"/>
                <a:gd name="T13" fmla="*/ 1 h 791"/>
                <a:gd name="T14" fmla="*/ 1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38100">
              <a:noFill/>
              <a:round/>
              <a:headEnd/>
              <a:tailEnd/>
            </a:ln>
          </p:spPr>
          <p:txBody>
            <a:bodyPr wrap="none" anchor="ctr"/>
            <a:lstStyle/>
            <a:p>
              <a:endParaRPr lang="en-US"/>
            </a:p>
          </p:txBody>
        </p:sp>
        <p:sp>
          <p:nvSpPr>
            <p:cNvPr id="56382" name="Freeform 232"/>
            <p:cNvSpPr>
              <a:spLocks/>
            </p:cNvSpPr>
            <p:nvPr/>
          </p:nvSpPr>
          <p:spPr bwMode="hidden">
            <a:xfrm rot="-3857755">
              <a:off x="3715" y="678"/>
              <a:ext cx="343" cy="60"/>
            </a:xfrm>
            <a:custGeom>
              <a:avLst/>
              <a:gdLst>
                <a:gd name="T0" fmla="*/ 0 w 2736"/>
                <a:gd name="T1" fmla="*/ 1 h 504"/>
                <a:gd name="T2" fmla="*/ 2 w 2736"/>
                <a:gd name="T3" fmla="*/ 0 h 504"/>
                <a:gd name="T4" fmla="*/ 4 w 2736"/>
                <a:gd name="T5" fmla="*/ 0 h 504"/>
                <a:gd name="T6" fmla="*/ 5 w 2736"/>
                <a:gd name="T7" fmla="*/ 0 h 504"/>
                <a:gd name="T8" fmla="*/ 5 w 2736"/>
                <a:gd name="T9" fmla="*/ 0 h 504"/>
                <a:gd name="T10" fmla="*/ 4 w 2736"/>
                <a:gd name="T11" fmla="*/ 0 h 504"/>
                <a:gd name="T12" fmla="*/ 1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83" name="Freeform 233"/>
            <p:cNvSpPr>
              <a:spLocks/>
            </p:cNvSpPr>
            <p:nvPr/>
          </p:nvSpPr>
          <p:spPr bwMode="hidden">
            <a:xfrm rot="-3857755">
              <a:off x="3926" y="433"/>
              <a:ext cx="184" cy="93"/>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1 h 791"/>
                <a:gd name="T12" fmla="*/ 2 w 1769"/>
                <a:gd name="T13" fmla="*/ 1 h 791"/>
                <a:gd name="T14" fmla="*/ 2 w 1769"/>
                <a:gd name="T15" fmla="*/ 1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84" name="Freeform 234"/>
            <p:cNvSpPr>
              <a:spLocks/>
            </p:cNvSpPr>
            <p:nvPr/>
          </p:nvSpPr>
          <p:spPr bwMode="hidden">
            <a:xfrm rot="-2777260">
              <a:off x="3758" y="671"/>
              <a:ext cx="373" cy="87"/>
            </a:xfrm>
            <a:custGeom>
              <a:avLst/>
              <a:gdLst>
                <a:gd name="T0" fmla="*/ 0 w 2736"/>
                <a:gd name="T1" fmla="*/ 3 h 504"/>
                <a:gd name="T2" fmla="*/ 2 w 2736"/>
                <a:gd name="T3" fmla="*/ 1 h 504"/>
                <a:gd name="T4" fmla="*/ 4 w 2736"/>
                <a:gd name="T5" fmla="*/ 0 h 504"/>
                <a:gd name="T6" fmla="*/ 7 w 2736"/>
                <a:gd name="T7" fmla="*/ 0 h 504"/>
                <a:gd name="T8" fmla="*/ 7 w 2736"/>
                <a:gd name="T9" fmla="*/ 1 h 504"/>
                <a:gd name="T10" fmla="*/ 4 w 2736"/>
                <a:gd name="T11" fmla="*/ 1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85" name="Freeform 235"/>
            <p:cNvSpPr>
              <a:spLocks/>
            </p:cNvSpPr>
            <p:nvPr/>
          </p:nvSpPr>
          <p:spPr bwMode="hidden">
            <a:xfrm rot="-2777260">
              <a:off x="4061" y="460"/>
              <a:ext cx="200" cy="136"/>
            </a:xfrm>
            <a:custGeom>
              <a:avLst/>
              <a:gdLst>
                <a:gd name="T0" fmla="*/ 0 w 1769"/>
                <a:gd name="T1" fmla="*/ 0 h 791"/>
                <a:gd name="T2" fmla="*/ 1 w 1769"/>
                <a:gd name="T3" fmla="*/ 0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86" name="Freeform 236"/>
            <p:cNvSpPr>
              <a:spLocks/>
            </p:cNvSpPr>
            <p:nvPr/>
          </p:nvSpPr>
          <p:spPr bwMode="hidden">
            <a:xfrm rot="-4903748">
              <a:off x="3695" y="685"/>
              <a:ext cx="308" cy="28"/>
            </a:xfrm>
            <a:custGeom>
              <a:avLst/>
              <a:gdLst>
                <a:gd name="T0" fmla="*/ 0 w 2736"/>
                <a:gd name="T1" fmla="*/ 0 h 504"/>
                <a:gd name="T2" fmla="*/ 1 w 2736"/>
                <a:gd name="T3" fmla="*/ 0 h 504"/>
                <a:gd name="T4" fmla="*/ 3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87" name="Freeform 237"/>
            <p:cNvSpPr>
              <a:spLocks/>
            </p:cNvSpPr>
            <p:nvPr/>
          </p:nvSpPr>
          <p:spPr bwMode="hidden">
            <a:xfrm rot="-4903748">
              <a:off x="3809" y="447"/>
              <a:ext cx="165" cy="4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38100">
              <a:noFill/>
              <a:round/>
              <a:headEnd/>
              <a:tailEnd/>
            </a:ln>
          </p:spPr>
          <p:txBody>
            <a:bodyPr wrap="none" anchor="ctr"/>
            <a:lstStyle/>
            <a:p>
              <a:endParaRPr lang="en-US"/>
            </a:p>
          </p:txBody>
        </p:sp>
        <p:sp>
          <p:nvSpPr>
            <p:cNvPr id="56388" name="Freeform 238"/>
            <p:cNvSpPr>
              <a:spLocks/>
            </p:cNvSpPr>
            <p:nvPr/>
          </p:nvSpPr>
          <p:spPr bwMode="hidden">
            <a:xfrm rot="18335692" flipH="1">
              <a:off x="3278" y="1175"/>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89" name="Freeform 239"/>
            <p:cNvSpPr>
              <a:spLocks/>
            </p:cNvSpPr>
            <p:nvPr/>
          </p:nvSpPr>
          <p:spPr bwMode="hidden">
            <a:xfrm rot="18335692" flipH="1">
              <a:off x="3186" y="1510"/>
              <a:ext cx="299" cy="158"/>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90" name="Freeform 240"/>
            <p:cNvSpPr>
              <a:spLocks/>
            </p:cNvSpPr>
            <p:nvPr/>
          </p:nvSpPr>
          <p:spPr bwMode="hidden">
            <a:xfrm rot="17542885" flipH="1">
              <a:off x="3362" y="1208"/>
              <a:ext cx="515" cy="101"/>
            </a:xfrm>
            <a:custGeom>
              <a:avLst/>
              <a:gdLst>
                <a:gd name="T0" fmla="*/ 0 w 2736"/>
                <a:gd name="T1" fmla="*/ 4 h 504"/>
                <a:gd name="T2" fmla="*/ 6 w 2736"/>
                <a:gd name="T3" fmla="*/ 1 h 504"/>
                <a:gd name="T4" fmla="*/ 12 w 2736"/>
                <a:gd name="T5" fmla="*/ 0 h 504"/>
                <a:gd name="T6" fmla="*/ 18 w 2736"/>
                <a:gd name="T7" fmla="*/ 0 h 504"/>
                <a:gd name="T8" fmla="*/ 18 w 2736"/>
                <a:gd name="T9" fmla="*/ 1 h 504"/>
                <a:gd name="T10" fmla="*/ 12 w 2736"/>
                <a:gd name="T11" fmla="*/ 1 h 504"/>
                <a:gd name="T12" fmla="*/ 4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91" name="Freeform 241"/>
            <p:cNvSpPr>
              <a:spLocks/>
            </p:cNvSpPr>
            <p:nvPr/>
          </p:nvSpPr>
          <p:spPr bwMode="hidden">
            <a:xfrm rot="17542885" flipH="1">
              <a:off x="3364" y="1550"/>
              <a:ext cx="276" cy="158"/>
            </a:xfrm>
            <a:custGeom>
              <a:avLst/>
              <a:gdLst>
                <a:gd name="T0" fmla="*/ 0 w 1769"/>
                <a:gd name="T1" fmla="*/ 0 h 791"/>
                <a:gd name="T2" fmla="*/ 2 w 1769"/>
                <a:gd name="T3" fmla="*/ 0 h 791"/>
                <a:gd name="T4" fmla="*/ 4 w 1769"/>
                <a:gd name="T5" fmla="*/ 2 h 791"/>
                <a:gd name="T6" fmla="*/ 6 w 1769"/>
                <a:gd name="T7" fmla="*/ 3 h 791"/>
                <a:gd name="T8" fmla="*/ 7 w 1769"/>
                <a:gd name="T9" fmla="*/ 5 h 791"/>
                <a:gd name="T10" fmla="*/ 6 w 1769"/>
                <a:gd name="T11" fmla="*/ 6 h 791"/>
                <a:gd name="T12" fmla="*/ 6 w 1769"/>
                <a:gd name="T13" fmla="*/ 5 h 791"/>
                <a:gd name="T14" fmla="*/ 5 w 1769"/>
                <a:gd name="T15" fmla="*/ 4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92" name="Freeform 242"/>
            <p:cNvSpPr>
              <a:spLocks/>
            </p:cNvSpPr>
            <p:nvPr/>
          </p:nvSpPr>
          <p:spPr bwMode="hidden">
            <a:xfrm rot="16870650" flipH="1">
              <a:off x="3452" y="1220"/>
              <a:ext cx="495" cy="91"/>
            </a:xfrm>
            <a:custGeom>
              <a:avLst/>
              <a:gdLst>
                <a:gd name="T0" fmla="*/ 0 w 2736"/>
                <a:gd name="T1" fmla="*/ 3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38100">
              <a:noFill/>
              <a:round/>
              <a:headEnd/>
              <a:tailEnd/>
            </a:ln>
          </p:spPr>
          <p:txBody>
            <a:bodyPr wrap="none" anchor="ctr"/>
            <a:lstStyle/>
            <a:p>
              <a:endParaRPr lang="en-US"/>
            </a:p>
          </p:txBody>
        </p:sp>
        <p:sp>
          <p:nvSpPr>
            <p:cNvPr id="56393" name="Freeform 243"/>
            <p:cNvSpPr>
              <a:spLocks/>
            </p:cNvSpPr>
            <p:nvPr/>
          </p:nvSpPr>
          <p:spPr bwMode="hidden">
            <a:xfrm rot="16870650" flipH="1">
              <a:off x="3525" y="1567"/>
              <a:ext cx="265" cy="142"/>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4 h 791"/>
                <a:gd name="T12" fmla="*/ 5 w 1769"/>
                <a:gd name="T13" fmla="*/ 4 h 791"/>
                <a:gd name="T14" fmla="*/ 5 w 1769"/>
                <a:gd name="T15" fmla="*/ 3 h 791"/>
                <a:gd name="T16" fmla="*/ 4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94" name="Freeform 244"/>
            <p:cNvSpPr>
              <a:spLocks/>
            </p:cNvSpPr>
            <p:nvPr/>
          </p:nvSpPr>
          <p:spPr bwMode="hidden">
            <a:xfrm rot="3144576">
              <a:off x="3801" y="1158"/>
              <a:ext cx="557" cy="101"/>
            </a:xfrm>
            <a:custGeom>
              <a:avLst/>
              <a:gdLst>
                <a:gd name="T0" fmla="*/ 0 w 2736"/>
                <a:gd name="T1" fmla="*/ 4 h 504"/>
                <a:gd name="T2" fmla="*/ 7 w 2736"/>
                <a:gd name="T3" fmla="*/ 1 h 504"/>
                <a:gd name="T4" fmla="*/ 15 w 2736"/>
                <a:gd name="T5" fmla="*/ 0 h 504"/>
                <a:gd name="T6" fmla="*/ 23 w 2736"/>
                <a:gd name="T7" fmla="*/ 0 h 504"/>
                <a:gd name="T8" fmla="*/ 23 w 2736"/>
                <a:gd name="T9" fmla="*/ 1 h 504"/>
                <a:gd name="T10" fmla="*/ 15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95" name="Freeform 245"/>
            <p:cNvSpPr>
              <a:spLocks/>
            </p:cNvSpPr>
            <p:nvPr/>
          </p:nvSpPr>
          <p:spPr bwMode="hidden">
            <a:xfrm rot="3144576">
              <a:off x="4165" y="1485"/>
              <a:ext cx="299" cy="159"/>
            </a:xfrm>
            <a:custGeom>
              <a:avLst/>
              <a:gdLst>
                <a:gd name="T0" fmla="*/ 0 w 1769"/>
                <a:gd name="T1" fmla="*/ 0 h 791"/>
                <a:gd name="T2" fmla="*/ 2 w 1769"/>
                <a:gd name="T3" fmla="*/ 0 h 791"/>
                <a:gd name="T4" fmla="*/ 6 w 1769"/>
                <a:gd name="T5" fmla="*/ 2 h 791"/>
                <a:gd name="T6" fmla="*/ 8 w 1769"/>
                <a:gd name="T7" fmla="*/ 3 h 791"/>
                <a:gd name="T8" fmla="*/ 8 w 1769"/>
                <a:gd name="T9" fmla="*/ 5 h 791"/>
                <a:gd name="T10" fmla="*/ 8 w 1769"/>
                <a:gd name="T11" fmla="*/ 6 h 791"/>
                <a:gd name="T12" fmla="*/ 8 w 1769"/>
                <a:gd name="T13" fmla="*/ 5 h 791"/>
                <a:gd name="T14" fmla="*/ 7 w 1769"/>
                <a:gd name="T15" fmla="*/ 4 h 791"/>
                <a:gd name="T16" fmla="*/ 5 w 1769"/>
                <a:gd name="T17" fmla="*/ 2 h 791"/>
                <a:gd name="T18" fmla="*/ 3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96" name="Freeform 246"/>
            <p:cNvSpPr>
              <a:spLocks/>
            </p:cNvSpPr>
            <p:nvPr/>
          </p:nvSpPr>
          <p:spPr bwMode="hidden">
            <a:xfrm rot="3745735">
              <a:off x="3762" y="1196"/>
              <a:ext cx="533" cy="97"/>
            </a:xfrm>
            <a:custGeom>
              <a:avLst/>
              <a:gdLst>
                <a:gd name="T0" fmla="*/ 0 w 2736"/>
                <a:gd name="T1" fmla="*/ 4 h 504"/>
                <a:gd name="T2" fmla="*/ 6 w 2736"/>
                <a:gd name="T3" fmla="*/ 1 h 504"/>
                <a:gd name="T4" fmla="*/ 13 w 2736"/>
                <a:gd name="T5" fmla="*/ 0 h 504"/>
                <a:gd name="T6" fmla="*/ 20 w 2736"/>
                <a:gd name="T7" fmla="*/ 0 h 504"/>
                <a:gd name="T8" fmla="*/ 20 w 2736"/>
                <a:gd name="T9" fmla="*/ 1 h 504"/>
                <a:gd name="T10" fmla="*/ 13 w 2736"/>
                <a:gd name="T11" fmla="*/ 1 h 504"/>
                <a:gd name="T12" fmla="*/ 5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97" name="Freeform 247"/>
            <p:cNvSpPr>
              <a:spLocks/>
            </p:cNvSpPr>
            <p:nvPr/>
          </p:nvSpPr>
          <p:spPr bwMode="hidden">
            <a:xfrm rot="3745735">
              <a:off x="4047" y="1543"/>
              <a:ext cx="286" cy="152"/>
            </a:xfrm>
            <a:custGeom>
              <a:avLst/>
              <a:gdLst>
                <a:gd name="T0" fmla="*/ 0 w 1769"/>
                <a:gd name="T1" fmla="*/ 0 h 791"/>
                <a:gd name="T2" fmla="*/ 2 w 1769"/>
                <a:gd name="T3" fmla="*/ 0 h 791"/>
                <a:gd name="T4" fmla="*/ 5 w 1769"/>
                <a:gd name="T5" fmla="*/ 1 h 791"/>
                <a:gd name="T6" fmla="*/ 7 w 1769"/>
                <a:gd name="T7" fmla="*/ 3 h 791"/>
                <a:gd name="T8" fmla="*/ 7 w 1769"/>
                <a:gd name="T9" fmla="*/ 4 h 791"/>
                <a:gd name="T10" fmla="*/ 7 w 1769"/>
                <a:gd name="T11" fmla="*/ 6 h 791"/>
                <a:gd name="T12" fmla="*/ 7 w 1769"/>
                <a:gd name="T13" fmla="*/ 4 h 791"/>
                <a:gd name="T14" fmla="*/ 6 w 1769"/>
                <a:gd name="T15" fmla="*/ 3 h 791"/>
                <a:gd name="T16" fmla="*/ 5 w 1769"/>
                <a:gd name="T17" fmla="*/ 2 h 791"/>
                <a:gd name="T18" fmla="*/ 2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398" name="Freeform 248"/>
            <p:cNvSpPr>
              <a:spLocks/>
            </p:cNvSpPr>
            <p:nvPr/>
          </p:nvSpPr>
          <p:spPr bwMode="hidden">
            <a:xfrm rot="4286818">
              <a:off x="3705" y="1235"/>
              <a:ext cx="517" cy="79"/>
            </a:xfrm>
            <a:custGeom>
              <a:avLst/>
              <a:gdLst>
                <a:gd name="T0" fmla="*/ 0 w 2736"/>
                <a:gd name="T1" fmla="*/ 2 h 504"/>
                <a:gd name="T2" fmla="*/ 6 w 2736"/>
                <a:gd name="T3" fmla="*/ 1 h 504"/>
                <a:gd name="T4" fmla="*/ 12 w 2736"/>
                <a:gd name="T5" fmla="*/ 0 h 504"/>
                <a:gd name="T6" fmla="*/ 19 w 2736"/>
                <a:gd name="T7" fmla="*/ 0 h 504"/>
                <a:gd name="T8" fmla="*/ 18 w 2736"/>
                <a:gd name="T9" fmla="*/ 0 h 504"/>
                <a:gd name="T10" fmla="*/ 12 w 2736"/>
                <a:gd name="T11" fmla="*/ 0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399" name="Freeform 249"/>
            <p:cNvSpPr>
              <a:spLocks/>
            </p:cNvSpPr>
            <p:nvPr/>
          </p:nvSpPr>
          <p:spPr bwMode="hidden">
            <a:xfrm rot="4286818">
              <a:off x="3923" y="1585"/>
              <a:ext cx="278" cy="125"/>
            </a:xfrm>
            <a:custGeom>
              <a:avLst/>
              <a:gdLst>
                <a:gd name="T0" fmla="*/ 0 w 1769"/>
                <a:gd name="T1" fmla="*/ 0 h 791"/>
                <a:gd name="T2" fmla="*/ 2 w 1769"/>
                <a:gd name="T3" fmla="*/ 0 h 791"/>
                <a:gd name="T4" fmla="*/ 5 w 1769"/>
                <a:gd name="T5" fmla="*/ 1 h 791"/>
                <a:gd name="T6" fmla="*/ 6 w 1769"/>
                <a:gd name="T7" fmla="*/ 2 h 791"/>
                <a:gd name="T8" fmla="*/ 7 w 1769"/>
                <a:gd name="T9" fmla="*/ 2 h 791"/>
                <a:gd name="T10" fmla="*/ 7 w 1769"/>
                <a:gd name="T11" fmla="*/ 3 h 791"/>
                <a:gd name="T12" fmla="*/ 6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00" name="Freeform 250"/>
            <p:cNvSpPr>
              <a:spLocks/>
            </p:cNvSpPr>
            <p:nvPr/>
          </p:nvSpPr>
          <p:spPr bwMode="hidden">
            <a:xfrm rot="4898956">
              <a:off x="3665" y="1252"/>
              <a:ext cx="475" cy="80"/>
            </a:xfrm>
            <a:custGeom>
              <a:avLst/>
              <a:gdLst>
                <a:gd name="T0" fmla="*/ 0 w 2736"/>
                <a:gd name="T1" fmla="*/ 2 h 504"/>
                <a:gd name="T2" fmla="*/ 5 w 2736"/>
                <a:gd name="T3" fmla="*/ 1 h 504"/>
                <a:gd name="T4" fmla="*/ 9 w 2736"/>
                <a:gd name="T5" fmla="*/ 0 h 504"/>
                <a:gd name="T6" fmla="*/ 14 w 2736"/>
                <a:gd name="T7" fmla="*/ 0 h 504"/>
                <a:gd name="T8" fmla="*/ 14 w 2736"/>
                <a:gd name="T9" fmla="*/ 0 h 504"/>
                <a:gd name="T10" fmla="*/ 9 w 2736"/>
                <a:gd name="T11" fmla="*/ 0 h 504"/>
                <a:gd name="T12" fmla="*/ 3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38100">
              <a:noFill/>
              <a:round/>
              <a:headEnd/>
              <a:tailEnd/>
            </a:ln>
          </p:spPr>
          <p:txBody>
            <a:bodyPr wrap="none" anchor="ctr"/>
            <a:lstStyle/>
            <a:p>
              <a:endParaRPr lang="en-US"/>
            </a:p>
          </p:txBody>
        </p:sp>
        <p:sp>
          <p:nvSpPr>
            <p:cNvPr id="56401" name="Freeform 251"/>
            <p:cNvSpPr>
              <a:spLocks/>
            </p:cNvSpPr>
            <p:nvPr/>
          </p:nvSpPr>
          <p:spPr bwMode="hidden">
            <a:xfrm rot="4898956">
              <a:off x="3804" y="1581"/>
              <a:ext cx="255" cy="125"/>
            </a:xfrm>
            <a:custGeom>
              <a:avLst/>
              <a:gdLst>
                <a:gd name="T0" fmla="*/ 0 w 1769"/>
                <a:gd name="T1" fmla="*/ 0 h 791"/>
                <a:gd name="T2" fmla="*/ 1 w 1769"/>
                <a:gd name="T3" fmla="*/ 0 h 791"/>
                <a:gd name="T4" fmla="*/ 3 w 1769"/>
                <a:gd name="T5" fmla="*/ 1 h 791"/>
                <a:gd name="T6" fmla="*/ 5 w 1769"/>
                <a:gd name="T7" fmla="*/ 2 h 791"/>
                <a:gd name="T8" fmla="*/ 5 w 1769"/>
                <a:gd name="T9" fmla="*/ 2 h 791"/>
                <a:gd name="T10" fmla="*/ 5 w 1769"/>
                <a:gd name="T11" fmla="*/ 3 h 791"/>
                <a:gd name="T12" fmla="*/ 5 w 1769"/>
                <a:gd name="T13" fmla="*/ 3 h 791"/>
                <a:gd name="T14" fmla="*/ 4 w 1769"/>
                <a:gd name="T15" fmla="*/ 2 h 791"/>
                <a:gd name="T16" fmla="*/ 3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02" name="Freeform 252"/>
            <p:cNvSpPr>
              <a:spLocks/>
            </p:cNvSpPr>
            <p:nvPr/>
          </p:nvSpPr>
          <p:spPr bwMode="hidden">
            <a:xfrm rot="5755659">
              <a:off x="3570" y="1267"/>
              <a:ext cx="464" cy="60"/>
            </a:xfrm>
            <a:custGeom>
              <a:avLst/>
              <a:gdLst>
                <a:gd name="T0" fmla="*/ 0 w 2736"/>
                <a:gd name="T1" fmla="*/ 1 h 504"/>
                <a:gd name="T2" fmla="*/ 4 w 2736"/>
                <a:gd name="T3" fmla="*/ 0 h 504"/>
                <a:gd name="T4" fmla="*/ 9 w 2736"/>
                <a:gd name="T5" fmla="*/ 0 h 504"/>
                <a:gd name="T6" fmla="*/ 13 w 2736"/>
                <a:gd name="T7" fmla="*/ 0 h 504"/>
                <a:gd name="T8" fmla="*/ 13 w 2736"/>
                <a:gd name="T9" fmla="*/ 0 h 504"/>
                <a:gd name="T10" fmla="*/ 9 w 2736"/>
                <a:gd name="T11" fmla="*/ 0 h 504"/>
                <a:gd name="T12" fmla="*/ 3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38100">
              <a:noFill/>
              <a:round/>
              <a:headEnd/>
              <a:tailEnd/>
            </a:ln>
          </p:spPr>
          <p:txBody>
            <a:bodyPr wrap="none" anchor="ctr"/>
            <a:lstStyle/>
            <a:p>
              <a:endParaRPr lang="en-US"/>
            </a:p>
          </p:txBody>
        </p:sp>
        <p:sp>
          <p:nvSpPr>
            <p:cNvPr id="56403" name="Freeform 253"/>
            <p:cNvSpPr>
              <a:spLocks/>
            </p:cNvSpPr>
            <p:nvPr/>
          </p:nvSpPr>
          <p:spPr bwMode="hidden">
            <a:xfrm rot="5755659">
              <a:off x="3618" y="1599"/>
              <a:ext cx="249" cy="95"/>
            </a:xfrm>
            <a:custGeom>
              <a:avLst/>
              <a:gdLst>
                <a:gd name="T0" fmla="*/ 0 w 1769"/>
                <a:gd name="T1" fmla="*/ 0 h 791"/>
                <a:gd name="T2" fmla="*/ 1 w 1769"/>
                <a:gd name="T3" fmla="*/ 0 h 791"/>
                <a:gd name="T4" fmla="*/ 3 w 1769"/>
                <a:gd name="T5" fmla="*/ 0 h 791"/>
                <a:gd name="T6" fmla="*/ 5 w 1769"/>
                <a:gd name="T7" fmla="*/ 1 h 791"/>
                <a:gd name="T8" fmla="*/ 5 w 1769"/>
                <a:gd name="T9" fmla="*/ 1 h 791"/>
                <a:gd name="T10" fmla="*/ 5 w 1769"/>
                <a:gd name="T11" fmla="*/ 1 h 791"/>
                <a:gd name="T12" fmla="*/ 5 w 1769"/>
                <a:gd name="T13" fmla="*/ 1 h 791"/>
                <a:gd name="T14" fmla="*/ 4 w 1769"/>
                <a:gd name="T15" fmla="*/ 1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38100">
              <a:noFill/>
              <a:round/>
              <a:headEnd/>
              <a:tailEnd/>
            </a:ln>
          </p:spPr>
          <p:txBody>
            <a:bodyPr wrap="none" anchor="ctr"/>
            <a:lstStyle/>
            <a:p>
              <a:endParaRPr lang="en-US"/>
            </a:p>
          </p:txBody>
        </p:sp>
        <p:sp>
          <p:nvSpPr>
            <p:cNvPr id="56404" name="Freeform 254"/>
            <p:cNvSpPr>
              <a:spLocks/>
            </p:cNvSpPr>
            <p:nvPr/>
          </p:nvSpPr>
          <p:spPr bwMode="hidden">
            <a:xfrm flipH="1">
              <a:off x="3553" y="1154"/>
              <a:ext cx="157"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6 w 776"/>
                <a:gd name="T27" fmla="*/ 9 h 2368"/>
                <a:gd name="T28" fmla="*/ 5 w 776"/>
                <a:gd name="T29" fmla="*/ 10 h 2368"/>
                <a:gd name="T30" fmla="*/ 6 w 776"/>
                <a:gd name="T31" fmla="*/ 11 h 2368"/>
                <a:gd name="T32" fmla="*/ 6 w 776"/>
                <a:gd name="T33" fmla="*/ 12 h 2368"/>
                <a:gd name="T34" fmla="*/ 6 w 776"/>
                <a:gd name="T35" fmla="*/ 13 h 2368"/>
                <a:gd name="T36" fmla="*/ 6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405" name="Arc 255"/>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38100">
              <a:solidFill>
                <a:schemeClr val="folHlink"/>
              </a:solidFill>
              <a:round/>
              <a:headEnd/>
              <a:tailEnd/>
            </a:ln>
          </p:spPr>
          <p:txBody>
            <a:bodyPr wrap="none" anchor="ctr"/>
            <a:lstStyle/>
            <a:p>
              <a:endParaRPr lang="en-US"/>
            </a:p>
          </p:txBody>
        </p:sp>
        <p:sp>
          <p:nvSpPr>
            <p:cNvPr id="56406" name="Arc 256"/>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38100">
              <a:solidFill>
                <a:srgbClr val="FF66FF"/>
              </a:solidFill>
              <a:round/>
              <a:headEnd/>
              <a:tailEnd/>
            </a:ln>
          </p:spPr>
          <p:txBody>
            <a:bodyPr wrap="none" anchor="ctr"/>
            <a:lstStyle/>
            <a:p>
              <a:endParaRPr lang="en-US"/>
            </a:p>
          </p:txBody>
        </p:sp>
        <p:sp>
          <p:nvSpPr>
            <p:cNvPr id="56407" name="Arc 257"/>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38100">
              <a:solidFill>
                <a:srgbClr val="FF66FF"/>
              </a:solidFill>
              <a:round/>
              <a:headEnd/>
              <a:tailEnd/>
            </a:ln>
          </p:spPr>
          <p:txBody>
            <a:bodyPr wrap="none" anchor="ctr"/>
            <a:lstStyle/>
            <a:p>
              <a:endParaRPr lang="en-US"/>
            </a:p>
          </p:txBody>
        </p:sp>
        <p:sp>
          <p:nvSpPr>
            <p:cNvPr id="56408" name="Arc 258"/>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38100">
              <a:solidFill>
                <a:schemeClr val="folHlink"/>
              </a:solidFill>
              <a:round/>
              <a:headEnd/>
              <a:tailEnd/>
            </a:ln>
          </p:spPr>
          <p:txBody>
            <a:bodyPr wrap="none" anchor="ctr"/>
            <a:lstStyle/>
            <a:p>
              <a:endParaRPr lang="en-US"/>
            </a:p>
          </p:txBody>
        </p:sp>
        <p:sp>
          <p:nvSpPr>
            <p:cNvPr id="56409" name="Arc 259"/>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38100">
              <a:solidFill>
                <a:schemeClr val="folHlink"/>
              </a:solidFill>
              <a:round/>
              <a:headEnd/>
              <a:tailEnd/>
            </a:ln>
          </p:spPr>
          <p:txBody>
            <a:bodyPr wrap="none" anchor="ctr"/>
            <a:lstStyle/>
            <a:p>
              <a:endParaRPr lang="en-US"/>
            </a:p>
          </p:txBody>
        </p:sp>
        <p:sp>
          <p:nvSpPr>
            <p:cNvPr id="56410" name="Arc 260"/>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accent1"/>
              </a:solidFill>
              <a:round/>
              <a:headEnd/>
              <a:tailEnd/>
            </a:ln>
          </p:spPr>
          <p:txBody>
            <a:bodyPr wrap="none" anchor="ctr"/>
            <a:lstStyle/>
            <a:p>
              <a:endParaRPr lang="en-US"/>
            </a:p>
          </p:txBody>
        </p:sp>
        <p:sp>
          <p:nvSpPr>
            <p:cNvPr id="56411" name="Arc 261"/>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chemeClr val="folHlink"/>
              </a:solidFill>
              <a:round/>
              <a:headEnd/>
              <a:tailEnd/>
            </a:ln>
          </p:spPr>
          <p:txBody>
            <a:bodyPr wrap="none" anchor="ctr"/>
            <a:lstStyle/>
            <a:p>
              <a:endParaRPr lang="en-US"/>
            </a:p>
          </p:txBody>
        </p:sp>
        <p:sp>
          <p:nvSpPr>
            <p:cNvPr id="56412" name="Arc 262"/>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38100">
              <a:solidFill>
                <a:srgbClr val="FF66FF"/>
              </a:solidFill>
              <a:round/>
              <a:headEnd/>
              <a:tailEnd/>
            </a:ln>
          </p:spPr>
          <p:txBody>
            <a:bodyPr wrap="none" anchor="ctr"/>
            <a:lstStyle/>
            <a:p>
              <a:endParaRPr lang="en-US"/>
            </a:p>
          </p:txBody>
        </p:sp>
        <p:sp>
          <p:nvSpPr>
            <p:cNvPr id="56413" name="Freeform 263"/>
            <p:cNvSpPr>
              <a:spLocks/>
            </p:cNvSpPr>
            <p:nvPr/>
          </p:nvSpPr>
          <p:spPr bwMode="hidden">
            <a:xfrm>
              <a:off x="3996" y="1236"/>
              <a:ext cx="156" cy="478"/>
            </a:xfrm>
            <a:custGeom>
              <a:avLst/>
              <a:gdLst>
                <a:gd name="T0" fmla="*/ 0 w 776"/>
                <a:gd name="T1" fmla="*/ 1 h 2368"/>
                <a:gd name="T2" fmla="*/ 2 w 776"/>
                <a:gd name="T3" fmla="*/ 0 h 2368"/>
                <a:gd name="T4" fmla="*/ 1 w 776"/>
                <a:gd name="T5" fmla="*/ 1 h 2368"/>
                <a:gd name="T6" fmla="*/ 3 w 776"/>
                <a:gd name="T7" fmla="*/ 1 h 2368"/>
                <a:gd name="T8" fmla="*/ 2 w 776"/>
                <a:gd name="T9" fmla="*/ 2 h 2368"/>
                <a:gd name="T10" fmla="*/ 3 w 776"/>
                <a:gd name="T11" fmla="*/ 3 h 2368"/>
                <a:gd name="T12" fmla="*/ 2 w 776"/>
                <a:gd name="T13" fmla="*/ 4 h 2368"/>
                <a:gd name="T14" fmla="*/ 4 w 776"/>
                <a:gd name="T15" fmla="*/ 4 h 2368"/>
                <a:gd name="T16" fmla="*/ 3 w 776"/>
                <a:gd name="T17" fmla="*/ 5 h 2368"/>
                <a:gd name="T18" fmla="*/ 4 w 776"/>
                <a:gd name="T19" fmla="*/ 5 h 2368"/>
                <a:gd name="T20" fmla="*/ 4 w 776"/>
                <a:gd name="T21" fmla="*/ 6 h 2368"/>
                <a:gd name="T22" fmla="*/ 5 w 776"/>
                <a:gd name="T23" fmla="*/ 7 h 2368"/>
                <a:gd name="T24" fmla="*/ 5 w 776"/>
                <a:gd name="T25" fmla="*/ 8 h 2368"/>
                <a:gd name="T26" fmla="*/ 5 w 776"/>
                <a:gd name="T27" fmla="*/ 9 h 2368"/>
                <a:gd name="T28" fmla="*/ 5 w 776"/>
                <a:gd name="T29" fmla="*/ 10 h 2368"/>
                <a:gd name="T30" fmla="*/ 6 w 776"/>
                <a:gd name="T31" fmla="*/ 11 h 2368"/>
                <a:gd name="T32" fmla="*/ 5 w 776"/>
                <a:gd name="T33" fmla="*/ 12 h 2368"/>
                <a:gd name="T34" fmla="*/ 6 w 776"/>
                <a:gd name="T35" fmla="*/ 13 h 2368"/>
                <a:gd name="T36" fmla="*/ 5 w 776"/>
                <a:gd name="T37" fmla="*/ 14 h 2368"/>
                <a:gd name="T38" fmla="*/ 6 w 776"/>
                <a:gd name="T39" fmla="*/ 15 h 2368"/>
                <a:gd name="T40" fmla="*/ 6 w 776"/>
                <a:gd name="T41" fmla="*/ 16 h 2368"/>
                <a:gd name="T42" fmla="*/ 6 w 776"/>
                <a:gd name="T43" fmla="*/ 18 h 2368"/>
                <a:gd name="T44" fmla="*/ 6 w 776"/>
                <a:gd name="T45" fmla="*/ 18 h 2368"/>
                <a:gd name="T46" fmla="*/ 6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414" name="Freeform 264"/>
            <p:cNvSpPr>
              <a:spLocks/>
            </p:cNvSpPr>
            <p:nvPr/>
          </p:nvSpPr>
          <p:spPr bwMode="hidden">
            <a:xfrm rot="19660755" flipV="1">
              <a:off x="3752" y="1079"/>
              <a:ext cx="142" cy="270"/>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415" name="Arc 265"/>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38100">
              <a:solidFill>
                <a:schemeClr val="folHlink"/>
              </a:solidFill>
              <a:round/>
              <a:headEnd/>
              <a:tailEnd/>
            </a:ln>
          </p:spPr>
          <p:txBody>
            <a:bodyPr wrap="none" anchor="ctr"/>
            <a:lstStyle/>
            <a:p>
              <a:endParaRPr lang="en-US"/>
            </a:p>
          </p:txBody>
        </p:sp>
        <p:sp>
          <p:nvSpPr>
            <p:cNvPr id="56416" name="Arc 266"/>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38100">
              <a:solidFill>
                <a:schemeClr val="accent1"/>
              </a:solidFill>
              <a:round/>
              <a:headEnd/>
              <a:tailEnd/>
            </a:ln>
          </p:spPr>
          <p:txBody>
            <a:bodyPr wrap="none" anchor="ctr"/>
            <a:lstStyle/>
            <a:p>
              <a:endParaRPr lang="en-US"/>
            </a:p>
          </p:txBody>
        </p:sp>
        <p:sp>
          <p:nvSpPr>
            <p:cNvPr id="56417" name="Arc 267"/>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38100">
              <a:solidFill>
                <a:schemeClr val="accent2"/>
              </a:solidFill>
              <a:round/>
              <a:headEnd/>
              <a:tailEnd/>
            </a:ln>
          </p:spPr>
          <p:txBody>
            <a:bodyPr wrap="none" anchor="ctr"/>
            <a:lstStyle/>
            <a:p>
              <a:endParaRPr lang="en-US"/>
            </a:p>
          </p:txBody>
        </p:sp>
        <p:sp>
          <p:nvSpPr>
            <p:cNvPr id="56418" name="Freeform 268"/>
            <p:cNvSpPr>
              <a:spLocks/>
            </p:cNvSpPr>
            <p:nvPr/>
          </p:nvSpPr>
          <p:spPr bwMode="hidden">
            <a:xfrm flipH="1">
              <a:off x="3086" y="1193"/>
              <a:ext cx="351" cy="493"/>
            </a:xfrm>
            <a:custGeom>
              <a:avLst/>
              <a:gdLst>
                <a:gd name="T0" fmla="*/ 0 w 776"/>
                <a:gd name="T1" fmla="*/ 1 h 2368"/>
                <a:gd name="T2" fmla="*/ 22 w 776"/>
                <a:gd name="T3" fmla="*/ 0 h 2368"/>
                <a:gd name="T4" fmla="*/ 9 w 776"/>
                <a:gd name="T5" fmla="*/ 1 h 2368"/>
                <a:gd name="T6" fmla="*/ 31 w 776"/>
                <a:gd name="T7" fmla="*/ 1 h 2368"/>
                <a:gd name="T8" fmla="*/ 18 w 776"/>
                <a:gd name="T9" fmla="*/ 3 h 2368"/>
                <a:gd name="T10" fmla="*/ 36 w 776"/>
                <a:gd name="T11" fmla="*/ 3 h 2368"/>
                <a:gd name="T12" fmla="*/ 27 w 776"/>
                <a:gd name="T13" fmla="*/ 4 h 2368"/>
                <a:gd name="T14" fmla="*/ 44 w 776"/>
                <a:gd name="T15" fmla="*/ 4 h 2368"/>
                <a:gd name="T16" fmla="*/ 36 w 776"/>
                <a:gd name="T17" fmla="*/ 5 h 2368"/>
                <a:gd name="T18" fmla="*/ 49 w 776"/>
                <a:gd name="T19" fmla="*/ 6 h 2368"/>
                <a:gd name="T20" fmla="*/ 44 w 776"/>
                <a:gd name="T21" fmla="*/ 7 h 2368"/>
                <a:gd name="T22" fmla="*/ 53 w 776"/>
                <a:gd name="T23" fmla="*/ 7 h 2368"/>
                <a:gd name="T24" fmla="*/ 53 w 776"/>
                <a:gd name="T25" fmla="*/ 8 h 2368"/>
                <a:gd name="T26" fmla="*/ 62 w 776"/>
                <a:gd name="T27" fmla="*/ 10 h 2368"/>
                <a:gd name="T28" fmla="*/ 58 w 776"/>
                <a:gd name="T29" fmla="*/ 11 h 2368"/>
                <a:gd name="T30" fmla="*/ 66 w 776"/>
                <a:gd name="T31" fmla="*/ 12 h 2368"/>
                <a:gd name="T32" fmla="*/ 62 w 776"/>
                <a:gd name="T33" fmla="*/ 13 h 2368"/>
                <a:gd name="T34" fmla="*/ 66 w 776"/>
                <a:gd name="T35" fmla="*/ 14 h 2368"/>
                <a:gd name="T36" fmla="*/ 62 w 776"/>
                <a:gd name="T37" fmla="*/ 15 h 2368"/>
                <a:gd name="T38" fmla="*/ 71 w 776"/>
                <a:gd name="T39" fmla="*/ 17 h 2368"/>
                <a:gd name="T40" fmla="*/ 66 w 776"/>
                <a:gd name="T41" fmla="*/ 18 h 2368"/>
                <a:gd name="T42" fmla="*/ 71 w 776"/>
                <a:gd name="T43" fmla="*/ 20 h 2368"/>
                <a:gd name="T44" fmla="*/ 66 w 776"/>
                <a:gd name="T45" fmla="*/ 20 h 2368"/>
                <a:gd name="T46" fmla="*/ 71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419" name="Freeform 269"/>
            <p:cNvSpPr>
              <a:spLocks/>
            </p:cNvSpPr>
            <p:nvPr/>
          </p:nvSpPr>
          <p:spPr bwMode="hidden">
            <a:xfrm flipH="1">
              <a:off x="3251" y="673"/>
              <a:ext cx="225" cy="492"/>
            </a:xfrm>
            <a:custGeom>
              <a:avLst/>
              <a:gdLst>
                <a:gd name="T0" fmla="*/ 0 w 776"/>
                <a:gd name="T1" fmla="*/ 1 h 2368"/>
                <a:gd name="T2" fmla="*/ 6 w 776"/>
                <a:gd name="T3" fmla="*/ 0 h 2368"/>
                <a:gd name="T4" fmla="*/ 2 w 776"/>
                <a:gd name="T5" fmla="*/ 1 h 2368"/>
                <a:gd name="T6" fmla="*/ 8 w 776"/>
                <a:gd name="T7" fmla="*/ 1 h 2368"/>
                <a:gd name="T8" fmla="*/ 5 w 776"/>
                <a:gd name="T9" fmla="*/ 3 h 2368"/>
                <a:gd name="T10" fmla="*/ 9 w 776"/>
                <a:gd name="T11" fmla="*/ 3 h 2368"/>
                <a:gd name="T12" fmla="*/ 7 w 776"/>
                <a:gd name="T13" fmla="*/ 4 h 2368"/>
                <a:gd name="T14" fmla="*/ 12 w 776"/>
                <a:gd name="T15" fmla="*/ 4 h 2368"/>
                <a:gd name="T16" fmla="*/ 9 w 776"/>
                <a:gd name="T17" fmla="*/ 5 h 2368"/>
                <a:gd name="T18" fmla="*/ 13 w 776"/>
                <a:gd name="T19" fmla="*/ 6 h 2368"/>
                <a:gd name="T20" fmla="*/ 12 w 776"/>
                <a:gd name="T21" fmla="*/ 7 h 2368"/>
                <a:gd name="T22" fmla="*/ 14 w 776"/>
                <a:gd name="T23" fmla="*/ 7 h 2368"/>
                <a:gd name="T24" fmla="*/ 14 w 776"/>
                <a:gd name="T25" fmla="*/ 8 h 2368"/>
                <a:gd name="T26" fmla="*/ 17 w 776"/>
                <a:gd name="T27" fmla="*/ 10 h 2368"/>
                <a:gd name="T28" fmla="*/ 15 w 776"/>
                <a:gd name="T29" fmla="*/ 11 h 2368"/>
                <a:gd name="T30" fmla="*/ 18 w 776"/>
                <a:gd name="T31" fmla="*/ 12 h 2368"/>
                <a:gd name="T32" fmla="*/ 17 w 776"/>
                <a:gd name="T33" fmla="*/ 13 h 2368"/>
                <a:gd name="T34" fmla="*/ 18 w 776"/>
                <a:gd name="T35" fmla="*/ 14 h 2368"/>
                <a:gd name="T36" fmla="*/ 17 w 776"/>
                <a:gd name="T37" fmla="*/ 15 h 2368"/>
                <a:gd name="T38" fmla="*/ 19 w 776"/>
                <a:gd name="T39" fmla="*/ 16 h 2368"/>
                <a:gd name="T40" fmla="*/ 18 w 776"/>
                <a:gd name="T41" fmla="*/ 18 h 2368"/>
                <a:gd name="T42" fmla="*/ 19 w 776"/>
                <a:gd name="T43" fmla="*/ 20 h 2368"/>
                <a:gd name="T44" fmla="*/ 18 w 776"/>
                <a:gd name="T45" fmla="*/ 20 h 2368"/>
                <a:gd name="T46" fmla="*/ 19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420" name="Freeform 270"/>
            <p:cNvSpPr>
              <a:spLocks/>
            </p:cNvSpPr>
            <p:nvPr/>
          </p:nvSpPr>
          <p:spPr bwMode="hidden">
            <a:xfrm flipH="1">
              <a:off x="3510" y="526"/>
              <a:ext cx="135" cy="492"/>
            </a:xfrm>
            <a:custGeom>
              <a:avLst/>
              <a:gdLst>
                <a:gd name="T0" fmla="*/ 0 w 776"/>
                <a:gd name="T1" fmla="*/ 1 h 2368"/>
                <a:gd name="T2" fmla="*/ 1 w 776"/>
                <a:gd name="T3" fmla="*/ 0 h 2368"/>
                <a:gd name="T4" fmla="*/ 1 w 776"/>
                <a:gd name="T5" fmla="*/ 1 h 2368"/>
                <a:gd name="T6" fmla="*/ 2 w 776"/>
                <a:gd name="T7" fmla="*/ 1 h 2368"/>
                <a:gd name="T8" fmla="*/ 1 w 776"/>
                <a:gd name="T9" fmla="*/ 3 h 2368"/>
                <a:gd name="T10" fmla="*/ 2 w 776"/>
                <a:gd name="T11" fmla="*/ 3 h 2368"/>
                <a:gd name="T12" fmla="*/ 2 w 776"/>
                <a:gd name="T13" fmla="*/ 4 h 2368"/>
                <a:gd name="T14" fmla="*/ 3 w 776"/>
                <a:gd name="T15" fmla="*/ 4 h 2368"/>
                <a:gd name="T16" fmla="*/ 2 w 776"/>
                <a:gd name="T17" fmla="*/ 5 h 2368"/>
                <a:gd name="T18" fmla="*/ 3 w 776"/>
                <a:gd name="T19" fmla="*/ 6 h 2368"/>
                <a:gd name="T20" fmla="*/ 3 w 776"/>
                <a:gd name="T21" fmla="*/ 7 h 2368"/>
                <a:gd name="T22" fmla="*/ 3 w 776"/>
                <a:gd name="T23" fmla="*/ 7 h 2368"/>
                <a:gd name="T24" fmla="*/ 3 w 776"/>
                <a:gd name="T25" fmla="*/ 8 h 2368"/>
                <a:gd name="T26" fmla="*/ 3 w 776"/>
                <a:gd name="T27" fmla="*/ 10 h 2368"/>
                <a:gd name="T28" fmla="*/ 3 w 776"/>
                <a:gd name="T29" fmla="*/ 11 h 2368"/>
                <a:gd name="T30" fmla="*/ 4 w 776"/>
                <a:gd name="T31" fmla="*/ 12 h 2368"/>
                <a:gd name="T32" fmla="*/ 3 w 776"/>
                <a:gd name="T33" fmla="*/ 13 h 2368"/>
                <a:gd name="T34" fmla="*/ 4 w 776"/>
                <a:gd name="T35" fmla="*/ 14 h 2368"/>
                <a:gd name="T36" fmla="*/ 3 w 776"/>
                <a:gd name="T37" fmla="*/ 15 h 2368"/>
                <a:gd name="T38" fmla="*/ 4 w 776"/>
                <a:gd name="T39" fmla="*/ 16 h 2368"/>
                <a:gd name="T40" fmla="*/ 4 w 776"/>
                <a:gd name="T41" fmla="*/ 18 h 2368"/>
                <a:gd name="T42" fmla="*/ 4 w 776"/>
                <a:gd name="T43" fmla="*/ 20 h 2368"/>
                <a:gd name="T44" fmla="*/ 4 w 776"/>
                <a:gd name="T45" fmla="*/ 20 h 2368"/>
                <a:gd name="T46" fmla="*/ 4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421" name="Freeform 271"/>
            <p:cNvSpPr>
              <a:spLocks/>
            </p:cNvSpPr>
            <p:nvPr/>
          </p:nvSpPr>
          <p:spPr bwMode="hidden">
            <a:xfrm>
              <a:off x="4351" y="1121"/>
              <a:ext cx="326" cy="518"/>
            </a:xfrm>
            <a:custGeom>
              <a:avLst/>
              <a:gdLst>
                <a:gd name="T0" fmla="*/ 0 w 776"/>
                <a:gd name="T1" fmla="*/ 1 h 2368"/>
                <a:gd name="T2" fmla="*/ 18 w 776"/>
                <a:gd name="T3" fmla="*/ 0 h 2368"/>
                <a:gd name="T4" fmla="*/ 7 w 776"/>
                <a:gd name="T5" fmla="*/ 2 h 2368"/>
                <a:gd name="T6" fmla="*/ 25 w 776"/>
                <a:gd name="T7" fmla="*/ 2 h 2368"/>
                <a:gd name="T8" fmla="*/ 14 w 776"/>
                <a:gd name="T9" fmla="*/ 3 h 2368"/>
                <a:gd name="T10" fmla="*/ 29 w 776"/>
                <a:gd name="T11" fmla="*/ 4 h 2368"/>
                <a:gd name="T12" fmla="*/ 21 w 776"/>
                <a:gd name="T13" fmla="*/ 5 h 2368"/>
                <a:gd name="T14" fmla="*/ 36 w 776"/>
                <a:gd name="T15" fmla="*/ 5 h 2368"/>
                <a:gd name="T16" fmla="*/ 29 w 776"/>
                <a:gd name="T17" fmla="*/ 6 h 2368"/>
                <a:gd name="T18" fmla="*/ 39 w 776"/>
                <a:gd name="T19" fmla="*/ 7 h 2368"/>
                <a:gd name="T20" fmla="*/ 36 w 776"/>
                <a:gd name="T21" fmla="*/ 8 h 2368"/>
                <a:gd name="T22" fmla="*/ 43 w 776"/>
                <a:gd name="T23" fmla="*/ 9 h 2368"/>
                <a:gd name="T24" fmla="*/ 43 w 776"/>
                <a:gd name="T25" fmla="*/ 10 h 2368"/>
                <a:gd name="T26" fmla="*/ 50 w 776"/>
                <a:gd name="T27" fmla="*/ 11 h 2368"/>
                <a:gd name="T28" fmla="*/ 46 w 776"/>
                <a:gd name="T29" fmla="*/ 13 h 2368"/>
                <a:gd name="T30" fmla="*/ 53 w 776"/>
                <a:gd name="T31" fmla="*/ 14 h 2368"/>
                <a:gd name="T32" fmla="*/ 50 w 776"/>
                <a:gd name="T33" fmla="*/ 15 h 2368"/>
                <a:gd name="T34" fmla="*/ 53 w 776"/>
                <a:gd name="T35" fmla="*/ 17 h 2368"/>
                <a:gd name="T36" fmla="*/ 50 w 776"/>
                <a:gd name="T37" fmla="*/ 18 h 2368"/>
                <a:gd name="T38" fmla="*/ 57 w 776"/>
                <a:gd name="T39" fmla="*/ 19 h 2368"/>
                <a:gd name="T40" fmla="*/ 53 w 776"/>
                <a:gd name="T41" fmla="*/ 21 h 2368"/>
                <a:gd name="T42" fmla="*/ 57 w 776"/>
                <a:gd name="T43" fmla="*/ 23 h 2368"/>
                <a:gd name="T44" fmla="*/ 53 w 776"/>
                <a:gd name="T45" fmla="*/ 23 h 2368"/>
                <a:gd name="T46" fmla="*/ 57 w 776"/>
                <a:gd name="T47" fmla="*/ 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66FF"/>
              </a:solidFill>
              <a:round/>
              <a:headEnd/>
              <a:tailEnd/>
            </a:ln>
          </p:spPr>
          <p:txBody>
            <a:bodyPr wrap="none" anchor="ctr"/>
            <a:lstStyle/>
            <a:p>
              <a:endParaRPr lang="en-US"/>
            </a:p>
          </p:txBody>
        </p:sp>
        <p:sp>
          <p:nvSpPr>
            <p:cNvPr id="56422" name="Freeform 272"/>
            <p:cNvSpPr>
              <a:spLocks/>
            </p:cNvSpPr>
            <p:nvPr/>
          </p:nvSpPr>
          <p:spPr bwMode="hidden">
            <a:xfrm>
              <a:off x="4182" y="859"/>
              <a:ext cx="490" cy="345"/>
            </a:xfrm>
            <a:custGeom>
              <a:avLst/>
              <a:gdLst>
                <a:gd name="T0" fmla="*/ 0 w 776"/>
                <a:gd name="T1" fmla="*/ 0 h 2368"/>
                <a:gd name="T2" fmla="*/ 61 w 776"/>
                <a:gd name="T3" fmla="*/ 0 h 2368"/>
                <a:gd name="T4" fmla="*/ 25 w 776"/>
                <a:gd name="T5" fmla="*/ 0 h 2368"/>
                <a:gd name="T6" fmla="*/ 85 w 776"/>
                <a:gd name="T7" fmla="*/ 0 h 2368"/>
                <a:gd name="T8" fmla="*/ 48 w 776"/>
                <a:gd name="T9" fmla="*/ 1 h 2368"/>
                <a:gd name="T10" fmla="*/ 97 w 776"/>
                <a:gd name="T11" fmla="*/ 1 h 2368"/>
                <a:gd name="T12" fmla="*/ 73 w 776"/>
                <a:gd name="T13" fmla="*/ 1 h 2368"/>
                <a:gd name="T14" fmla="*/ 121 w 776"/>
                <a:gd name="T15" fmla="*/ 1 h 2368"/>
                <a:gd name="T16" fmla="*/ 97 w 776"/>
                <a:gd name="T17" fmla="*/ 2 h 2368"/>
                <a:gd name="T18" fmla="*/ 133 w 776"/>
                <a:gd name="T19" fmla="*/ 2 h 2368"/>
                <a:gd name="T20" fmla="*/ 121 w 776"/>
                <a:gd name="T21" fmla="*/ 2 h 2368"/>
                <a:gd name="T22" fmla="*/ 145 w 776"/>
                <a:gd name="T23" fmla="*/ 3 h 2368"/>
                <a:gd name="T24" fmla="*/ 145 w 776"/>
                <a:gd name="T25" fmla="*/ 3 h 2368"/>
                <a:gd name="T26" fmla="*/ 169 w 776"/>
                <a:gd name="T27" fmla="*/ 3 h 2368"/>
                <a:gd name="T28" fmla="*/ 157 w 776"/>
                <a:gd name="T29" fmla="*/ 4 h 2368"/>
                <a:gd name="T30" fmla="*/ 181 w 776"/>
                <a:gd name="T31" fmla="*/ 4 h 2368"/>
                <a:gd name="T32" fmla="*/ 169 w 776"/>
                <a:gd name="T33" fmla="*/ 5 h 2368"/>
                <a:gd name="T34" fmla="*/ 181 w 776"/>
                <a:gd name="T35" fmla="*/ 5 h 2368"/>
                <a:gd name="T36" fmla="*/ 169 w 776"/>
                <a:gd name="T37" fmla="*/ 5 h 2368"/>
                <a:gd name="T38" fmla="*/ 193 w 776"/>
                <a:gd name="T39" fmla="*/ 6 h 2368"/>
                <a:gd name="T40" fmla="*/ 181 w 776"/>
                <a:gd name="T41" fmla="*/ 6 h 2368"/>
                <a:gd name="T42" fmla="*/ 193 w 776"/>
                <a:gd name="T43" fmla="*/ 7 h 2368"/>
                <a:gd name="T44" fmla="*/ 181 w 776"/>
                <a:gd name="T45" fmla="*/ 7 h 2368"/>
                <a:gd name="T46" fmla="*/ 193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423" name="Freeform 273"/>
            <p:cNvSpPr>
              <a:spLocks/>
            </p:cNvSpPr>
            <p:nvPr/>
          </p:nvSpPr>
          <p:spPr bwMode="hidden">
            <a:xfrm>
              <a:off x="4200" y="493"/>
              <a:ext cx="214" cy="463"/>
            </a:xfrm>
            <a:custGeom>
              <a:avLst/>
              <a:gdLst>
                <a:gd name="T0" fmla="*/ 0 w 776"/>
                <a:gd name="T1" fmla="*/ 1 h 2368"/>
                <a:gd name="T2" fmla="*/ 5 w 776"/>
                <a:gd name="T3" fmla="*/ 0 h 2368"/>
                <a:gd name="T4" fmla="*/ 2 w 776"/>
                <a:gd name="T5" fmla="*/ 1 h 2368"/>
                <a:gd name="T6" fmla="*/ 7 w 776"/>
                <a:gd name="T7" fmla="*/ 1 h 2368"/>
                <a:gd name="T8" fmla="*/ 4 w 776"/>
                <a:gd name="T9" fmla="*/ 2 h 2368"/>
                <a:gd name="T10" fmla="*/ 8 w 776"/>
                <a:gd name="T11" fmla="*/ 3 h 2368"/>
                <a:gd name="T12" fmla="*/ 6 w 776"/>
                <a:gd name="T13" fmla="*/ 3 h 2368"/>
                <a:gd name="T14" fmla="*/ 10 w 776"/>
                <a:gd name="T15" fmla="*/ 4 h 2368"/>
                <a:gd name="T16" fmla="*/ 8 w 776"/>
                <a:gd name="T17" fmla="*/ 4 h 2368"/>
                <a:gd name="T18" fmla="*/ 11 w 776"/>
                <a:gd name="T19" fmla="*/ 5 h 2368"/>
                <a:gd name="T20" fmla="*/ 10 w 776"/>
                <a:gd name="T21" fmla="*/ 5 h 2368"/>
                <a:gd name="T22" fmla="*/ 12 w 776"/>
                <a:gd name="T23" fmla="*/ 6 h 2368"/>
                <a:gd name="T24" fmla="*/ 12 w 776"/>
                <a:gd name="T25" fmla="*/ 7 h 2368"/>
                <a:gd name="T26" fmla="*/ 14 w 776"/>
                <a:gd name="T27" fmla="*/ 8 h 2368"/>
                <a:gd name="T28" fmla="*/ 13 w 776"/>
                <a:gd name="T29" fmla="*/ 9 h 2368"/>
                <a:gd name="T30" fmla="*/ 15 w 776"/>
                <a:gd name="T31" fmla="*/ 10 h 2368"/>
                <a:gd name="T32" fmla="*/ 14 w 776"/>
                <a:gd name="T33" fmla="*/ 11 h 2368"/>
                <a:gd name="T34" fmla="*/ 15 w 776"/>
                <a:gd name="T35" fmla="*/ 12 h 2368"/>
                <a:gd name="T36" fmla="*/ 14 w 776"/>
                <a:gd name="T37" fmla="*/ 13 h 2368"/>
                <a:gd name="T38" fmla="*/ 16 w 776"/>
                <a:gd name="T39" fmla="*/ 14 h 2368"/>
                <a:gd name="T40" fmla="*/ 15 w 776"/>
                <a:gd name="T41" fmla="*/ 15 h 2368"/>
                <a:gd name="T42" fmla="*/ 16 w 776"/>
                <a:gd name="T43" fmla="*/ 16 h 2368"/>
                <a:gd name="T44" fmla="*/ 15 w 776"/>
                <a:gd name="T45" fmla="*/ 17 h 2368"/>
                <a:gd name="T46" fmla="*/ 16 w 776"/>
                <a:gd name="T47" fmla="*/ 1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rgbClr val="FF0000"/>
              </a:solidFill>
              <a:round/>
              <a:headEnd/>
              <a:tailEnd/>
            </a:ln>
          </p:spPr>
          <p:txBody>
            <a:bodyPr wrap="none" anchor="ctr"/>
            <a:lstStyle/>
            <a:p>
              <a:endParaRPr lang="en-US"/>
            </a:p>
          </p:txBody>
        </p:sp>
        <p:sp>
          <p:nvSpPr>
            <p:cNvPr id="56424" name="Freeform 274"/>
            <p:cNvSpPr>
              <a:spLocks/>
            </p:cNvSpPr>
            <p:nvPr/>
          </p:nvSpPr>
          <p:spPr bwMode="hidden">
            <a:xfrm rot="-1346631">
              <a:off x="3988" y="878"/>
              <a:ext cx="144" cy="271"/>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4 w 776"/>
                <a:gd name="T23" fmla="*/ 1 h 2368"/>
                <a:gd name="T24" fmla="*/ 4 w 776"/>
                <a:gd name="T25" fmla="*/ 1 h 2368"/>
                <a:gd name="T26" fmla="*/ 4 w 776"/>
                <a:gd name="T27" fmla="*/ 2 h 2368"/>
                <a:gd name="T28" fmla="*/ 4 w 776"/>
                <a:gd name="T29" fmla="*/ 2 h 2368"/>
                <a:gd name="T30" fmla="*/ 5 w 776"/>
                <a:gd name="T31" fmla="*/ 2 h 2368"/>
                <a:gd name="T32" fmla="*/ 4 w 776"/>
                <a:gd name="T33" fmla="*/ 2 h 2368"/>
                <a:gd name="T34" fmla="*/ 5 w 776"/>
                <a:gd name="T35" fmla="*/ 2 h 2368"/>
                <a:gd name="T36" fmla="*/ 4 w 776"/>
                <a:gd name="T37" fmla="*/ 3 h 2368"/>
                <a:gd name="T38" fmla="*/ 5 w 776"/>
                <a:gd name="T39" fmla="*/ 3 h 2368"/>
                <a:gd name="T40" fmla="*/ 5 w 776"/>
                <a:gd name="T41" fmla="*/ 3 h 2368"/>
                <a:gd name="T42" fmla="*/ 5 w 776"/>
                <a:gd name="T43" fmla="*/ 3 h 2368"/>
                <a:gd name="T44" fmla="*/ 5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sp>
          <p:nvSpPr>
            <p:cNvPr id="56425" name="Freeform 275"/>
            <p:cNvSpPr>
              <a:spLocks/>
            </p:cNvSpPr>
            <p:nvPr/>
          </p:nvSpPr>
          <p:spPr bwMode="hidden">
            <a:xfrm rot="1346631" flipH="1">
              <a:off x="3479" y="870"/>
              <a:ext cx="142" cy="272"/>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1 h 2368"/>
                <a:gd name="T12" fmla="*/ 2 w 776"/>
                <a:gd name="T13" fmla="*/ 1 h 2368"/>
                <a:gd name="T14" fmla="*/ 3 w 776"/>
                <a:gd name="T15" fmla="*/ 1 h 2368"/>
                <a:gd name="T16" fmla="*/ 2 w 776"/>
                <a:gd name="T17" fmla="*/ 1 h 2368"/>
                <a:gd name="T18" fmla="*/ 3 w 776"/>
                <a:gd name="T19" fmla="*/ 1 h 2368"/>
                <a:gd name="T20" fmla="*/ 3 w 776"/>
                <a:gd name="T21" fmla="*/ 1 h 2368"/>
                <a:gd name="T22" fmla="*/ 3 w 776"/>
                <a:gd name="T23" fmla="*/ 1 h 2368"/>
                <a:gd name="T24" fmla="*/ 3 w 776"/>
                <a:gd name="T25" fmla="*/ 1 h 2368"/>
                <a:gd name="T26" fmla="*/ 4 w 776"/>
                <a:gd name="T27" fmla="*/ 2 h 2368"/>
                <a:gd name="T28" fmla="*/ 4 w 776"/>
                <a:gd name="T29" fmla="*/ 2 h 2368"/>
                <a:gd name="T30" fmla="*/ 4 w 776"/>
                <a:gd name="T31" fmla="*/ 2 h 2368"/>
                <a:gd name="T32" fmla="*/ 4 w 776"/>
                <a:gd name="T33" fmla="*/ 2 h 2368"/>
                <a:gd name="T34" fmla="*/ 4 w 776"/>
                <a:gd name="T35" fmla="*/ 2 h 2368"/>
                <a:gd name="T36" fmla="*/ 4 w 776"/>
                <a:gd name="T37" fmla="*/ 3 h 2368"/>
                <a:gd name="T38" fmla="*/ 5 w 776"/>
                <a:gd name="T39" fmla="*/ 3 h 2368"/>
                <a:gd name="T40" fmla="*/ 4 w 776"/>
                <a:gd name="T41" fmla="*/ 3 h 2368"/>
                <a:gd name="T42" fmla="*/ 5 w 776"/>
                <a:gd name="T43" fmla="*/ 3 h 2368"/>
                <a:gd name="T44" fmla="*/ 4 w 776"/>
                <a:gd name="T45" fmla="*/ 3 h 2368"/>
                <a:gd name="T46" fmla="*/ 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38100">
              <a:solidFill>
                <a:schemeClr val="accent2"/>
              </a:solidFill>
              <a:round/>
              <a:headEnd/>
              <a:tailEnd/>
            </a:ln>
          </p:spPr>
          <p:txBody>
            <a:bodyPr wrap="none" anchor="ctr"/>
            <a:lstStyle/>
            <a:p>
              <a:endParaRPr lang="en-US"/>
            </a:p>
          </p:txBody>
        </p:sp>
      </p:grpSp>
      <p:sp>
        <p:nvSpPr>
          <p:cNvPr id="102677" name="WordArt 277"/>
          <p:cNvSpPr>
            <a:spLocks noChangeArrowheads="1" noChangeShapeType="1" noTextEdit="1"/>
          </p:cNvSpPr>
          <p:nvPr/>
        </p:nvSpPr>
        <p:spPr bwMode="auto">
          <a:xfrm>
            <a:off x="381001" y="1447800"/>
            <a:ext cx="8536902" cy="3505200"/>
          </a:xfrm>
          <a:prstGeom prst="rect">
            <a:avLst/>
          </a:prstGeom>
        </p:spPr>
        <p:txBody>
          <a:bodyPr wrap="none" fromWordArt="1">
            <a:prstTxWarp prst="textPlain">
              <a:avLst>
                <a:gd name="adj" fmla="val 50000"/>
              </a:avLst>
            </a:prstTxWarp>
          </a:bodyPr>
          <a:lstStyle/>
          <a:p>
            <a:pPr algn="ctr"/>
            <a:r>
              <a:rPr lang="vi-VN" sz="3600" b="1" kern="10" dirty="0">
                <a:ln w="9525">
                  <a:noFill/>
                  <a:round/>
                  <a:headEnd/>
                  <a:tailEnd/>
                </a:ln>
                <a:solidFill>
                  <a:srgbClr val="FF0000"/>
                </a:solidFill>
                <a:effectLst>
                  <a:outerShdw dist="35921" dir="2700000" algn="ctr" rotWithShape="0">
                    <a:srgbClr val="C0C0C0">
                      <a:alpha val="79999"/>
                    </a:srgbClr>
                  </a:outerShdw>
                </a:effectLst>
                <a:latin typeface="+mj-lt"/>
                <a:cs typeface="Arial"/>
              </a:rPr>
              <a:t>Chúc các em chăm ngoan</a:t>
            </a:r>
          </a:p>
          <a:p>
            <a:pPr algn="ctr"/>
            <a:r>
              <a:rPr lang="vi-VN" sz="3600" b="1" kern="10" dirty="0">
                <a:ln w="9525">
                  <a:noFill/>
                  <a:round/>
                  <a:headEnd/>
                  <a:tailEnd/>
                </a:ln>
                <a:solidFill>
                  <a:srgbClr val="FF0000"/>
                </a:solidFill>
                <a:effectLst>
                  <a:outerShdw dist="35921" dir="2700000" algn="ctr" rotWithShape="0">
                    <a:srgbClr val="C0C0C0">
                      <a:alpha val="79999"/>
                    </a:srgbClr>
                  </a:outerShdw>
                </a:effectLst>
                <a:latin typeface="+mj-lt"/>
                <a:cs typeface="Arial"/>
              </a:rPr>
              <a:t> học giỏi !</a:t>
            </a:r>
            <a:endParaRPr lang="en-US" sz="3600" b="1" kern="10" dirty="0">
              <a:ln w="9525">
                <a:noFill/>
                <a:round/>
                <a:headEnd/>
                <a:tailEnd/>
              </a:ln>
              <a:solidFill>
                <a:srgbClr val="FF0000"/>
              </a:solidFill>
              <a:effectLst>
                <a:outerShdw dist="35921" dir="2700000" algn="ctr" rotWithShape="0">
                  <a:srgbClr val="C0C0C0">
                    <a:alpha val="79999"/>
                  </a:srgbClr>
                </a:outerShdw>
              </a:effectLst>
              <a:latin typeface="+mj-lt"/>
              <a:cs typeface="Arial"/>
            </a:endParaRPr>
          </a:p>
        </p:txBody>
      </p:sp>
      <p:pic>
        <p:nvPicPr>
          <p:cNvPr id="102678" name="Picture 278" descr="DSTARS-P"/>
          <p:cNvPicPr>
            <a:picLocks noChangeAspect="1" noChangeArrowheads="1" noCrop="1"/>
          </p:cNvPicPr>
          <p:nvPr/>
        </p:nvPicPr>
        <p:blipFill>
          <a:blip r:embed="rId3"/>
          <a:srcRect/>
          <a:stretch>
            <a:fillRect/>
          </a:stretch>
        </p:blipFill>
        <p:spPr bwMode="auto">
          <a:xfrm>
            <a:off x="2819400" y="457200"/>
            <a:ext cx="1676400" cy="1122363"/>
          </a:xfrm>
          <a:prstGeom prst="rect">
            <a:avLst/>
          </a:prstGeom>
          <a:noFill/>
          <a:ln w="9525">
            <a:noFill/>
            <a:miter lim="800000"/>
            <a:headEnd/>
            <a:tailEnd/>
          </a:ln>
        </p:spPr>
      </p:pic>
      <p:pic>
        <p:nvPicPr>
          <p:cNvPr id="102679" name="Picture 279" descr="DSTARS-P"/>
          <p:cNvPicPr>
            <a:picLocks noChangeAspect="1" noChangeArrowheads="1" noCrop="1"/>
          </p:cNvPicPr>
          <p:nvPr/>
        </p:nvPicPr>
        <p:blipFill>
          <a:blip r:embed="rId3"/>
          <a:srcRect/>
          <a:stretch>
            <a:fillRect/>
          </a:stretch>
        </p:blipFill>
        <p:spPr bwMode="auto">
          <a:xfrm>
            <a:off x="7162800" y="1219200"/>
            <a:ext cx="1028700" cy="688975"/>
          </a:xfrm>
          <a:prstGeom prst="rect">
            <a:avLst/>
          </a:prstGeom>
          <a:noFill/>
          <a:ln w="9525">
            <a:noFill/>
            <a:miter lim="800000"/>
            <a:headEnd/>
            <a:tailEnd/>
          </a:ln>
        </p:spPr>
      </p:pic>
      <p:pic>
        <p:nvPicPr>
          <p:cNvPr id="102680" name="Picture 280" descr="DSTARS-P"/>
          <p:cNvPicPr>
            <a:picLocks noChangeAspect="1" noChangeArrowheads="1" noCrop="1"/>
          </p:cNvPicPr>
          <p:nvPr/>
        </p:nvPicPr>
        <p:blipFill>
          <a:blip r:embed="rId3"/>
          <a:srcRect/>
          <a:stretch>
            <a:fillRect/>
          </a:stretch>
        </p:blipFill>
        <p:spPr bwMode="auto">
          <a:xfrm>
            <a:off x="5486400" y="3303588"/>
            <a:ext cx="1638300" cy="1096962"/>
          </a:xfrm>
          <a:prstGeom prst="rect">
            <a:avLst/>
          </a:prstGeom>
          <a:noFill/>
          <a:ln w="9525">
            <a:noFill/>
            <a:miter lim="800000"/>
            <a:headEnd/>
            <a:tailEnd/>
          </a:ln>
        </p:spPr>
      </p:pic>
      <p:pic>
        <p:nvPicPr>
          <p:cNvPr id="102681" name="Picture 281" descr="DSTARS-P"/>
          <p:cNvPicPr>
            <a:picLocks noChangeAspect="1" noChangeArrowheads="1" noCrop="1"/>
          </p:cNvPicPr>
          <p:nvPr/>
        </p:nvPicPr>
        <p:blipFill>
          <a:blip r:embed="rId3"/>
          <a:srcRect/>
          <a:stretch>
            <a:fillRect/>
          </a:stretch>
        </p:blipFill>
        <p:spPr bwMode="auto">
          <a:xfrm>
            <a:off x="8115300" y="5105400"/>
            <a:ext cx="1028700" cy="688975"/>
          </a:xfrm>
          <a:prstGeom prst="rect">
            <a:avLst/>
          </a:prstGeom>
          <a:noFill/>
          <a:ln w="9525">
            <a:noFill/>
            <a:miter lim="800000"/>
            <a:headEnd/>
            <a:tailEnd/>
          </a:ln>
        </p:spPr>
      </p:pic>
      <p:pic>
        <p:nvPicPr>
          <p:cNvPr id="102682" name="Picture 282" descr="DSTARS-P"/>
          <p:cNvPicPr>
            <a:picLocks noChangeAspect="1" noChangeArrowheads="1" noCrop="1"/>
          </p:cNvPicPr>
          <p:nvPr/>
        </p:nvPicPr>
        <p:blipFill>
          <a:blip r:embed="rId3"/>
          <a:srcRect/>
          <a:stretch>
            <a:fillRect/>
          </a:stretch>
        </p:blipFill>
        <p:spPr bwMode="auto">
          <a:xfrm>
            <a:off x="381000" y="3810000"/>
            <a:ext cx="1752600" cy="1174750"/>
          </a:xfrm>
          <a:prstGeom prst="rect">
            <a:avLst/>
          </a:prstGeom>
          <a:noFill/>
          <a:ln w="9525">
            <a:noFill/>
            <a:miter lim="800000"/>
            <a:headEnd/>
            <a:tailEnd/>
          </a:ln>
        </p:spPr>
      </p:pic>
      <p:pic>
        <p:nvPicPr>
          <p:cNvPr id="102683" name="Picture 283" descr="DSTARS-P"/>
          <p:cNvPicPr>
            <a:picLocks noChangeAspect="1" noChangeArrowheads="1" noCrop="1"/>
          </p:cNvPicPr>
          <p:nvPr/>
        </p:nvPicPr>
        <p:blipFill>
          <a:blip r:embed="rId3"/>
          <a:srcRect/>
          <a:stretch>
            <a:fillRect/>
          </a:stretch>
        </p:blipFill>
        <p:spPr bwMode="auto">
          <a:xfrm>
            <a:off x="5791200" y="6019800"/>
            <a:ext cx="1028700" cy="688975"/>
          </a:xfrm>
          <a:prstGeom prst="rect">
            <a:avLst/>
          </a:prstGeom>
          <a:noFill/>
          <a:ln w="9525">
            <a:noFill/>
            <a:miter lim="800000"/>
            <a:headEnd/>
            <a:tailEnd/>
          </a:ln>
        </p:spPr>
      </p:pic>
      <p:pic>
        <p:nvPicPr>
          <p:cNvPr id="56333" name="Picture 284" descr="Picture 244"/>
          <p:cNvPicPr>
            <a:picLocks noChangeAspect="1" noChangeArrowheads="1" noCrop="1"/>
          </p:cNvPicPr>
          <p:nvPr/>
        </p:nvPicPr>
        <p:blipFill>
          <a:blip r:embed="rId4"/>
          <a:srcRect/>
          <a:stretch>
            <a:fillRect/>
          </a:stretch>
        </p:blipFill>
        <p:spPr bwMode="auto">
          <a:xfrm rot="1021221">
            <a:off x="304800" y="5105400"/>
            <a:ext cx="1600200" cy="1538288"/>
          </a:xfrm>
          <a:prstGeom prst="rect">
            <a:avLst/>
          </a:prstGeom>
          <a:noFill/>
          <a:ln w="9525">
            <a:noFill/>
            <a:miter lim="800000"/>
            <a:headEnd/>
            <a:tailEnd/>
          </a:ln>
        </p:spPr>
      </p:pic>
      <p:pic>
        <p:nvPicPr>
          <p:cNvPr id="284" name="Picture 282" descr="DSTARS-P"/>
          <p:cNvPicPr>
            <a:picLocks noChangeAspect="1" noChangeArrowheads="1" noCrop="1"/>
          </p:cNvPicPr>
          <p:nvPr/>
        </p:nvPicPr>
        <p:blipFill>
          <a:blip r:embed="rId3"/>
          <a:srcRect/>
          <a:stretch>
            <a:fillRect/>
          </a:stretch>
        </p:blipFill>
        <p:spPr bwMode="auto">
          <a:xfrm>
            <a:off x="1371600" y="3962400"/>
            <a:ext cx="1752600" cy="1174750"/>
          </a:xfrm>
          <a:prstGeom prst="rect">
            <a:avLst/>
          </a:prstGeom>
          <a:noFill/>
          <a:ln w="9525">
            <a:noFill/>
            <a:miter lim="800000"/>
            <a:headEnd/>
            <a:tailEnd/>
          </a:ln>
        </p:spPr>
      </p:pic>
      <p:pic>
        <p:nvPicPr>
          <p:cNvPr id="286" name="Picture 282" descr="DSTARS-P"/>
          <p:cNvPicPr>
            <a:picLocks noChangeAspect="1" noChangeArrowheads="1" noCrop="1"/>
          </p:cNvPicPr>
          <p:nvPr/>
        </p:nvPicPr>
        <p:blipFill>
          <a:blip r:embed="rId3"/>
          <a:srcRect/>
          <a:stretch>
            <a:fillRect/>
          </a:stretch>
        </p:blipFill>
        <p:spPr bwMode="auto">
          <a:xfrm>
            <a:off x="5105400" y="381000"/>
            <a:ext cx="1752600" cy="1174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2677"/>
                                        </p:tgtEl>
                                        <p:attrNameLst>
                                          <p:attrName>style.visibility</p:attrName>
                                        </p:attrNameLst>
                                      </p:cBhvr>
                                      <p:to>
                                        <p:strVal val="visible"/>
                                      </p:to>
                                    </p:set>
                                    <p:anim calcmode="lin" valueType="num">
                                      <p:cBhvr additive="base">
                                        <p:cTn id="7" dur="5000" fill="hold"/>
                                        <p:tgtEl>
                                          <p:spTgt spid="102677"/>
                                        </p:tgtEl>
                                        <p:attrNameLst>
                                          <p:attrName>ppt_x</p:attrName>
                                        </p:attrNameLst>
                                      </p:cBhvr>
                                      <p:tavLst>
                                        <p:tav tm="0">
                                          <p:val>
                                            <p:strVal val="#ppt_x"/>
                                          </p:val>
                                        </p:tav>
                                        <p:tav tm="100000">
                                          <p:val>
                                            <p:strVal val="#ppt_x"/>
                                          </p:val>
                                        </p:tav>
                                      </p:tavLst>
                                    </p:anim>
                                    <p:anim calcmode="lin" valueType="num">
                                      <p:cBhvr additive="base">
                                        <p:cTn id="8" dur="5000" fill="hold"/>
                                        <p:tgtEl>
                                          <p:spTgt spid="102677"/>
                                        </p:tgtEl>
                                        <p:attrNameLst>
                                          <p:attrName>ppt_y</p:attrName>
                                        </p:attrNameLst>
                                      </p:cBhvr>
                                      <p:tavLst>
                                        <p:tav tm="0">
                                          <p:val>
                                            <p:strVal val="1+#ppt_h/2"/>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102682"/>
                                        </p:tgtEl>
                                        <p:attrNameLst>
                                          <p:attrName>style.visibility</p:attrName>
                                        </p:attrNameLst>
                                      </p:cBhvr>
                                      <p:to>
                                        <p:strVal val="visible"/>
                                      </p:to>
                                    </p:set>
                                    <p:anim calcmode="lin" valueType="num">
                                      <p:cBhvr>
                                        <p:cTn id="11" dur="500" fill="hold"/>
                                        <p:tgtEl>
                                          <p:spTgt spid="102682"/>
                                        </p:tgtEl>
                                        <p:attrNameLst>
                                          <p:attrName>ppt_w</p:attrName>
                                        </p:attrNameLst>
                                      </p:cBhvr>
                                      <p:tavLst>
                                        <p:tav tm="0">
                                          <p:val>
                                            <p:fltVal val="0"/>
                                          </p:val>
                                        </p:tav>
                                        <p:tav tm="100000">
                                          <p:val>
                                            <p:strVal val="#ppt_w"/>
                                          </p:val>
                                        </p:tav>
                                      </p:tavLst>
                                    </p:anim>
                                    <p:anim calcmode="lin" valueType="num">
                                      <p:cBhvr>
                                        <p:cTn id="12" dur="500" fill="hold"/>
                                        <p:tgtEl>
                                          <p:spTgt spid="10268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2680"/>
                                        </p:tgtEl>
                                        <p:attrNameLst>
                                          <p:attrName>style.visibility</p:attrName>
                                        </p:attrNameLst>
                                      </p:cBhvr>
                                      <p:to>
                                        <p:strVal val="visible"/>
                                      </p:to>
                                    </p:set>
                                    <p:anim calcmode="lin" valueType="num">
                                      <p:cBhvr>
                                        <p:cTn id="15" dur="500" fill="hold"/>
                                        <p:tgtEl>
                                          <p:spTgt spid="102680"/>
                                        </p:tgtEl>
                                        <p:attrNameLst>
                                          <p:attrName>ppt_w</p:attrName>
                                        </p:attrNameLst>
                                      </p:cBhvr>
                                      <p:tavLst>
                                        <p:tav tm="0">
                                          <p:val>
                                            <p:fltVal val="0"/>
                                          </p:val>
                                        </p:tav>
                                        <p:tav tm="100000">
                                          <p:val>
                                            <p:strVal val="#ppt_w"/>
                                          </p:val>
                                        </p:tav>
                                      </p:tavLst>
                                    </p:anim>
                                    <p:anim calcmode="lin" valueType="num">
                                      <p:cBhvr>
                                        <p:cTn id="16" dur="500" fill="hold"/>
                                        <p:tgtEl>
                                          <p:spTgt spid="10268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678"/>
                                        </p:tgtEl>
                                        <p:attrNameLst>
                                          <p:attrName>style.visibility</p:attrName>
                                        </p:attrNameLst>
                                      </p:cBhvr>
                                      <p:to>
                                        <p:strVal val="visible"/>
                                      </p:to>
                                    </p:set>
                                    <p:anim calcmode="lin" valueType="num">
                                      <p:cBhvr>
                                        <p:cTn id="19" dur="500" fill="hold"/>
                                        <p:tgtEl>
                                          <p:spTgt spid="102678"/>
                                        </p:tgtEl>
                                        <p:attrNameLst>
                                          <p:attrName>ppt_w</p:attrName>
                                        </p:attrNameLst>
                                      </p:cBhvr>
                                      <p:tavLst>
                                        <p:tav tm="0">
                                          <p:val>
                                            <p:fltVal val="0"/>
                                          </p:val>
                                        </p:tav>
                                        <p:tav tm="100000">
                                          <p:val>
                                            <p:strVal val="#ppt_w"/>
                                          </p:val>
                                        </p:tav>
                                      </p:tavLst>
                                    </p:anim>
                                    <p:anim calcmode="lin" valueType="num">
                                      <p:cBhvr>
                                        <p:cTn id="20" dur="500" fill="hold"/>
                                        <p:tgtEl>
                                          <p:spTgt spid="10267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79"/>
                                        </p:tgtEl>
                                        <p:attrNameLst>
                                          <p:attrName>style.visibility</p:attrName>
                                        </p:attrNameLst>
                                      </p:cBhvr>
                                      <p:to>
                                        <p:strVal val="visible"/>
                                      </p:to>
                                    </p:set>
                                    <p:anim calcmode="lin" valueType="num">
                                      <p:cBhvr>
                                        <p:cTn id="23" dur="500" fill="hold"/>
                                        <p:tgtEl>
                                          <p:spTgt spid="102679"/>
                                        </p:tgtEl>
                                        <p:attrNameLst>
                                          <p:attrName>ppt_w</p:attrName>
                                        </p:attrNameLst>
                                      </p:cBhvr>
                                      <p:tavLst>
                                        <p:tav tm="0">
                                          <p:val>
                                            <p:fltVal val="0"/>
                                          </p:val>
                                        </p:tav>
                                        <p:tav tm="100000">
                                          <p:val>
                                            <p:strVal val="#ppt_w"/>
                                          </p:val>
                                        </p:tav>
                                      </p:tavLst>
                                    </p:anim>
                                    <p:anim calcmode="lin" valueType="num">
                                      <p:cBhvr>
                                        <p:cTn id="24" dur="500" fill="hold"/>
                                        <p:tgtEl>
                                          <p:spTgt spid="10267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2681"/>
                                        </p:tgtEl>
                                        <p:attrNameLst>
                                          <p:attrName>style.visibility</p:attrName>
                                        </p:attrNameLst>
                                      </p:cBhvr>
                                      <p:to>
                                        <p:strVal val="visible"/>
                                      </p:to>
                                    </p:set>
                                    <p:anim calcmode="lin" valueType="num">
                                      <p:cBhvr>
                                        <p:cTn id="27" dur="500" fill="hold"/>
                                        <p:tgtEl>
                                          <p:spTgt spid="102681"/>
                                        </p:tgtEl>
                                        <p:attrNameLst>
                                          <p:attrName>ppt_w</p:attrName>
                                        </p:attrNameLst>
                                      </p:cBhvr>
                                      <p:tavLst>
                                        <p:tav tm="0">
                                          <p:val>
                                            <p:fltVal val="0"/>
                                          </p:val>
                                        </p:tav>
                                        <p:tav tm="100000">
                                          <p:val>
                                            <p:strVal val="#ppt_w"/>
                                          </p:val>
                                        </p:tav>
                                      </p:tavLst>
                                    </p:anim>
                                    <p:anim calcmode="lin" valueType="num">
                                      <p:cBhvr>
                                        <p:cTn id="28" dur="500" fill="hold"/>
                                        <p:tgtEl>
                                          <p:spTgt spid="10268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2683"/>
                                        </p:tgtEl>
                                        <p:attrNameLst>
                                          <p:attrName>style.visibility</p:attrName>
                                        </p:attrNameLst>
                                      </p:cBhvr>
                                      <p:to>
                                        <p:strVal val="visible"/>
                                      </p:to>
                                    </p:set>
                                    <p:anim calcmode="lin" valueType="num">
                                      <p:cBhvr>
                                        <p:cTn id="31" dur="500" fill="hold"/>
                                        <p:tgtEl>
                                          <p:spTgt spid="102683"/>
                                        </p:tgtEl>
                                        <p:attrNameLst>
                                          <p:attrName>ppt_w</p:attrName>
                                        </p:attrNameLst>
                                      </p:cBhvr>
                                      <p:tavLst>
                                        <p:tav tm="0">
                                          <p:val>
                                            <p:fltVal val="0"/>
                                          </p:val>
                                        </p:tav>
                                        <p:tav tm="100000">
                                          <p:val>
                                            <p:strVal val="#ppt_w"/>
                                          </p:val>
                                        </p:tav>
                                      </p:tavLst>
                                    </p:anim>
                                    <p:anim calcmode="lin" valueType="num">
                                      <p:cBhvr>
                                        <p:cTn id="32" dur="500" fill="hold"/>
                                        <p:tgtEl>
                                          <p:spTgt spid="10268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84"/>
                                        </p:tgtEl>
                                        <p:attrNameLst>
                                          <p:attrName>style.visibility</p:attrName>
                                        </p:attrNameLst>
                                      </p:cBhvr>
                                      <p:to>
                                        <p:strVal val="visible"/>
                                      </p:to>
                                    </p:set>
                                    <p:anim calcmode="lin" valueType="num">
                                      <p:cBhvr>
                                        <p:cTn id="35" dur="500" fill="hold"/>
                                        <p:tgtEl>
                                          <p:spTgt spid="284"/>
                                        </p:tgtEl>
                                        <p:attrNameLst>
                                          <p:attrName>ppt_w</p:attrName>
                                        </p:attrNameLst>
                                      </p:cBhvr>
                                      <p:tavLst>
                                        <p:tav tm="0">
                                          <p:val>
                                            <p:fltVal val="0"/>
                                          </p:val>
                                        </p:tav>
                                        <p:tav tm="100000">
                                          <p:val>
                                            <p:strVal val="#ppt_w"/>
                                          </p:val>
                                        </p:tav>
                                      </p:tavLst>
                                    </p:anim>
                                    <p:anim calcmode="lin" valueType="num">
                                      <p:cBhvr>
                                        <p:cTn id="36" dur="500" fill="hold"/>
                                        <p:tgtEl>
                                          <p:spTgt spid="284"/>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86"/>
                                        </p:tgtEl>
                                        <p:attrNameLst>
                                          <p:attrName>style.visibility</p:attrName>
                                        </p:attrNameLst>
                                      </p:cBhvr>
                                      <p:to>
                                        <p:strVal val="visible"/>
                                      </p:to>
                                    </p:set>
                                    <p:anim calcmode="lin" valueType="num">
                                      <p:cBhvr>
                                        <p:cTn id="39" dur="500" fill="hold"/>
                                        <p:tgtEl>
                                          <p:spTgt spid="286"/>
                                        </p:tgtEl>
                                        <p:attrNameLst>
                                          <p:attrName>ppt_w</p:attrName>
                                        </p:attrNameLst>
                                      </p:cBhvr>
                                      <p:tavLst>
                                        <p:tav tm="0">
                                          <p:val>
                                            <p:fltVal val="0"/>
                                          </p:val>
                                        </p:tav>
                                        <p:tav tm="100000">
                                          <p:val>
                                            <p:strVal val="#ppt_w"/>
                                          </p:val>
                                        </p:tav>
                                      </p:tavLst>
                                    </p:anim>
                                    <p:anim calcmode="lin" valueType="num">
                                      <p:cBhvr>
                                        <p:cTn id="40" dur="500" fill="hold"/>
                                        <p:tgtEl>
                                          <p:spTgt spid="2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ũ bạc của người cha (trang 121) - Tiếng Việt 3 tập 1">
            <a:extLst>
              <a:ext uri="{FF2B5EF4-FFF2-40B4-BE49-F238E27FC236}">
                <a16:creationId xmlns:a16="http://schemas.microsoft.com/office/drawing/2014/main" id="{23BAF958-4E4F-4CC9-B72E-91DF59BB6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400"/>
            <a:ext cx="9144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8">
            <a:extLst>
              <a:ext uri="{FF2B5EF4-FFF2-40B4-BE49-F238E27FC236}">
                <a16:creationId xmlns:a16="http://schemas.microsoft.com/office/drawing/2014/main" id="{4DA2CD0B-871C-4940-BD51-D5F1DAD9DB0F}"/>
              </a:ext>
            </a:extLst>
          </p:cNvPr>
          <p:cNvSpPr>
            <a:spLocks noChangeArrowheads="1"/>
          </p:cNvSpPr>
          <p:nvPr/>
        </p:nvSpPr>
        <p:spPr bwMode="auto">
          <a:xfrm>
            <a:off x="533400" y="19812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3200">
                <a:solidFill>
                  <a:srgbClr val="FFFFFF"/>
                </a:solidFill>
                <a:latin typeface="HP001 5 hàng" panose="020B0603050302020204" pitchFamily="34" charset="0"/>
                <a:cs typeface="Times New Roman" panose="02020603050405020304" pitchFamily="18" charset="0"/>
              </a:rPr>
              <a:t>Hũ bạc của người cha. (tr.121)</a:t>
            </a:r>
          </a:p>
        </p:txBody>
      </p:sp>
      <p:sp>
        <p:nvSpPr>
          <p:cNvPr id="8196" name="Rectangle 16">
            <a:extLst>
              <a:ext uri="{FF2B5EF4-FFF2-40B4-BE49-F238E27FC236}">
                <a16:creationId xmlns:a16="http://schemas.microsoft.com/office/drawing/2014/main" id="{3401FF21-FF04-4E7D-A9F1-ADC134072DB9}"/>
              </a:ext>
            </a:extLst>
          </p:cNvPr>
          <p:cNvSpPr>
            <a:spLocks noChangeArrowheads="1"/>
          </p:cNvSpPr>
          <p:nvPr/>
        </p:nvSpPr>
        <p:spPr bwMode="auto">
          <a:xfrm>
            <a:off x="0" y="293688"/>
            <a:ext cx="9144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eaLnBrk="1" hangingPunct="1">
              <a:lnSpc>
                <a:spcPct val="165000"/>
              </a:lnSpc>
              <a:spcBef>
                <a:spcPct val="0"/>
              </a:spcBef>
              <a:buFont typeface="Arial" panose="020B0604020202020204" pitchFamily="34" charset="0"/>
              <a:buNone/>
            </a:pPr>
            <a:r>
              <a:rPr lang="en-US" altLang="en-US" sz="3200">
                <a:solidFill>
                  <a:srgbClr val="FFFFFF"/>
                </a:solidFill>
                <a:latin typeface="HP001 5 hàng" panose="020B0603050302020204" pitchFamily="34" charset="0"/>
                <a:cs typeface="Times New Roman" panose="02020603050405020304" pitchFamily="18" charset="0"/>
              </a:rPr>
              <a:t>Thứ  hai ngày 29 tháng 11 năm 2021</a:t>
            </a:r>
          </a:p>
        </p:txBody>
      </p:sp>
      <p:sp>
        <p:nvSpPr>
          <p:cNvPr id="8197" name="Rectangle 17">
            <a:extLst>
              <a:ext uri="{FF2B5EF4-FFF2-40B4-BE49-F238E27FC236}">
                <a16:creationId xmlns:a16="http://schemas.microsoft.com/office/drawing/2014/main" id="{08BD2496-7620-4864-B53C-FDCCA1AF0D31}"/>
              </a:ext>
            </a:extLst>
          </p:cNvPr>
          <p:cNvSpPr>
            <a:spLocks noChangeArrowheads="1"/>
          </p:cNvSpPr>
          <p:nvPr/>
        </p:nvSpPr>
        <p:spPr bwMode="auto">
          <a:xfrm>
            <a:off x="1981200" y="1112838"/>
            <a:ext cx="49530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eaLnBrk="1" hangingPunct="1">
              <a:lnSpc>
                <a:spcPct val="165000"/>
              </a:lnSpc>
              <a:spcBef>
                <a:spcPct val="0"/>
              </a:spcBef>
              <a:buFont typeface="Arial" panose="020B0604020202020204" pitchFamily="34" charset="0"/>
              <a:buNone/>
            </a:pPr>
            <a:r>
              <a:rPr lang="en-US" altLang="en-US" sz="3200">
                <a:solidFill>
                  <a:srgbClr val="FFFFFF"/>
                </a:solidFill>
                <a:latin typeface="HP001 5 hàng" panose="020B0603050302020204" pitchFamily="34" charset="0"/>
                <a:cs typeface="Times New Roman" panose="02020603050405020304" pitchFamily="18" charset="0"/>
              </a:rPr>
              <a:t>Tập đọc – Kể chuyện</a:t>
            </a:r>
          </a:p>
        </p:txBody>
      </p:sp>
      <p:sp>
        <p:nvSpPr>
          <p:cNvPr id="18437" name="Text Box 9">
            <a:extLst>
              <a:ext uri="{FF2B5EF4-FFF2-40B4-BE49-F238E27FC236}">
                <a16:creationId xmlns:a16="http://schemas.microsoft.com/office/drawing/2014/main" id="{60E0AE1B-59E0-4CE8-B9B2-3E16890667F6}"/>
              </a:ext>
            </a:extLst>
          </p:cNvPr>
          <p:cNvSpPr txBox="1">
            <a:spLocks noChangeArrowheads="1"/>
          </p:cNvSpPr>
          <p:nvPr/>
        </p:nvSpPr>
        <p:spPr bwMode="auto">
          <a:xfrm>
            <a:off x="0" y="3581400"/>
            <a:ext cx="2536825" cy="768350"/>
          </a:xfrm>
          <a:prstGeom prst="rect">
            <a:avLst/>
          </a:prstGeom>
          <a:solidFill>
            <a:schemeClr val="accent6">
              <a:lumMod val="60000"/>
              <a:lumOff val="40000"/>
            </a:schemeClr>
          </a:solidFill>
          <a:ln w="38100">
            <a:solidFill>
              <a:srgbClr val="FF0000"/>
            </a:solidFill>
            <a:miter lim="800000"/>
            <a:headEnd/>
            <a:tailEnd/>
          </a:ln>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defRPr/>
            </a:pPr>
            <a:r>
              <a:rPr lang="en-US" altLang="en-US" sz="4400" dirty="0">
                <a:solidFill>
                  <a:srgbClr val="0000FF"/>
                </a:solidFill>
                <a:latin typeface="Times New Roman" panose="02020603050405020304" pitchFamily="18" charset="0"/>
                <a:cs typeface="Arial" panose="020B0604020202020204" pitchFamily="34" charset="0"/>
              </a:rPr>
              <a:t>SGK/121</a:t>
            </a:r>
          </a:p>
        </p:txBody>
      </p:sp>
      <p:sp>
        <p:nvSpPr>
          <p:cNvPr id="2" name="TextBox 1">
            <a:extLst>
              <a:ext uri="{FF2B5EF4-FFF2-40B4-BE49-F238E27FC236}">
                <a16:creationId xmlns:a16="http://schemas.microsoft.com/office/drawing/2014/main" id="{DF09B3BB-445E-485E-86C6-482C2B5B1596}"/>
              </a:ext>
            </a:extLst>
          </p:cNvPr>
          <p:cNvSpPr txBox="1"/>
          <p:nvPr/>
        </p:nvSpPr>
        <p:spPr>
          <a:xfrm>
            <a:off x="1828800" y="457200"/>
            <a:ext cx="5715000" cy="523220"/>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Thứ hai ngày 13 tháng 12 năm 2021</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9B83155-874E-4437-8135-88BCD40C67EA}"/>
              </a:ext>
            </a:extLst>
          </p:cNvPr>
          <p:cNvSpPr txBox="1"/>
          <p:nvPr/>
        </p:nvSpPr>
        <p:spPr>
          <a:xfrm>
            <a:off x="3725717" y="1062593"/>
            <a:ext cx="1463966" cy="400110"/>
          </a:xfrm>
          <a:prstGeom prst="rect">
            <a:avLst/>
          </a:prstGeom>
          <a:noFill/>
        </p:spPr>
        <p:txBody>
          <a:bodyPr wrap="square" rtlCol="0">
            <a:spAutoFit/>
          </a:bodyPr>
          <a:lstStyle/>
          <a:p>
            <a:r>
              <a:rPr lang="vi-VN" sz="2000" b="1" dirty="0">
                <a:solidFill>
                  <a:srgbClr val="0000FF"/>
                </a:solidFill>
              </a:rPr>
              <a:t>TẬP ĐỌC</a:t>
            </a:r>
            <a:endParaRPr lang="en-US" sz="2000" b="1" dirty="0">
              <a:solidFill>
                <a:srgbClr val="0000FF"/>
              </a:solidFill>
            </a:endParaRPr>
          </a:p>
        </p:txBody>
      </p:sp>
      <p:sp>
        <p:nvSpPr>
          <p:cNvPr id="4" name="TextBox 3">
            <a:extLst>
              <a:ext uri="{FF2B5EF4-FFF2-40B4-BE49-F238E27FC236}">
                <a16:creationId xmlns:a16="http://schemas.microsoft.com/office/drawing/2014/main" id="{7BF1691A-7552-4DAA-AF35-627FD47B53AC}"/>
              </a:ext>
            </a:extLst>
          </p:cNvPr>
          <p:cNvSpPr txBox="1"/>
          <p:nvPr/>
        </p:nvSpPr>
        <p:spPr>
          <a:xfrm>
            <a:off x="2133600" y="1752600"/>
            <a:ext cx="6248400" cy="1077218"/>
          </a:xfrm>
          <a:prstGeom prst="rect">
            <a:avLst/>
          </a:prstGeom>
          <a:noFill/>
        </p:spPr>
        <p:txBody>
          <a:bodyPr wrap="square" rtlCol="0">
            <a:spAutoFit/>
          </a:bodyPr>
          <a:lstStyle/>
          <a:p>
            <a:r>
              <a:rPr lang="vi-VN" sz="2800" b="1" dirty="0">
                <a:solidFill>
                  <a:srgbClr val="FF0000"/>
                </a:solidFill>
              </a:rPr>
              <a:t>HŨ BẠC CỦA NGƯỜI CHA</a:t>
            </a:r>
          </a:p>
          <a:p>
            <a:r>
              <a:rPr lang="vi-VN" dirty="0"/>
              <a:t>Truyện cổ tích Chăm</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8653"/>
            <a:ext cx="86868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211763"/>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90800" y="1588"/>
            <a:ext cx="3962400" cy="4616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n-US" sz="2400" dirty="0" err="1">
                <a:solidFill>
                  <a:srgbClr val="C00000"/>
                </a:solidFill>
              </a:rPr>
              <a:t>Hũ</a:t>
            </a:r>
            <a:r>
              <a:rPr lang="en-US" sz="2400" dirty="0">
                <a:solidFill>
                  <a:srgbClr val="C00000"/>
                </a:solidFill>
              </a:rPr>
              <a:t> </a:t>
            </a:r>
            <a:r>
              <a:rPr lang="en-US" sz="2400" dirty="0" err="1">
                <a:solidFill>
                  <a:srgbClr val="C00000"/>
                </a:solidFill>
              </a:rPr>
              <a:t>bạc</a:t>
            </a:r>
            <a:r>
              <a:rPr lang="en-US" sz="2400" dirty="0">
                <a:solidFill>
                  <a:srgbClr val="C00000"/>
                </a:solidFill>
              </a:rPr>
              <a:t> </a:t>
            </a:r>
            <a:r>
              <a:rPr lang="en-US" sz="2400" dirty="0" err="1">
                <a:solidFill>
                  <a:srgbClr val="C00000"/>
                </a:solidFill>
              </a:rPr>
              <a:t>của</a:t>
            </a:r>
            <a:r>
              <a:rPr lang="en-US" sz="2400" dirty="0">
                <a:solidFill>
                  <a:srgbClr val="C00000"/>
                </a:solidFill>
              </a:rPr>
              <a:t> </a:t>
            </a:r>
            <a:r>
              <a:rPr lang="en-US" sz="2400" dirty="0" err="1">
                <a:solidFill>
                  <a:srgbClr val="C00000"/>
                </a:solidFill>
              </a:rPr>
              <a:t>người</a:t>
            </a:r>
            <a:r>
              <a:rPr lang="en-US" sz="2400" dirty="0">
                <a:solidFill>
                  <a:srgbClr val="C00000"/>
                </a:solidFill>
              </a:rPr>
              <a:t> cha</a:t>
            </a:r>
          </a:p>
        </p:txBody>
      </p:sp>
    </p:spTree>
    <p:extLst>
      <p:ext uri="{BB962C8B-B14F-4D97-AF65-F5344CB8AC3E}">
        <p14:creationId xmlns:p14="http://schemas.microsoft.com/office/powerpoint/2010/main" val="2195266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6350"/>
            <a:ext cx="113823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56600" y="6019800"/>
            <a:ext cx="787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35925" y="-34925"/>
            <a:ext cx="1073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69" y="5985669"/>
            <a:ext cx="8159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79176" y="5672327"/>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57400" y="6171821"/>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blumen-pflanzen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 y="5181600"/>
            <a:ext cx="1676400" cy="16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06556" y="-35718"/>
            <a:ext cx="110172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0172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377238" y="-23813"/>
            <a:ext cx="7429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87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WordArt 20"/>
          <p:cNvSpPr>
            <a:spLocks noChangeArrowheads="1" noChangeShapeType="1" noTextEdit="1"/>
          </p:cNvSpPr>
          <p:nvPr/>
        </p:nvSpPr>
        <p:spPr bwMode="auto">
          <a:xfrm>
            <a:off x="228600" y="1576388"/>
            <a:ext cx="2362200" cy="457200"/>
          </a:xfrm>
          <a:prstGeom prst="rect">
            <a:avLst/>
          </a:prstGeom>
        </p:spPr>
        <p:txBody>
          <a:bodyPr wrap="none" fromWordArt="1">
            <a:prstTxWarp prst="textPlain">
              <a:avLst>
                <a:gd name="adj" fmla="val 50000"/>
              </a:avLst>
            </a:prstTxWarp>
          </a:bodyPr>
          <a:lstStyle/>
          <a:p>
            <a:pPr algn="ctr"/>
            <a:r>
              <a:rPr lang="en-US" sz="4000" kern="10" dirty="0" err="1">
                <a:ln w="9525">
                  <a:solidFill>
                    <a:srgbClr val="0000CC"/>
                  </a:solidFill>
                  <a:round/>
                  <a:headEnd/>
                  <a:tailEnd/>
                </a:ln>
                <a:solidFill>
                  <a:srgbClr val="FF0066"/>
                </a:solidFill>
                <a:effectLst>
                  <a:outerShdw dist="53882" dir="2700000" algn="ctr" rotWithShape="0">
                    <a:srgbClr val="C0C0C0">
                      <a:alpha val="79999"/>
                    </a:srgbClr>
                  </a:outerShdw>
                </a:effectLst>
                <a:ea typeface="Verdana" panose="020B0604030504040204" pitchFamily="34" charset="0"/>
              </a:rPr>
              <a:t>Luyện</a:t>
            </a:r>
            <a:r>
              <a:rPr lang="en-US" sz="4000" kern="10" dirty="0">
                <a:ln w="9525">
                  <a:solidFill>
                    <a:srgbClr val="0000CC"/>
                  </a:solidFill>
                  <a:round/>
                  <a:headEnd/>
                  <a:tailEnd/>
                </a:ln>
                <a:solidFill>
                  <a:srgbClr val="FF0066"/>
                </a:solidFill>
                <a:effectLst>
                  <a:outerShdw dist="53882" dir="2700000" algn="ctr" rotWithShape="0">
                    <a:srgbClr val="C0C0C0">
                      <a:alpha val="79999"/>
                    </a:srgbClr>
                  </a:outerShdw>
                </a:effectLst>
                <a:ea typeface="Verdana" panose="020B0604030504040204" pitchFamily="34" charset="0"/>
              </a:rPr>
              <a:t> </a:t>
            </a:r>
            <a:r>
              <a:rPr lang="en-US" sz="4000" kern="10" dirty="0" err="1">
                <a:ln w="9525">
                  <a:solidFill>
                    <a:srgbClr val="0000CC"/>
                  </a:solidFill>
                  <a:round/>
                  <a:headEnd/>
                  <a:tailEnd/>
                </a:ln>
                <a:solidFill>
                  <a:srgbClr val="FF0066"/>
                </a:solidFill>
                <a:effectLst>
                  <a:outerShdw dist="53882" dir="2700000" algn="ctr" rotWithShape="0">
                    <a:srgbClr val="C0C0C0">
                      <a:alpha val="79999"/>
                    </a:srgbClr>
                  </a:outerShdw>
                </a:effectLst>
                <a:ea typeface="Verdana" panose="020B0604030504040204" pitchFamily="34" charset="0"/>
              </a:rPr>
              <a:t>đọc</a:t>
            </a:r>
            <a:r>
              <a:rPr lang="en-US" sz="4000" kern="10" dirty="0">
                <a:ln w="9525">
                  <a:solidFill>
                    <a:srgbClr val="0000CC"/>
                  </a:solidFill>
                  <a:round/>
                  <a:headEnd/>
                  <a:tailEnd/>
                </a:ln>
                <a:solidFill>
                  <a:srgbClr val="FF0066"/>
                </a:solidFill>
                <a:effectLst>
                  <a:outerShdw dist="53882" dir="2700000" algn="ctr" rotWithShape="0">
                    <a:srgbClr val="C0C0C0">
                      <a:alpha val="79999"/>
                    </a:srgbClr>
                  </a:outerShdw>
                </a:effectLst>
                <a:ea typeface="Verdana" panose="020B0604030504040204" pitchFamily="34" charset="0"/>
              </a:rPr>
              <a:t> </a:t>
            </a:r>
          </a:p>
        </p:txBody>
      </p:sp>
      <p:sp>
        <p:nvSpPr>
          <p:cNvPr id="18" name="Hình Chữ nhật 10"/>
          <p:cNvSpPr>
            <a:spLocks noChangeArrowheads="1"/>
          </p:cNvSpPr>
          <p:nvPr/>
        </p:nvSpPr>
        <p:spPr bwMode="auto">
          <a:xfrm>
            <a:off x="2098675" y="2465388"/>
            <a:ext cx="187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siêng năng</a:t>
            </a:r>
            <a:endParaRPr lang="en-US" altLang="en-US" sz="2400">
              <a:latin typeface="Verdana" pitchFamily="34" charset="0"/>
              <a:cs typeface="Arial" pitchFamily="34" charset="0"/>
            </a:endParaRPr>
          </a:p>
        </p:txBody>
      </p:sp>
      <p:sp>
        <p:nvSpPr>
          <p:cNvPr id="19" name="Hình Chữ nhật 11"/>
          <p:cNvSpPr>
            <a:spLocks noChangeArrowheads="1"/>
          </p:cNvSpPr>
          <p:nvPr/>
        </p:nvSpPr>
        <p:spPr bwMode="auto">
          <a:xfrm>
            <a:off x="5389563" y="2449513"/>
            <a:ext cx="1725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lười biếng</a:t>
            </a:r>
            <a:endParaRPr lang="en-US" altLang="en-US" sz="2800">
              <a:latin typeface="Verdana" pitchFamily="34" charset="0"/>
              <a:cs typeface="Arial" pitchFamily="34" charset="0"/>
            </a:endParaRPr>
          </a:p>
        </p:txBody>
      </p:sp>
      <p:sp>
        <p:nvSpPr>
          <p:cNvPr id="20" name="Hình Chữ nhật 12"/>
          <p:cNvSpPr>
            <a:spLocks noChangeArrowheads="1"/>
          </p:cNvSpPr>
          <p:nvPr/>
        </p:nvSpPr>
        <p:spPr bwMode="auto">
          <a:xfrm>
            <a:off x="2098675" y="3154363"/>
            <a:ext cx="2309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nghiêm giọng</a:t>
            </a:r>
            <a:endParaRPr lang="en-US" altLang="en-US" sz="2800">
              <a:latin typeface="Verdana" pitchFamily="34" charset="0"/>
              <a:cs typeface="Arial" pitchFamily="34" charset="0"/>
            </a:endParaRPr>
          </a:p>
        </p:txBody>
      </p:sp>
      <p:sp>
        <p:nvSpPr>
          <p:cNvPr id="21" name="Hình Chữ nhật 14"/>
          <p:cNvSpPr>
            <a:spLocks noChangeArrowheads="1"/>
          </p:cNvSpPr>
          <p:nvPr/>
        </p:nvSpPr>
        <p:spPr bwMode="auto">
          <a:xfrm>
            <a:off x="5392738" y="3154363"/>
            <a:ext cx="1833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thản nhiên</a:t>
            </a:r>
            <a:endParaRPr lang="en-US" altLang="en-US" sz="2800">
              <a:latin typeface="Verdana" pitchFamily="34" charset="0"/>
              <a:cs typeface="Arial" pitchFamily="34" charset="0"/>
            </a:endParaRPr>
          </a:p>
        </p:txBody>
      </p:sp>
      <p:sp>
        <p:nvSpPr>
          <p:cNvPr id="23" name="Hình Chữ nhật 14"/>
          <p:cNvSpPr>
            <a:spLocks noChangeArrowheads="1"/>
          </p:cNvSpPr>
          <p:nvPr/>
        </p:nvSpPr>
        <p:spPr bwMode="auto">
          <a:xfrm>
            <a:off x="2149475" y="3941763"/>
            <a:ext cx="1814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dành dụm</a:t>
            </a:r>
            <a:endParaRPr lang="en-US" altLang="en-US" sz="2800">
              <a:latin typeface="Verdana" pitchFamily="34" charset="0"/>
              <a:cs typeface="Arial" pitchFamily="34" charset="0"/>
            </a:endParaRPr>
          </a:p>
        </p:txBody>
      </p:sp>
      <p:sp>
        <p:nvSpPr>
          <p:cNvPr id="24" name="Hình Chữ nhật 14"/>
          <p:cNvSpPr>
            <a:spLocks noChangeArrowheads="1"/>
          </p:cNvSpPr>
          <p:nvPr/>
        </p:nvSpPr>
        <p:spPr bwMode="auto">
          <a:xfrm>
            <a:off x="5389563" y="3941763"/>
            <a:ext cx="684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a:solidFill>
                  <a:srgbClr val="000000"/>
                </a:solidFill>
                <a:latin typeface="Times New Roman" pitchFamily="18" charset="0"/>
                <a:cs typeface="Arial" pitchFamily="34" charset="0"/>
              </a:rPr>
              <a:t>dúi</a:t>
            </a:r>
            <a:endParaRPr lang="en-US" altLang="en-US" sz="2800">
              <a:latin typeface="Verdana" pitchFamily="34" charset="0"/>
              <a:cs typeface="Arial" pitchFamily="34" charset="0"/>
            </a:endParaRPr>
          </a:p>
        </p:txBody>
      </p:sp>
    </p:spTree>
    <p:extLst>
      <p:ext uri="{BB962C8B-B14F-4D97-AF65-F5344CB8AC3E}">
        <p14:creationId xmlns:p14="http://schemas.microsoft.com/office/powerpoint/2010/main" val="14535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2751138" y="1066800"/>
            <a:ext cx="3641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1A0597"/>
                </a:solidFill>
                <a:latin typeface="Times New Roman" pitchFamily="18" charset="0"/>
                <a:cs typeface="Arial" pitchFamily="34" charset="0"/>
              </a:rPr>
              <a:t>CHIA ĐOẠN</a:t>
            </a:r>
            <a:endParaRPr lang="en-US" altLang="en-US" sz="3200">
              <a:solidFill>
                <a:srgbClr val="1A0597"/>
              </a:solidFill>
              <a:latin typeface="Times New Roman" pitchFamily="18" charset="0"/>
              <a:cs typeface="Times New Roman" pitchFamily="18" charset="0"/>
            </a:endParaRPr>
          </a:p>
        </p:txBody>
      </p:sp>
      <p:sp>
        <p:nvSpPr>
          <p:cNvPr id="5" name="TextBox 1"/>
          <p:cNvSpPr txBox="1">
            <a:spLocks noChangeArrowheads="1"/>
          </p:cNvSpPr>
          <p:nvPr/>
        </p:nvSpPr>
        <p:spPr bwMode="auto">
          <a:xfrm>
            <a:off x="1371600" y="1979613"/>
            <a:ext cx="678180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lnSpc>
                <a:spcPct val="150000"/>
              </a:lnSpc>
            </a:pPr>
            <a:r>
              <a:rPr lang="en-US" altLang="en-US" sz="2400">
                <a:latin typeface="Times New Roman" pitchFamily="18" charset="0"/>
                <a:cs typeface="Times New Roman" pitchFamily="18" charset="0"/>
              </a:rPr>
              <a:t>Đoạn 1: Từ Ngày xưa… đến … về đây!</a:t>
            </a:r>
          </a:p>
          <a:p>
            <a:pPr eaLnBrk="1" hangingPunct="1">
              <a:lnSpc>
                <a:spcPct val="150000"/>
              </a:lnSpc>
            </a:pPr>
            <a:r>
              <a:rPr lang="en-US" altLang="en-US" sz="2400">
                <a:latin typeface="Times New Roman" pitchFamily="18" charset="0"/>
                <a:cs typeface="Times New Roman" pitchFamily="18" charset="0"/>
              </a:rPr>
              <a:t>Đoạn 2: Từ Bà mẹ… đến … làm ra.</a:t>
            </a:r>
          </a:p>
          <a:p>
            <a:pPr eaLnBrk="1" hangingPunct="1">
              <a:lnSpc>
                <a:spcPct val="150000"/>
              </a:lnSpc>
            </a:pPr>
            <a:r>
              <a:rPr lang="en-US" altLang="en-US" sz="2400">
                <a:latin typeface="Times New Roman" pitchFamily="18" charset="0"/>
                <a:cs typeface="Times New Roman" pitchFamily="18" charset="0"/>
              </a:rPr>
              <a:t>Đoạn 3: Từ Người con… đến … bán lấy tiền.</a:t>
            </a:r>
          </a:p>
          <a:p>
            <a:pPr eaLnBrk="1" hangingPunct="1">
              <a:lnSpc>
                <a:spcPct val="150000"/>
              </a:lnSpc>
            </a:pPr>
            <a:r>
              <a:rPr lang="en-US" altLang="en-US" sz="2400">
                <a:latin typeface="Times New Roman" pitchFamily="18" charset="0"/>
                <a:cs typeface="Times New Roman" pitchFamily="18" charset="0"/>
              </a:rPr>
              <a:t>Đoạn 4: Từ Hôm đó… đến … đồng tiền.</a:t>
            </a:r>
          </a:p>
          <a:p>
            <a:pPr eaLnBrk="1" hangingPunct="1">
              <a:lnSpc>
                <a:spcPct val="150000"/>
              </a:lnSpc>
            </a:pPr>
            <a:r>
              <a:rPr lang="en-US" altLang="en-US" sz="2400">
                <a:latin typeface="Times New Roman" pitchFamily="18" charset="0"/>
                <a:cs typeface="Times New Roman" pitchFamily="18" charset="0"/>
              </a:rPr>
              <a:t>Đoạn 5: Từ Ông đào hũ bạc … đến … bàn tay con.</a:t>
            </a:r>
          </a:p>
        </p:txBody>
      </p:sp>
    </p:spTree>
    <p:extLst>
      <p:ext uri="{BB962C8B-B14F-4D97-AF65-F5344CB8AC3E}">
        <p14:creationId xmlns:p14="http://schemas.microsoft.com/office/powerpoint/2010/main" val="2814677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2751138" y="1066800"/>
            <a:ext cx="3641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altLang="en-US" sz="3200">
                <a:solidFill>
                  <a:srgbClr val="1A0597"/>
                </a:solidFill>
                <a:latin typeface="Times New Roman" pitchFamily="18" charset="0"/>
                <a:cs typeface="Arial" pitchFamily="34" charset="0"/>
              </a:rPr>
              <a:t>GIẢI NGHĨA TỪ</a:t>
            </a:r>
            <a:endParaRPr lang="en-US" altLang="en-US" sz="3200">
              <a:solidFill>
                <a:srgbClr val="1A0597"/>
              </a:solidFill>
              <a:latin typeface="Times New Roman" pitchFamily="18" charset="0"/>
              <a:cs typeface="Times New Roman" pitchFamily="18" charset="0"/>
            </a:endParaRPr>
          </a:p>
        </p:txBody>
      </p:sp>
    </p:spTree>
    <p:extLst>
      <p:ext uri="{BB962C8B-B14F-4D97-AF65-F5344CB8AC3E}">
        <p14:creationId xmlns:p14="http://schemas.microsoft.com/office/powerpoint/2010/main" val="471666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NGƯỜI CH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4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6"/>
          <p:cNvSpPr txBox="1">
            <a:spLocks noChangeArrowheads="1"/>
          </p:cNvSpPr>
          <p:nvPr/>
        </p:nvSpPr>
        <p:spPr bwMode="auto">
          <a:xfrm>
            <a:off x="0" y="-20638"/>
            <a:ext cx="9144000" cy="461665"/>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dirty="0" err="1">
                <a:solidFill>
                  <a:srgbClr val="FF0000"/>
                </a:solidFill>
                <a:latin typeface="Times New Roman" panose="02020603050405020304" pitchFamily="18" charset="0"/>
                <a:cs typeface="Times New Roman" panose="02020603050405020304" pitchFamily="18" charset="0"/>
              </a:rPr>
              <a:t>Người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Chăm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dân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tộc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thiểu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chủ</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yếu</a:t>
            </a:r>
            <a:r>
              <a:rPr lang="en-US" altLang="en-US" sz="2400" dirty="0">
                <a:solidFill>
                  <a:srgbClr val="0000FF"/>
                </a:solidFill>
                <a:latin typeface="Times New Roman" panose="02020603050405020304" pitchFamily="18" charset="0"/>
                <a:cs typeface="Times New Roman" panose="02020603050405020304" pitchFamily="18" charset="0"/>
              </a:rPr>
              <a:t> ở Nam </a:t>
            </a:r>
            <a:r>
              <a:rPr lang="en-US" altLang="en-US" sz="2400" dirty="0" err="1">
                <a:solidFill>
                  <a:srgbClr val="0000FF"/>
                </a:solidFill>
                <a:latin typeface="Times New Roman" panose="02020603050405020304" pitchFamily="18" charset="0"/>
                <a:cs typeface="Times New Roman" panose="02020603050405020304" pitchFamily="18" charset="0"/>
              </a:rPr>
              <a:t>Trung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Bộ</a:t>
            </a:r>
            <a:r>
              <a:rPr lang="en-US" altLang="en-US" sz="24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0828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hum 200 lít ( miệng rộng ) – Bát Tràng 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97025"/>
            <a:ext cx="5715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
          <p:cNvSpPr txBox="1">
            <a:spLocks noChangeArrowheads="1"/>
          </p:cNvSpPr>
          <p:nvPr/>
        </p:nvSpPr>
        <p:spPr bwMode="auto">
          <a:xfrm>
            <a:off x="15875" y="9525"/>
            <a:ext cx="9144000" cy="1384300"/>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800" dirty="0">
                <a:solidFill>
                  <a:srgbClr val="FF6600"/>
                </a:solidFill>
                <a:latin typeface="Times New Roman" panose="02020603050405020304" pitchFamily="18" charset="0"/>
                <a:cs typeface="Times New Roman" panose="02020603050405020304" pitchFamily="18" charset="0"/>
              </a:rPr>
              <a:t> </a:t>
            </a:r>
            <a:r>
              <a:rPr lang="en-US" altLang="en-US" sz="2800" dirty="0" err="1">
                <a:solidFill>
                  <a:srgbClr val="FF6600"/>
                </a:solidFill>
                <a:latin typeface="Times New Roman" panose="02020603050405020304" pitchFamily="18" charset="0"/>
                <a:cs typeface="Times New Roman" panose="02020603050405020304" pitchFamily="18" charset="0"/>
              </a:rPr>
              <a:t>Hũ</a:t>
            </a:r>
            <a:r>
              <a:rPr lang="en-US" altLang="en-US" sz="2800" dirty="0">
                <a:solidFill>
                  <a:srgbClr val="FF66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phình</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thường</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đựng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rượu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mật</a:t>
            </a:r>
            <a:r>
              <a:rPr lang="en-US" altLang="en-US" sz="2800" dirty="0">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656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94212"/>
                                        </p:tgtEl>
                                        <p:attrNameLst>
                                          <p:attrName>style.visibility</p:attrName>
                                        </p:attrNameLst>
                                      </p:cBhvr>
                                      <p:to>
                                        <p:strVal val="visible"/>
                                      </p:to>
                                    </p:set>
                                    <p:animEffect transition="in" filter="wheel(1)">
                                      <p:cBhvr>
                                        <p:cTn id="14" dur="20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3529</TotalTime>
  <Words>837</Words>
  <Application>Microsoft Office PowerPoint</Application>
  <PresentationFormat>On-screen Show (4:3)</PresentationFormat>
  <Paragraphs>107</Paragraphs>
  <Slides>24</Slides>
  <Notes>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.VnStamp</vt:lpstr>
      <vt:lpstr>Arial</vt:lpstr>
      <vt:lpstr>Calibri</vt:lpstr>
      <vt:lpstr>Calibri Light</vt:lpstr>
      <vt:lpstr>HP001 5 hàng</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Hoang Hai</dc:creator>
  <cp:lastModifiedBy>Admin</cp:lastModifiedBy>
  <cp:revision>255</cp:revision>
  <dcterms:created xsi:type="dcterms:W3CDTF">2007-01-06T08:53:53Z</dcterms:created>
  <dcterms:modified xsi:type="dcterms:W3CDTF">2021-12-11T03:17:41Z</dcterms:modified>
</cp:coreProperties>
</file>