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sldIdLst>
    <p:sldId id="367" r:id="rId3"/>
    <p:sldId id="381" r:id="rId4"/>
    <p:sldId id="284" r:id="rId5"/>
    <p:sldId id="286" r:id="rId6"/>
    <p:sldId id="368" r:id="rId7"/>
    <p:sldId id="265" r:id="rId8"/>
    <p:sldId id="302" r:id="rId9"/>
    <p:sldId id="369" r:id="rId10"/>
    <p:sldId id="370" r:id="rId11"/>
    <p:sldId id="371" r:id="rId12"/>
    <p:sldId id="341" r:id="rId13"/>
    <p:sldId id="271" r:id="rId14"/>
    <p:sldId id="343" r:id="rId15"/>
    <p:sldId id="344" r:id="rId16"/>
    <p:sldId id="272" r:id="rId17"/>
    <p:sldId id="273" r:id="rId18"/>
    <p:sldId id="346" r:id="rId19"/>
    <p:sldId id="274" r:id="rId20"/>
    <p:sldId id="348" r:id="rId21"/>
    <p:sldId id="345" r:id="rId22"/>
    <p:sldId id="366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33CCFF"/>
    <a:srgbClr val="990033"/>
    <a:srgbClr val="FF9900"/>
    <a:srgbClr val="3333FF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3"/>
    <p:restoredTop sz="94660"/>
  </p:normalViewPr>
  <p:slideViewPr>
    <p:cSldViewPr showGuides="1">
      <p:cViewPr varScale="1">
        <p:scale>
          <a:sx n="37" d="100"/>
          <a:sy n="37" d="100"/>
        </p:scale>
        <p:origin x="-340" y="-76"/>
      </p:cViewPr>
      <p:guideLst>
        <p:guide orient="horz" pos="2177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B8EF3-9539-4EE3-88A0-8FB41708F095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4AE54-2351-4286-9C4C-ABF9CA38D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E43CA37-4893-4247-BA2E-1ADF333B9F61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6">
            <a:extLst>
              <a:ext uri="{FF2B5EF4-FFF2-40B4-BE49-F238E27FC236}">
                <a16:creationId xmlns="" xmlns:a16="http://schemas.microsoft.com/office/drawing/2014/main" id="{252E0641-AADD-4B0C-A4CC-1320186B9D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4686300"/>
            <a:ext cx="36576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E7730-E43A-4D4D-8954-5A9F94481B4D}"/>
              </a:ext>
            </a:extLst>
          </p:cNvPr>
          <p:cNvSpPr txBox="1"/>
          <p:nvPr/>
        </p:nvSpPr>
        <p:spPr>
          <a:xfrm>
            <a:off x="3378820" y="1099789"/>
            <a:ext cx="504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919842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669" y="762000"/>
            <a:ext cx="804728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endParaRPr lang="vi-VN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Bài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lớp 3</a:t>
            </a:r>
          </a:p>
          <a:p>
            <a:endParaRPr lang="vi-VN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Tập đọc- Kể chuyện</a:t>
            </a:r>
          </a:p>
          <a:p>
            <a:r>
              <a:rPr 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Tuần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7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 noChangeArrowheads="1"/>
          </p:cNvSpPr>
          <p:nvPr>
            <p:ph idx="4294967295"/>
          </p:nvPr>
        </p:nvSpPr>
        <p:spPr bwMode="auto">
          <a:xfrm>
            <a:off x="1" y="2367093"/>
            <a:ext cx="9144000" cy="34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52400" y="1384300"/>
            <a:ext cx="2590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838200" y="2514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838200" y="3657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28800" y="1392238"/>
            <a:ext cx="7162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00400" y="2474913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0" y="3657600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Line 4"/>
          <p:cNvSpPr/>
          <p:nvPr/>
        </p:nvSpPr>
        <p:spPr>
          <a:xfrm flipH="1">
            <a:off x="4572635" y="2186940"/>
            <a:ext cx="33655" cy="467106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ext Box 5"/>
          <p:cNvSpPr txBox="1"/>
          <p:nvPr/>
        </p:nvSpPr>
        <p:spPr>
          <a:xfrm>
            <a:off x="4251325" y="24749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9222" name="Text Box 6"/>
          <p:cNvSpPr txBox="1"/>
          <p:nvPr/>
        </p:nvSpPr>
        <p:spPr>
          <a:xfrm>
            <a:off x="595630" y="2187575"/>
            <a:ext cx="23285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9223" name="Text Box 7"/>
          <p:cNvSpPr txBox="1"/>
          <p:nvPr/>
        </p:nvSpPr>
        <p:spPr>
          <a:xfrm>
            <a:off x="5407025" y="2082165"/>
            <a:ext cx="2517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sp>
        <p:nvSpPr>
          <p:cNvPr id="9224" name="Text Box 8"/>
          <p:cNvSpPr txBox="1"/>
          <p:nvPr/>
        </p:nvSpPr>
        <p:spPr>
          <a:xfrm>
            <a:off x="92075" y="2764155"/>
            <a:ext cx="43440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*Luyện đọc từ khó: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 biếng,thản nhiên,dúi cho,làm lụng,sưởi lửa.</a:t>
            </a:r>
          </a:p>
        </p:txBody>
      </p:sp>
      <p:sp>
        <p:nvSpPr>
          <p:cNvPr id="3" name="Text Box 11"/>
          <p:cNvSpPr txBox="1"/>
          <p:nvPr/>
        </p:nvSpPr>
        <p:spPr>
          <a:xfrm>
            <a:off x="5257800" y="4419600"/>
            <a:ext cx="914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225" name="Text Box 12"/>
          <p:cNvSpPr txBox="1"/>
          <p:nvPr/>
        </p:nvSpPr>
        <p:spPr>
          <a:xfrm>
            <a:off x="5029200" y="42672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sz="2400" dirty="0">
              <a:solidFill>
                <a:srgbClr val="3333FF"/>
              </a:solidFill>
              <a:latin typeface=".VnTime" pitchFamily="34" charset="0"/>
            </a:endParaRPr>
          </a:p>
        </p:txBody>
      </p:sp>
      <p:sp>
        <p:nvSpPr>
          <p:cNvPr id="9226" name="Text Box 13"/>
          <p:cNvSpPr txBox="1"/>
          <p:nvPr/>
        </p:nvSpPr>
        <p:spPr>
          <a:xfrm>
            <a:off x="-66675" y="4572000"/>
            <a:ext cx="45237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*Luyện ngắt câu:</a:t>
            </a:r>
          </a:p>
          <a:p>
            <a:pPr>
              <a:spcBef>
                <a:spcPct val="50000"/>
              </a:spcBef>
            </a:pP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Rectangle 2"/>
          <p:cNvSpPr txBox="1"/>
          <p:nvPr/>
        </p:nvSpPr>
        <p:spPr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lang="vi-VN" sz="2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r>
              <a:rPr sz="2800" u="sng" dirty="0">
                <a:solidFill>
                  <a:schemeClr val="tx2"/>
                </a:solidFill>
                <a:latin typeface=".VnTime" pitchFamily="34" charset="0"/>
              </a:rPr>
              <a:t/>
            </a:r>
            <a:br>
              <a:rPr sz="2800" u="sng" dirty="0">
                <a:solidFill>
                  <a:schemeClr val="tx2"/>
                </a:solidFill>
                <a:latin typeface=".VnTime" pitchFamily="34" charset="0"/>
              </a:rPr>
            </a:br>
            <a:endParaRPr sz="2800" u="sng" dirty="0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9228" name="Text Box 3"/>
          <p:cNvSpPr txBox="1"/>
          <p:nvPr/>
        </p:nvSpPr>
        <p:spPr>
          <a:xfrm>
            <a:off x="2286000" y="762000"/>
            <a:ext cx="4800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 bạc của người cha</a:t>
            </a:r>
          </a:p>
        </p:txBody>
      </p:sp>
      <p:sp>
        <p:nvSpPr>
          <p:cNvPr id="9229" name="Text Box 4"/>
          <p:cNvSpPr txBox="1"/>
          <p:nvPr/>
        </p:nvSpPr>
        <p:spPr>
          <a:xfrm>
            <a:off x="4724400" y="1564005"/>
            <a:ext cx="4267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Chăm</a:t>
            </a:r>
          </a:p>
        </p:txBody>
      </p:sp>
      <p:sp>
        <p:nvSpPr>
          <p:cNvPr id="65539" name="Text Box 3"/>
          <p:cNvSpPr txBox="1"/>
          <p:nvPr/>
        </p:nvSpPr>
        <p:spPr>
          <a:xfrm>
            <a:off x="-34925" y="5105400"/>
            <a:ext cx="4608195" cy="119888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muốn trước khi nhắm mắt thấy con kiếm nổi bát cơm.   Con hãy đi làm và mang tiền về đây.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810000" y="5203825"/>
            <a:ext cx="59690" cy="28257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819400" y="5562600"/>
            <a:ext cx="76200" cy="228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895600" y="5562600"/>
            <a:ext cx="76200" cy="2286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3400" y="5943600"/>
            <a:ext cx="76200" cy="2286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76600" y="5943600"/>
            <a:ext cx="76200" cy="2286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00400" y="5943600"/>
            <a:ext cx="76200" cy="2286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2" grpId="1"/>
      <p:bldP spid="9223" grpId="0"/>
      <p:bldP spid="9223" grpId="1"/>
      <p:bldP spid="9224" grpId="0"/>
      <p:bldP spid="9224" grpId="1"/>
      <p:bldP spid="9226" grpId="0"/>
      <p:bldP spid="9226" grpId="1"/>
      <p:bldP spid="9227" grpId="0"/>
      <p:bldP spid="9227" grpId="1"/>
      <p:bldP spid="9228" grpId="0"/>
      <p:bldP spid="9228" grpId="1"/>
      <p:bldP spid="9229" grpId="0"/>
      <p:bldP spid="9229" grpId="1"/>
      <p:bldP spid="65539" grpId="0"/>
      <p:bldP spid="655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scan0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1250" cy="305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6" name="AutoShape 10"/>
          <p:cNvSpPr/>
          <p:nvPr/>
        </p:nvSpPr>
        <p:spPr>
          <a:xfrm>
            <a:off x="5715000" y="14288"/>
            <a:ext cx="3429000" cy="1676400"/>
          </a:xfrm>
          <a:prstGeom prst="cloudCallout">
            <a:avLst>
              <a:gd name="adj1" fmla="val -88657"/>
              <a:gd name="adj2" fmla="val 444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 l</a:t>
            </a:r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như thế n</a:t>
            </a:r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24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7" name="AutoShape 11"/>
          <p:cNvSpPr/>
          <p:nvPr/>
        </p:nvSpPr>
        <p:spPr>
          <a:xfrm>
            <a:off x="5257800" y="2743200"/>
            <a:ext cx="3886200" cy="2362200"/>
          </a:xfrm>
          <a:prstGeom prst="cloudCallout">
            <a:avLst>
              <a:gd name="adj1" fmla="val -75083"/>
              <a:gd name="adj2" fmla="val -1048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 lão là người rất siêng năng, chăm chỉ.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nimBg="1"/>
      <p:bldP spid="19466" grpId="1" animBg="1"/>
      <p:bldP spid="194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scan00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1250" cy="3051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6" name="AutoShape 10"/>
          <p:cNvSpPr/>
          <p:nvPr/>
        </p:nvSpPr>
        <p:spPr>
          <a:xfrm>
            <a:off x="5715000" y="14288"/>
            <a:ext cx="3429000" cy="1676400"/>
          </a:xfrm>
          <a:prstGeom prst="cloudCallout">
            <a:avLst>
              <a:gd name="adj1" fmla="val -88657"/>
              <a:gd name="adj2" fmla="val 444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vi-VN" sz="24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 lão buồn vì điều gì?</a:t>
            </a:r>
          </a:p>
        </p:txBody>
      </p:sp>
      <p:sp>
        <p:nvSpPr>
          <p:cNvPr id="19467" name="AutoShape 11"/>
          <p:cNvSpPr/>
          <p:nvPr/>
        </p:nvSpPr>
        <p:spPr>
          <a:xfrm>
            <a:off x="5257800" y="2743200"/>
            <a:ext cx="3886200" cy="2362200"/>
          </a:xfrm>
          <a:prstGeom prst="cloudCallout">
            <a:avLst>
              <a:gd name="adj1" fmla="val -75083"/>
              <a:gd name="adj2" fmla="val -1048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24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 lão buồn vì người con trai lão rất lười biếng.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bldLvl="0" animBg="1"/>
      <p:bldP spid="19466" grpId="1" bldLvl="0" animBg="1"/>
      <p:bldP spid="1946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5" name="AutoShape 143">
            <a:hlinkClick r:id="" action="ppaction://noaction"/>
          </p:cNvPr>
          <p:cNvSpPr/>
          <p:nvPr/>
        </p:nvSpPr>
        <p:spPr>
          <a:xfrm>
            <a:off x="1600200" y="152400"/>
            <a:ext cx="5432425" cy="3224530"/>
          </a:xfrm>
          <a:prstGeom prst="cloudCallout">
            <a:avLst>
              <a:gd name="adj1" fmla="val -42907"/>
              <a:gd name="adj2" fmla="val 80037"/>
            </a:avLst>
          </a:prstGeom>
          <a:solidFill>
            <a:schemeClr val="bg1"/>
          </a:solidFill>
          <a:ln w="12700" cap="flat" cmpd="sng">
            <a:solidFill>
              <a:srgbClr val="1A0597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Ông lão mong muốn gì ở người con?</a:t>
            </a:r>
          </a:p>
        </p:txBody>
      </p:sp>
      <p:pic>
        <p:nvPicPr>
          <p:cNvPr id="18572" name="Picture 140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200400"/>
            <a:ext cx="1794510" cy="2912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 rot="16200000" flipH="1">
            <a:off x="5308600" y="2214245"/>
            <a:ext cx="1013460" cy="48399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vi-VN" altLang="en-US"/>
              <a:t>Ông mong muốn người con của mình phải tự kiếm nổi bát cơm và không phải nhờ vả vào người khác.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75" grpId="0" animBg="1"/>
      <p:bldP spid="18575" grpId="1" animBg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AutoShape 5"/>
          <p:cNvSpPr/>
          <p:nvPr/>
        </p:nvSpPr>
        <p:spPr>
          <a:xfrm>
            <a:off x="148590" y="4563745"/>
            <a:ext cx="5346700" cy="1094105"/>
          </a:xfrm>
          <a:prstGeom prst="wedgeEllipseCallout">
            <a:avLst>
              <a:gd name="adj1" fmla="val -40227"/>
              <a:gd name="adj2" fmla="val -91667"/>
            </a:avLst>
          </a:prstGeom>
          <a:solidFill>
            <a:schemeClr val="folHlink"/>
          </a:solidFill>
          <a:ln w="9525">
            <a:noFill/>
          </a:ln>
        </p:spPr>
        <p:txBody>
          <a:bodyPr/>
          <a:lstStyle/>
          <a:p>
            <a:pPr algn="ctr"/>
            <a:r>
              <a:rPr lang="vi-VN" sz="24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lão vứt tiền xuống ao để làm gì?</a:t>
            </a:r>
          </a:p>
        </p:txBody>
      </p:sp>
      <p:pic>
        <p:nvPicPr>
          <p:cNvPr id="13315" name="Picture 6" descr="scan0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50685" cy="424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5" name="AutoShape 25"/>
          <p:cNvSpPr/>
          <p:nvPr/>
        </p:nvSpPr>
        <p:spPr>
          <a:xfrm>
            <a:off x="6019800" y="3733800"/>
            <a:ext cx="2974975" cy="2884805"/>
          </a:xfrm>
          <a:prstGeom prst="wedgeRectCallout">
            <a:avLst>
              <a:gd name="adj1" fmla="val -89477"/>
              <a:gd name="adj2" fmla="val -39699"/>
            </a:avLst>
          </a:prstGeom>
          <a:solidFill>
            <a:schemeClr val="accent2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lão muốn thử xem đó có phải là số tiền mà người con kiếm được không.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ldLvl="0" animBg="1"/>
      <p:bldP spid="17410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can0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342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AutoShape 7"/>
          <p:cNvSpPr/>
          <p:nvPr/>
        </p:nvSpPr>
        <p:spPr>
          <a:xfrm>
            <a:off x="6629400" y="0"/>
            <a:ext cx="2514600" cy="4343400"/>
          </a:xfrm>
          <a:prstGeom prst="cloudCallout">
            <a:avLst>
              <a:gd name="adj1" fmla="val -98991"/>
              <a:gd name="adj2" fmla="val 5274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con đã làm lụng vất vả và tiết kiệm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4"/>
          <p:cNvSpPr/>
          <p:nvPr/>
        </p:nvSpPr>
        <p:spPr>
          <a:xfrm>
            <a:off x="533400" y="762000"/>
            <a:ext cx="8406130" cy="2099310"/>
          </a:xfrm>
          <a:prstGeom prst="rect">
            <a:avLst/>
          </a:prstGeom>
          <a:solidFill>
            <a:schemeClr val="folHlink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 anchorCtr="0"/>
          <a:lstStyle/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Anh vất vả xay thóc thuê, mỗi ngày được 2 bát gạo,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anh chỉ dám ăn một bát.Ba tháng anh dành dụm 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được chín mươi bát gạo liền mang bán lấy tiền và 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mang về cho cha.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aturday, November 15, 20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03060" cy="473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AutoShape 5"/>
          <p:cNvSpPr/>
          <p:nvPr/>
        </p:nvSpPr>
        <p:spPr>
          <a:xfrm>
            <a:off x="6629400" y="609600"/>
            <a:ext cx="2514600" cy="3352800"/>
          </a:xfrm>
          <a:prstGeom prst="wedgeRoundRectCallout">
            <a:avLst>
              <a:gd name="adj1" fmla="val -100884"/>
              <a:gd name="adj2" fmla="val 39065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ông lão vứt tiền và bếp lửa, người con đã làm gì? Vì sao?</a:t>
            </a:r>
            <a:r>
              <a:rPr sz="2800" dirty="0">
                <a:solidFill>
                  <a:srgbClr val="0000FF"/>
                </a:solidFill>
                <a:latin typeface=".VnTime" pitchFamily="34" charset="0"/>
              </a:rPr>
              <a:t>	</a:t>
            </a:r>
          </a:p>
        </p:txBody>
      </p:sp>
      <p:sp>
        <p:nvSpPr>
          <p:cNvPr id="14341" name="Rectangle 24"/>
          <p:cNvSpPr/>
          <p:nvPr/>
        </p:nvSpPr>
        <p:spPr>
          <a:xfrm rot="10800000" flipV="1">
            <a:off x="175895" y="4763770"/>
            <a:ext cx="8830945" cy="2071370"/>
          </a:xfrm>
          <a:prstGeom prst="rect">
            <a:avLst/>
          </a:prstGeom>
          <a:solidFill>
            <a:schemeClr val="folHlink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 anchorCtr="0"/>
          <a:lstStyle/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Người con vội thọc thay vào lửa để lấy tiền ra. Vì anh 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đã rất vất vả mới kiếm được số tiền đó nên rất quý 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trọng nó.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3" grpId="1" animBg="1"/>
      <p:bldP spid="14341" grpId="0" animBg="1"/>
      <p:bldP spid="143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/>
          <p:nvPr/>
        </p:nvSpPr>
        <p:spPr>
          <a:xfrm>
            <a:off x="381000" y="1790700"/>
            <a:ext cx="8382000" cy="8001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eaLnBrk="1" hangingPunct="1"/>
            <a:endParaRPr lang="en-US" altLang="en-US" sz="32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77161" name="Rectangle 9"/>
          <p:cNvSpPr/>
          <p:nvPr/>
        </p:nvSpPr>
        <p:spPr>
          <a:xfrm>
            <a:off x="1477645" y="2559685"/>
            <a:ext cx="6625590" cy="265493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just" eaLnBrk="1" hangingPunct="1"/>
            <a:r>
              <a:rPr lang="vi-VN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Có làm lụng vất vả người ta mới biết quý đồng tiền.Hũ bạc không bao giờ hết chính là hai bàn tay con.</a:t>
            </a:r>
            <a:r>
              <a:rPr lang="en-US" altLang="en-US" sz="30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" name="Oval 22"/>
          <p:cNvSpPr/>
          <p:nvPr/>
        </p:nvSpPr>
        <p:spPr>
          <a:xfrm>
            <a:off x="228600" y="2667000"/>
            <a:ext cx="609600" cy="457200"/>
          </a:xfrm>
          <a:prstGeom prst="ellipse">
            <a:avLst/>
          </a:prstGeom>
          <a:solidFill>
            <a:schemeClr val="tx1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</a:t>
            </a:r>
          </a:p>
        </p:txBody>
      </p:sp>
      <p:sp>
        <p:nvSpPr>
          <p:cNvPr id="14341" name="Rectangle 24"/>
          <p:cNvSpPr/>
          <p:nvPr/>
        </p:nvSpPr>
        <p:spPr>
          <a:xfrm>
            <a:off x="533400" y="762000"/>
            <a:ext cx="8458200" cy="1219200"/>
          </a:xfrm>
          <a:prstGeom prst="rect">
            <a:avLst/>
          </a:prstGeom>
          <a:solidFill>
            <a:schemeClr val="folHlink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 anchorCtr="0"/>
          <a:lstStyle/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Em hãy tìm những câu trong truyện nói lên ý nghĩa</a:t>
            </a:r>
          </a:p>
          <a:p>
            <a:pPr eaLnBrk="1" hangingPunct="1"/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của câu chuyện này?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1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ũ bạc của người cha (trang 121) - Tiếng Việt 3 tập 1">
            <a:extLst>
              <a:ext uri="{FF2B5EF4-FFF2-40B4-BE49-F238E27FC236}">
                <a16:creationId xmlns="" xmlns:a16="http://schemas.microsoft.com/office/drawing/2014/main" id="{23BAF958-4E4F-4CC9-B72E-91DF59BB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8">
            <a:extLst>
              <a:ext uri="{FF2B5EF4-FFF2-40B4-BE49-F238E27FC236}">
                <a16:creationId xmlns="" xmlns:a16="http://schemas.microsoft.com/office/drawing/2014/main" id="{4DA2CD0B-871C-4940-BD51-D5F1DAD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Hũ bạc của người cha. (tr.121)</a:t>
            </a:r>
          </a:p>
        </p:txBody>
      </p:sp>
      <p:sp>
        <p:nvSpPr>
          <p:cNvPr id="8196" name="Rectangle 16">
            <a:extLst>
              <a:ext uri="{FF2B5EF4-FFF2-40B4-BE49-F238E27FC236}">
                <a16:creationId xmlns="" xmlns:a16="http://schemas.microsoft.com/office/drawing/2014/main" id="{3401FF21-FF04-4E7D-A9F1-ADC13407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3688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6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Thứ  hai ngày 29 tháng 11 năm 2021</a:t>
            </a:r>
          </a:p>
        </p:txBody>
      </p:sp>
      <p:sp>
        <p:nvSpPr>
          <p:cNvPr id="8197" name="Rectangle 17">
            <a:extLst>
              <a:ext uri="{FF2B5EF4-FFF2-40B4-BE49-F238E27FC236}">
                <a16:creationId xmlns="" xmlns:a16="http://schemas.microsoft.com/office/drawing/2014/main" id="{08BD2496-7620-4864-B53C-FDCCA1AF0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12838"/>
            <a:ext cx="4953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6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Tập đọc – Kể chuyện</a:t>
            </a:r>
          </a:p>
        </p:txBody>
      </p:sp>
      <p:sp>
        <p:nvSpPr>
          <p:cNvPr id="18437" name="Text Box 9">
            <a:extLst>
              <a:ext uri="{FF2B5EF4-FFF2-40B4-BE49-F238E27FC236}">
                <a16:creationId xmlns="" xmlns:a16="http://schemas.microsoft.com/office/drawing/2014/main" id="{60E0AE1B-59E0-4CE8-B9B2-3E1689066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1400"/>
            <a:ext cx="2536825" cy="768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SGK/121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09B3BB-445E-485E-86C6-482C2B5B1596}"/>
              </a:ext>
            </a:extLst>
          </p:cNvPr>
          <p:cNvSpPr txBox="1"/>
          <p:nvPr/>
        </p:nvSpPr>
        <p:spPr>
          <a:xfrm>
            <a:off x="1828800" y="4572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13 tháng 12 năm 2021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B83155-874E-4437-8135-88BCD40C67EA}"/>
              </a:ext>
            </a:extLst>
          </p:cNvPr>
          <p:cNvSpPr txBox="1"/>
          <p:nvPr/>
        </p:nvSpPr>
        <p:spPr>
          <a:xfrm>
            <a:off x="3725717" y="1062593"/>
            <a:ext cx="146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00FF"/>
                </a:solidFill>
              </a:rPr>
              <a:t>TẬP ĐỌC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F1691A-7552-4DAA-AF35-627FD47B53AC}"/>
              </a:ext>
            </a:extLst>
          </p:cNvPr>
          <p:cNvSpPr txBox="1"/>
          <p:nvPr/>
        </p:nvSpPr>
        <p:spPr>
          <a:xfrm>
            <a:off x="2133600" y="1752600"/>
            <a:ext cx="624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HŨ BẠC CỦA NGƯỜI CHA</a:t>
            </a:r>
          </a:p>
          <a:p>
            <a:r>
              <a:rPr lang="vi-VN" dirty="0"/>
              <a:t>Truyện cổ tích Chăm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25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0">
            <a:hlinkClick r:id=""/>
          </p:cNvPr>
          <p:cNvSpPr>
            <a:spLocks noGrp="1" noChangeArrowheads="1"/>
          </p:cNvSpPr>
          <p:nvPr/>
        </p:nvSpPr>
        <p:spPr>
          <a:xfrm>
            <a:off x="152400" y="1143000"/>
            <a:ext cx="8829040" cy="489331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990000"/>
            </a:solidFill>
          </a:ln>
        </p:spPr>
        <p:txBody>
          <a:bodyPr vert="horz" wrap="none" lIns="91440" tIns="45720" rIns="91440" bIns="45720" numCol="1" anchor="ctr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spcBef>
                <a:spcPct val="20000"/>
              </a:spcBef>
              <a:buNone/>
            </a:pPr>
            <a:r>
              <a:rPr lang="vi-VN" altLang="en-US" sz="3600" b="1" dirty="0">
                <a:solidFill>
                  <a:srgbClr val="1404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 dung</a:t>
            </a:r>
            <a:r>
              <a:rPr lang="vi-VN" altLang="en-US" sz="2400" b="1" dirty="0">
                <a:solidFill>
                  <a:srgbClr val="1404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Đôi bàn tay và sức lao động của con người </a:t>
            </a:r>
          </a:p>
          <a:p>
            <a:pPr marL="0" indent="0" algn="l">
              <a:spcBef>
                <a:spcPct val="20000"/>
              </a:spcBef>
              <a:buNone/>
            </a:pPr>
            <a:r>
              <a:rPr lang="vi-VN" altLang="en-US" sz="2400" b="1" dirty="0">
                <a:solidFill>
                  <a:srgbClr val="14047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 là nguồn tạo nên mọi của cải không bao giờ cạn.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TextEdit="1"/>
          </p:cNvSpPr>
          <p:nvPr/>
        </p:nvSpPr>
        <p:spPr>
          <a:xfrm>
            <a:off x="1524000" y="1371600"/>
            <a:ext cx="62484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2700" cap="flat" cmpd="sng">
                  <a:solidFill>
                    <a:srgbClr val="FFFF66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89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</a:t>
            </a:r>
            <a:r>
              <a:rPr lang="vi-VN" altLang="en-US" sz="3600">
                <a:ln w="12700" cap="flat" cmpd="sng">
                  <a:solidFill>
                    <a:srgbClr val="FFFF66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89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4279" name="Picture 3" descr="2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Picture 9" descr="star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" y="0"/>
              <a:ext cx="872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1" name="Picture 10" descr="star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4" y="0"/>
              <a:ext cx="902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5" name="WordArt 5"/>
          <p:cNvSpPr>
            <a:spLocks noChangeArrowheads="1" noChangeShapeType="1" noTextEdit="1"/>
          </p:cNvSpPr>
          <p:nvPr/>
        </p:nvSpPr>
        <p:spPr bwMode="auto">
          <a:xfrm>
            <a:off x="3124200" y="3505200"/>
            <a:ext cx="449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Stamp"/>
            </a:endParaRPr>
          </a:p>
        </p:txBody>
      </p:sp>
      <p:sp>
        <p:nvSpPr>
          <p:cNvPr id="103430" name="WordArt 6"/>
          <p:cNvSpPr>
            <a:spLocks noChangeArrowheads="1" noChangeShapeType="1" noTextEdit="1"/>
          </p:cNvSpPr>
          <p:nvPr/>
        </p:nvSpPr>
        <p:spPr bwMode="auto">
          <a:xfrm>
            <a:off x="2514600" y="1447800"/>
            <a:ext cx="57912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54277" name="Picture 7" descr="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0263"/>
            <a:ext cx="23622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8" descr="star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7150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980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1982788"/>
            <a:ext cx="6015038" cy="2571750"/>
            <a:chOff x="624" y="192"/>
            <a:chExt cx="4080" cy="1257"/>
          </a:xfrm>
        </p:grpSpPr>
        <p:pic>
          <p:nvPicPr>
            <p:cNvPr id="60435" name="Picture 7" descr="Hu bac cua nguoi cha(3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2"/>
              <a:ext cx="4080" cy="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6" name="Oval 13"/>
            <p:cNvSpPr>
              <a:spLocks noChangeArrowheads="1"/>
            </p:cNvSpPr>
            <p:nvPr/>
          </p:nvSpPr>
          <p:spPr bwMode="auto">
            <a:xfrm>
              <a:off x="672" y="2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024563" y="1955800"/>
            <a:ext cx="3119437" cy="2576513"/>
            <a:chOff x="624" y="1449"/>
            <a:chExt cx="4080" cy="1182"/>
          </a:xfrm>
        </p:grpSpPr>
        <p:pic>
          <p:nvPicPr>
            <p:cNvPr id="60433" name="Picture 8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" b="61868"/>
            <a:stretch>
              <a:fillRect/>
            </a:stretch>
          </p:blipFill>
          <p:spPr bwMode="auto">
            <a:xfrm>
              <a:off x="624" y="1449"/>
              <a:ext cx="4080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4" name="Oval 18"/>
            <p:cNvSpPr>
              <a:spLocks noChangeArrowheads="1"/>
            </p:cNvSpPr>
            <p:nvPr/>
          </p:nvSpPr>
          <p:spPr bwMode="auto">
            <a:xfrm>
              <a:off x="672" y="14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-9525" y="4521200"/>
            <a:ext cx="2676525" cy="2362200"/>
            <a:chOff x="606" y="2640"/>
            <a:chExt cx="1296" cy="1680"/>
          </a:xfrm>
        </p:grpSpPr>
        <p:pic>
          <p:nvPicPr>
            <p:cNvPr id="60431" name="Picture 9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77" r="71620"/>
            <a:stretch>
              <a:fillRect/>
            </a:stretch>
          </p:blipFill>
          <p:spPr bwMode="auto">
            <a:xfrm>
              <a:off x="606" y="2640"/>
              <a:ext cx="12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2" name="Oval 19"/>
            <p:cNvSpPr>
              <a:spLocks noChangeArrowheads="1"/>
            </p:cNvSpPr>
            <p:nvPr/>
          </p:nvSpPr>
          <p:spPr bwMode="auto">
            <a:xfrm>
              <a:off x="672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714625" y="4521200"/>
            <a:ext cx="3195638" cy="2376488"/>
            <a:chOff x="1908" y="2640"/>
            <a:chExt cx="1344" cy="1689"/>
          </a:xfrm>
        </p:grpSpPr>
        <p:pic>
          <p:nvPicPr>
            <p:cNvPr id="60429" name="Picture 10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 t="40636" r="35794"/>
            <a:stretch>
              <a:fillRect/>
            </a:stretch>
          </p:blipFill>
          <p:spPr bwMode="auto">
            <a:xfrm>
              <a:off x="1908" y="2646"/>
              <a:ext cx="1344" cy="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Oval 20"/>
            <p:cNvSpPr>
              <a:spLocks noChangeArrowheads="1"/>
            </p:cNvSpPr>
            <p:nvPr/>
          </p:nvSpPr>
          <p:spPr bwMode="auto">
            <a:xfrm>
              <a:off x="2016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910263" y="4529138"/>
            <a:ext cx="3195637" cy="2390775"/>
            <a:chOff x="3273" y="2643"/>
            <a:chExt cx="1440" cy="1704"/>
          </a:xfrm>
        </p:grpSpPr>
        <p:pic>
          <p:nvPicPr>
            <p:cNvPr id="60427" name="Picture 11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9484" r="43" b="757"/>
            <a:stretch>
              <a:fillRect/>
            </a:stretch>
          </p:blipFill>
          <p:spPr bwMode="auto">
            <a:xfrm>
              <a:off x="3273" y="2643"/>
              <a:ext cx="1440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8" name="Oval 21"/>
            <p:cNvSpPr>
              <a:spLocks noChangeArrowheads="1"/>
            </p:cNvSpPr>
            <p:nvPr/>
          </p:nvSpPr>
          <p:spPr bwMode="auto">
            <a:xfrm>
              <a:off x="3303" y="26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21883" name="Text Box 27"/>
          <p:cNvSpPr txBox="1">
            <a:spLocks noChangeArrowheads="1"/>
          </p:cNvSpPr>
          <p:nvPr/>
        </p:nvSpPr>
        <p:spPr bwMode="auto">
          <a:xfrm>
            <a:off x="115888" y="1019175"/>
            <a:ext cx="9029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Sắp xếp lại các tranh sau theo đúng thứ tự trong câu chuyện “Hũ bạc của người cha”.</a:t>
            </a:r>
          </a:p>
        </p:txBody>
      </p:sp>
      <p:sp>
        <p:nvSpPr>
          <p:cNvPr id="60424" name="Text Box 25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5" name="Text Box 26"/>
          <p:cNvSpPr txBox="1">
            <a:spLocks noChangeArrowheads="1"/>
          </p:cNvSpPr>
          <p:nvPr/>
        </p:nvSpPr>
        <p:spPr bwMode="auto">
          <a:xfrm>
            <a:off x="-228600" y="920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0426" name="Text Box 27"/>
          <p:cNvSpPr txBox="1">
            <a:spLocks noChangeArrowheads="1"/>
          </p:cNvSpPr>
          <p:nvPr/>
        </p:nvSpPr>
        <p:spPr bwMode="auto">
          <a:xfrm>
            <a:off x="-114300" y="50006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2618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1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2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Text Box 528"/>
          <p:cNvSpPr txBox="1">
            <a:spLocks noChangeArrowheads="1"/>
          </p:cNvSpPr>
          <p:nvPr/>
        </p:nvSpPr>
        <p:spPr bwMode="auto">
          <a:xfrm>
            <a:off x="0" y="15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1444" name="Text Box 529"/>
          <p:cNvSpPr txBox="1">
            <a:spLocks noChangeArrowheads="1"/>
          </p:cNvSpPr>
          <p:nvPr/>
        </p:nvSpPr>
        <p:spPr bwMode="auto">
          <a:xfrm>
            <a:off x="0" y="39052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11796" name="Text Box 532"/>
          <p:cNvSpPr txBox="1">
            <a:spLocks noChangeArrowheads="1"/>
          </p:cNvSpPr>
          <p:nvPr/>
        </p:nvSpPr>
        <p:spPr bwMode="auto">
          <a:xfrm>
            <a:off x="34925" y="998538"/>
            <a:ext cx="8880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* Các tranh sắp xếp đúng lần lượt là: </a:t>
            </a:r>
          </a:p>
        </p:txBody>
      </p: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12700" y="1676400"/>
            <a:ext cx="2676525" cy="2362200"/>
            <a:chOff x="606" y="2640"/>
            <a:chExt cx="1296" cy="1680"/>
          </a:xfrm>
        </p:grpSpPr>
        <p:pic>
          <p:nvPicPr>
            <p:cNvPr id="61459" name="Picture 9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77" r="71620"/>
            <a:stretch>
              <a:fillRect/>
            </a:stretch>
          </p:blipFill>
          <p:spPr bwMode="auto">
            <a:xfrm>
              <a:off x="606" y="2640"/>
              <a:ext cx="12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0" name="Oval 19"/>
            <p:cNvSpPr>
              <a:spLocks noChangeArrowheads="1"/>
            </p:cNvSpPr>
            <p:nvPr/>
          </p:nvSpPr>
          <p:spPr bwMode="auto">
            <a:xfrm>
              <a:off x="672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2776538" y="1662113"/>
            <a:ext cx="3195637" cy="2390775"/>
            <a:chOff x="3273" y="2643"/>
            <a:chExt cx="1440" cy="1704"/>
          </a:xfrm>
        </p:grpSpPr>
        <p:pic>
          <p:nvPicPr>
            <p:cNvPr id="61457" name="Picture 11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48" t="39484" r="43" b="757"/>
            <a:stretch>
              <a:fillRect/>
            </a:stretch>
          </p:blipFill>
          <p:spPr bwMode="auto">
            <a:xfrm>
              <a:off x="3273" y="2643"/>
              <a:ext cx="1440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8" name="Oval 21"/>
            <p:cNvSpPr>
              <a:spLocks noChangeArrowheads="1"/>
            </p:cNvSpPr>
            <p:nvPr/>
          </p:nvSpPr>
          <p:spPr bwMode="auto">
            <a:xfrm>
              <a:off x="3303" y="26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5948363" y="1676400"/>
            <a:ext cx="3195637" cy="2376488"/>
            <a:chOff x="1908" y="2640"/>
            <a:chExt cx="1344" cy="1689"/>
          </a:xfrm>
        </p:grpSpPr>
        <p:pic>
          <p:nvPicPr>
            <p:cNvPr id="61455" name="Picture 10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1" t="40636" r="35794"/>
            <a:stretch>
              <a:fillRect/>
            </a:stretch>
          </p:blipFill>
          <p:spPr bwMode="auto">
            <a:xfrm>
              <a:off x="1908" y="2646"/>
              <a:ext cx="1344" cy="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6" name="Oval 20"/>
            <p:cNvSpPr>
              <a:spLocks noChangeArrowheads="1"/>
            </p:cNvSpPr>
            <p:nvPr/>
          </p:nvSpPr>
          <p:spPr bwMode="auto">
            <a:xfrm>
              <a:off x="2016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23813" y="4192588"/>
            <a:ext cx="6015037" cy="2571750"/>
            <a:chOff x="624" y="192"/>
            <a:chExt cx="4080" cy="1257"/>
          </a:xfrm>
        </p:grpSpPr>
        <p:pic>
          <p:nvPicPr>
            <p:cNvPr id="61453" name="Picture 7" descr="Hu bac cua nguoi cha(3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2"/>
              <a:ext cx="4080" cy="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4" name="Oval 13"/>
            <p:cNvSpPr>
              <a:spLocks noChangeArrowheads="1"/>
            </p:cNvSpPr>
            <p:nvPr/>
          </p:nvSpPr>
          <p:spPr bwMode="auto">
            <a:xfrm>
              <a:off x="672" y="2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4" name="Group 23"/>
          <p:cNvGrpSpPr>
            <a:grpSpLocks/>
          </p:cNvGrpSpPr>
          <p:nvPr/>
        </p:nvGrpSpPr>
        <p:grpSpPr bwMode="auto">
          <a:xfrm>
            <a:off x="5986463" y="4205288"/>
            <a:ext cx="3119437" cy="2576512"/>
            <a:chOff x="624" y="1449"/>
            <a:chExt cx="4080" cy="1182"/>
          </a:xfrm>
        </p:grpSpPr>
        <p:pic>
          <p:nvPicPr>
            <p:cNvPr id="61451" name="Picture 8" descr="Hu bac cua nguoi c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" b="61868"/>
            <a:stretch>
              <a:fillRect/>
            </a:stretch>
          </p:blipFill>
          <p:spPr bwMode="auto">
            <a:xfrm>
              <a:off x="624" y="1449"/>
              <a:ext cx="4080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Oval 18"/>
            <p:cNvSpPr>
              <a:spLocks noChangeArrowheads="1"/>
            </p:cNvSpPr>
            <p:nvPr/>
          </p:nvSpPr>
          <p:spPr bwMode="auto">
            <a:xfrm>
              <a:off x="672" y="1449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91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5" name="Group 7"/>
          <p:cNvGrpSpPr>
            <a:grpSpLocks/>
          </p:cNvGrpSpPr>
          <p:nvPr/>
        </p:nvGrpSpPr>
        <p:grpSpPr bwMode="auto">
          <a:xfrm>
            <a:off x="7938" y="1979613"/>
            <a:ext cx="5562600" cy="4876800"/>
            <a:chOff x="672" y="912"/>
            <a:chExt cx="4512" cy="3408"/>
          </a:xfrm>
        </p:grpSpPr>
        <p:pic>
          <p:nvPicPr>
            <p:cNvPr id="63496" name="Picture 4" descr="Image539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960"/>
              <a:ext cx="4512" cy="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768" y="912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1</a:t>
              </a:r>
            </a:p>
          </p:txBody>
        </p:sp>
      </p:grp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6172200" y="2490788"/>
            <a:ext cx="2659063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“Cha muốn trước khi nhắm mắt, thấy con kiếm nổi bát cơm. Con hãy đi làm và mang tiền về đây.”</a:t>
            </a:r>
          </a:p>
        </p:txBody>
      </p:sp>
      <p:sp>
        <p:nvSpPr>
          <p:cNvPr id="6349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3" name="Text Box 10"/>
          <p:cNvSpPr txBox="1">
            <a:spLocks noChangeArrowheads="1"/>
          </p:cNvSpPr>
          <p:nvPr/>
        </p:nvSpPr>
        <p:spPr bwMode="auto">
          <a:xfrm>
            <a:off x="-152400" y="920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-123825" y="51911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133475" y="1084263"/>
            <a:ext cx="662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lại từng đoạn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16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6" grpId="0"/>
      <p:bldP spid="839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152400" y="1447800"/>
            <a:ext cx="3276600" cy="1600200"/>
          </a:xfrm>
          <a:prstGeom prst="cloudCallout">
            <a:avLst>
              <a:gd name="adj1" fmla="val 142977"/>
              <a:gd name="adj2" fmla="val 5268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“Đây không phải tiền con làm ra”</a:t>
            </a:r>
          </a:p>
        </p:txBody>
      </p:sp>
      <p:grpSp>
        <p:nvGrpSpPr>
          <p:cNvPr id="64515" name="Group 6"/>
          <p:cNvGrpSpPr>
            <a:grpSpLocks/>
          </p:cNvGrpSpPr>
          <p:nvPr/>
        </p:nvGrpSpPr>
        <p:grpSpPr bwMode="auto">
          <a:xfrm>
            <a:off x="3995738" y="2100263"/>
            <a:ext cx="5124450" cy="4757737"/>
            <a:chOff x="2112" y="1152"/>
            <a:chExt cx="3648" cy="3168"/>
          </a:xfrm>
        </p:grpSpPr>
        <p:pic>
          <p:nvPicPr>
            <p:cNvPr id="64520" name="Picture 7" descr="Image541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364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Oval 8"/>
            <p:cNvSpPr>
              <a:spLocks noChangeArrowheads="1"/>
            </p:cNvSpPr>
            <p:nvPr/>
          </p:nvSpPr>
          <p:spPr bwMode="auto">
            <a:xfrm>
              <a:off x="2112" y="1152"/>
              <a:ext cx="5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2</a:t>
              </a:r>
            </a:p>
          </p:txBody>
        </p:sp>
      </p:grpSp>
      <p:sp>
        <p:nvSpPr>
          <p:cNvPr id="64516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7" name="Text Box 10"/>
          <p:cNvSpPr txBox="1">
            <a:spLocks noChangeArrowheads="1"/>
          </p:cNvSpPr>
          <p:nvPr/>
        </p:nvSpPr>
        <p:spPr bwMode="auto">
          <a:xfrm>
            <a:off x="-23813" y="152400"/>
            <a:ext cx="914400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23813" y="5492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685800" y="3505200"/>
            <a:ext cx="2895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Người cha vứt ngay nắm tiền xuống ao.</a:t>
            </a:r>
          </a:p>
        </p:txBody>
      </p:sp>
    </p:spTree>
    <p:extLst>
      <p:ext uri="{BB962C8B-B14F-4D97-AF65-F5344CB8AC3E}">
        <p14:creationId xmlns:p14="http://schemas.microsoft.com/office/powerpoint/2010/main" val="31820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5"/>
          <p:cNvGrpSpPr>
            <a:grpSpLocks/>
          </p:cNvGrpSpPr>
          <p:nvPr/>
        </p:nvGrpSpPr>
        <p:grpSpPr bwMode="auto">
          <a:xfrm>
            <a:off x="0" y="1828800"/>
            <a:ext cx="5715000" cy="5029200"/>
            <a:chOff x="0" y="1152"/>
            <a:chExt cx="3600" cy="3168"/>
          </a:xfrm>
        </p:grpSpPr>
        <p:pic>
          <p:nvPicPr>
            <p:cNvPr id="65543" name="Picture 6" descr="Image540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360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Oval 7"/>
            <p:cNvSpPr>
              <a:spLocks noChangeArrowheads="1"/>
            </p:cNvSpPr>
            <p:nvPr/>
          </p:nvSpPr>
          <p:spPr bwMode="auto">
            <a:xfrm>
              <a:off x="144" y="1200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3</a:t>
              </a:r>
            </a:p>
          </p:txBody>
        </p:sp>
      </p:grp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6019800" y="2171700"/>
            <a:ext cx="32766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 ta đành tìm vào một làng xin xay thóc thuê. Xay một thúng thóc được trả công hai bát gạo. Anh chỉ dám ăn một bát.</a:t>
            </a:r>
          </a:p>
        </p:txBody>
      </p:sp>
      <p:sp>
        <p:nvSpPr>
          <p:cNvPr id="6554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Text Box 11"/>
          <p:cNvSpPr txBox="1">
            <a:spLocks noChangeArrowheads="1"/>
          </p:cNvSpPr>
          <p:nvPr/>
        </p:nvSpPr>
        <p:spPr bwMode="auto">
          <a:xfrm>
            <a:off x="-6350" y="249238"/>
            <a:ext cx="9144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5542" name="Text Box 12"/>
          <p:cNvSpPr txBox="1">
            <a:spLocks noChangeArrowheads="1"/>
          </p:cNvSpPr>
          <p:nvPr/>
        </p:nvSpPr>
        <p:spPr bwMode="auto">
          <a:xfrm>
            <a:off x="15875" y="728663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30801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7"/>
          <p:cNvGrpSpPr>
            <a:grpSpLocks/>
          </p:cNvGrpSpPr>
          <p:nvPr/>
        </p:nvGrpSpPr>
        <p:grpSpPr bwMode="auto">
          <a:xfrm>
            <a:off x="3810000" y="1981200"/>
            <a:ext cx="5334000" cy="4876800"/>
            <a:chOff x="2400" y="1824"/>
            <a:chExt cx="3360" cy="2496"/>
          </a:xfrm>
        </p:grpSpPr>
        <p:pic>
          <p:nvPicPr>
            <p:cNvPr id="66567" name="Picture 5" descr="Image537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824"/>
              <a:ext cx="3312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Oval 6"/>
            <p:cNvSpPr>
              <a:spLocks noChangeArrowheads="1"/>
            </p:cNvSpPr>
            <p:nvPr/>
          </p:nvSpPr>
          <p:spPr bwMode="auto">
            <a:xfrm>
              <a:off x="2400" y="1872"/>
              <a:ext cx="384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cs typeface="Arial" pitchFamily="34" charset="0"/>
                </a:rPr>
                <a:t>4</a:t>
              </a:r>
            </a:p>
          </p:txBody>
        </p:sp>
      </p:grp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95300" y="2732088"/>
            <a:ext cx="33147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 liền ném luôn mấy đồng tiền vào bếp lửa. Người con vội thọc tay vào lửa lấy ra.</a:t>
            </a:r>
          </a:p>
        </p:txBody>
      </p:sp>
      <p:sp>
        <p:nvSpPr>
          <p:cNvPr id="66564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Text Box 10"/>
          <p:cNvSpPr txBox="1">
            <a:spLocks noChangeArrowheads="1"/>
          </p:cNvSpPr>
          <p:nvPr/>
        </p:nvSpPr>
        <p:spPr bwMode="auto">
          <a:xfrm>
            <a:off x="0" y="533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14590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5"/>
          <p:cNvGrpSpPr>
            <a:grpSpLocks/>
          </p:cNvGrpSpPr>
          <p:nvPr/>
        </p:nvGrpSpPr>
        <p:grpSpPr bwMode="auto">
          <a:xfrm>
            <a:off x="3886200" y="1828800"/>
            <a:ext cx="5257800" cy="5029200"/>
            <a:chOff x="1728" y="1584"/>
            <a:chExt cx="4032" cy="2736"/>
          </a:xfrm>
        </p:grpSpPr>
        <p:pic>
          <p:nvPicPr>
            <p:cNvPr id="67591" name="Picture 6" descr="Image538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584"/>
              <a:ext cx="4032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2" name="Oval 7"/>
            <p:cNvSpPr>
              <a:spLocks noChangeArrowheads="1"/>
            </p:cNvSpPr>
            <p:nvPr/>
          </p:nvSpPr>
          <p:spPr bwMode="auto">
            <a:xfrm>
              <a:off x="1776" y="1632"/>
              <a:ext cx="576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4000">
                  <a:solidFill>
                    <a:srgbClr val="000000"/>
                  </a:solidFill>
                  <a:cs typeface="Arial" pitchFamily="34" charset="0"/>
                </a:rPr>
                <a:t>5</a:t>
              </a:r>
            </a:p>
          </p:txBody>
        </p:sp>
      </p:grp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457200" y="2333625"/>
            <a:ext cx="32004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“Nếu con lười biếng, Dù cha cho một trăm hũ bạc cũng không đủ. Hũ bạc tiêu không bao giờ hết chính là hai bàn tay con”</a:t>
            </a:r>
          </a:p>
        </p:txBody>
      </p:sp>
      <p:sp>
        <p:nvSpPr>
          <p:cNvPr id="67588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9" name="Text Box 10"/>
          <p:cNvSpPr txBox="1">
            <a:spLocks noChangeArrowheads="1"/>
          </p:cNvSpPr>
          <p:nvPr/>
        </p:nvSpPr>
        <p:spPr bwMode="auto">
          <a:xfrm>
            <a:off x="0" y="5334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chuyện</a:t>
            </a: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Hũ bạc của người cha</a:t>
            </a:r>
          </a:p>
        </p:txBody>
      </p:sp>
    </p:spTree>
    <p:extLst>
      <p:ext uri="{BB962C8B-B14F-4D97-AF65-F5344CB8AC3E}">
        <p14:creationId xmlns:p14="http://schemas.microsoft.com/office/powerpoint/2010/main" val="12592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nhatarc12ponagatower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ainbow,_big_sky,_mt"/>
          <p:cNvPicPr>
            <a:picLocks noChangeAspect="1" noChangeArrowheads="1"/>
          </p:cNvPicPr>
          <p:nvPr/>
        </p:nvPicPr>
        <p:blipFill>
          <a:blip r:embed="rId2">
            <a:lum bright="12000" contrast="18000"/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1676400" cy="990600"/>
            <a:chOff x="2928" y="384"/>
            <a:chExt cx="1789" cy="1403"/>
          </a:xfrm>
        </p:grpSpPr>
        <p:sp>
          <p:nvSpPr>
            <p:cNvPr id="56516" name="Oval 4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7" name="Oval 5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8" name="Freeform 6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9" name="Freeform 7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0" name="Freeform 8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1" name="Freeform 9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2" name="Freeform 10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3" name="Freeform 11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4" name="Freeform 12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5" name="Freeform 13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6" name="Freeform 14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7" name="Freeform 15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8" name="Freeform 16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29" name="Freeform 17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0" name="Freeform 18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1" name="Freeform 19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2" name="Freeform 20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3" name="Freeform 21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4" name="Freeform 22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5" name="Freeform 23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6" name="Freeform 24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7" name="Freeform 25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8" name="Freeform 26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39" name="Freeform 27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0" name="Freeform 28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1" name="Freeform 29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2" name="Freeform 30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3" name="Freeform 31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4" name="Freeform 32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5" name="Freeform 33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6" name="Freeform 34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7" name="Freeform 35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8" name="Freeform 36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49" name="Freeform 37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0" name="Freeform 38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9 w 2736"/>
                <a:gd name="T7" fmla="*/ 0 h 504"/>
                <a:gd name="T8" fmla="*/ 9 w 2736"/>
                <a:gd name="T9" fmla="*/ 0 h 504"/>
                <a:gd name="T10" fmla="*/ 6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1" name="Freeform 39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3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2" name="Freeform 40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3" name="Freeform 41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4" name="Freeform 42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5" name="Freeform 43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6" name="Freeform 44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7" name="Freeform 45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8" name="Freeform 46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59" name="Freeform 47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0" name="Freeform 48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1" name="Freeform 49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0 h 791"/>
                <a:gd name="T8" fmla="*/ 2 w 1769"/>
                <a:gd name="T9" fmla="*/ 0 h 791"/>
                <a:gd name="T10" fmla="*/ 2 w 1769"/>
                <a:gd name="T11" fmla="*/ 1 h 791"/>
                <a:gd name="T12" fmla="*/ 2 w 1769"/>
                <a:gd name="T13" fmla="*/ 1 h 791"/>
                <a:gd name="T14" fmla="*/ 1 w 1769"/>
                <a:gd name="T15" fmla="*/ 0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2" name="Freeform 50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3" name="Freeform 51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1 h 791"/>
                <a:gd name="T10" fmla="*/ 2 w 1769"/>
                <a:gd name="T11" fmla="*/ 1 h 791"/>
                <a:gd name="T12" fmla="*/ 2 w 1769"/>
                <a:gd name="T13" fmla="*/ 1 h 791"/>
                <a:gd name="T14" fmla="*/ 2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4" name="Freeform 52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3 h 504"/>
                <a:gd name="T2" fmla="*/ 2 w 2736"/>
                <a:gd name="T3" fmla="*/ 1 h 504"/>
                <a:gd name="T4" fmla="*/ 4 w 2736"/>
                <a:gd name="T5" fmla="*/ 0 h 504"/>
                <a:gd name="T6" fmla="*/ 7 w 2736"/>
                <a:gd name="T7" fmla="*/ 0 h 504"/>
                <a:gd name="T8" fmla="*/ 7 w 2736"/>
                <a:gd name="T9" fmla="*/ 1 h 504"/>
                <a:gd name="T10" fmla="*/ 4 w 2736"/>
                <a:gd name="T11" fmla="*/ 1 h 504"/>
                <a:gd name="T12" fmla="*/ 2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5" name="Freeform 53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2 w 1769"/>
                <a:gd name="T7" fmla="*/ 2 h 791"/>
                <a:gd name="T8" fmla="*/ 2 w 1769"/>
                <a:gd name="T9" fmla="*/ 3 h 791"/>
                <a:gd name="T10" fmla="*/ 2 w 1769"/>
                <a:gd name="T11" fmla="*/ 4 h 791"/>
                <a:gd name="T12" fmla="*/ 2 w 1769"/>
                <a:gd name="T13" fmla="*/ 3 h 791"/>
                <a:gd name="T14" fmla="*/ 2 w 1769"/>
                <a:gd name="T15" fmla="*/ 2 h 791"/>
                <a:gd name="T16" fmla="*/ 2 w 1769"/>
                <a:gd name="T17" fmla="*/ 2 h 791"/>
                <a:gd name="T18" fmla="*/ 1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6" name="Freeform 54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7" name="Freeform 55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8" name="Freeform 56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69" name="Freeform 57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0" name="Freeform 58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2 w 2736"/>
                <a:gd name="T5" fmla="*/ 0 h 504"/>
                <a:gd name="T6" fmla="*/ 18 w 2736"/>
                <a:gd name="T7" fmla="*/ 0 h 504"/>
                <a:gd name="T8" fmla="*/ 18 w 2736"/>
                <a:gd name="T9" fmla="*/ 1 h 504"/>
                <a:gd name="T10" fmla="*/ 12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1" name="Freeform 59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7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2" name="Freeform 60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3 h 504"/>
                <a:gd name="T2" fmla="*/ 5 w 2736"/>
                <a:gd name="T3" fmla="*/ 1 h 504"/>
                <a:gd name="T4" fmla="*/ 10 w 2736"/>
                <a:gd name="T5" fmla="*/ 0 h 504"/>
                <a:gd name="T6" fmla="*/ 16 w 2736"/>
                <a:gd name="T7" fmla="*/ 0 h 504"/>
                <a:gd name="T8" fmla="*/ 16 w 2736"/>
                <a:gd name="T9" fmla="*/ 1 h 504"/>
                <a:gd name="T10" fmla="*/ 10 w 2736"/>
                <a:gd name="T11" fmla="*/ 1 h 504"/>
                <a:gd name="T12" fmla="*/ 4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3" name="Freeform 61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1 h 791"/>
                <a:gd name="T6" fmla="*/ 5 w 1769"/>
                <a:gd name="T7" fmla="*/ 3 h 791"/>
                <a:gd name="T8" fmla="*/ 6 w 1769"/>
                <a:gd name="T9" fmla="*/ 4 h 791"/>
                <a:gd name="T10" fmla="*/ 6 w 1769"/>
                <a:gd name="T11" fmla="*/ 4 h 791"/>
                <a:gd name="T12" fmla="*/ 5 w 1769"/>
                <a:gd name="T13" fmla="*/ 4 h 791"/>
                <a:gd name="T14" fmla="*/ 5 w 1769"/>
                <a:gd name="T15" fmla="*/ 3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4" name="Freeform 62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5" name="Freeform 63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6" name="Freeform 64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3 w 2736"/>
                <a:gd name="T5" fmla="*/ 0 h 504"/>
                <a:gd name="T6" fmla="*/ 20 w 2736"/>
                <a:gd name="T7" fmla="*/ 0 h 504"/>
                <a:gd name="T8" fmla="*/ 20 w 2736"/>
                <a:gd name="T9" fmla="*/ 1 h 504"/>
                <a:gd name="T10" fmla="*/ 13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7" name="Freeform 65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7 w 1769"/>
                <a:gd name="T7" fmla="*/ 3 h 791"/>
                <a:gd name="T8" fmla="*/ 7 w 1769"/>
                <a:gd name="T9" fmla="*/ 4 h 791"/>
                <a:gd name="T10" fmla="*/ 7 w 1769"/>
                <a:gd name="T11" fmla="*/ 6 h 791"/>
                <a:gd name="T12" fmla="*/ 7 w 1769"/>
                <a:gd name="T13" fmla="*/ 4 h 791"/>
                <a:gd name="T14" fmla="*/ 6 w 1769"/>
                <a:gd name="T15" fmla="*/ 3 h 791"/>
                <a:gd name="T16" fmla="*/ 5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8" name="Freeform 66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2 h 504"/>
                <a:gd name="T2" fmla="*/ 6 w 2736"/>
                <a:gd name="T3" fmla="*/ 1 h 504"/>
                <a:gd name="T4" fmla="*/ 12 w 2736"/>
                <a:gd name="T5" fmla="*/ 0 h 504"/>
                <a:gd name="T6" fmla="*/ 19 w 2736"/>
                <a:gd name="T7" fmla="*/ 0 h 504"/>
                <a:gd name="T8" fmla="*/ 18 w 2736"/>
                <a:gd name="T9" fmla="*/ 0 h 504"/>
                <a:gd name="T10" fmla="*/ 12 w 2736"/>
                <a:gd name="T11" fmla="*/ 0 h 504"/>
                <a:gd name="T12" fmla="*/ 4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79" name="Freeform 67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6 w 1769"/>
                <a:gd name="T7" fmla="*/ 2 h 791"/>
                <a:gd name="T8" fmla="*/ 7 w 1769"/>
                <a:gd name="T9" fmla="*/ 2 h 791"/>
                <a:gd name="T10" fmla="*/ 7 w 1769"/>
                <a:gd name="T11" fmla="*/ 3 h 791"/>
                <a:gd name="T12" fmla="*/ 6 w 1769"/>
                <a:gd name="T13" fmla="*/ 3 h 791"/>
                <a:gd name="T14" fmla="*/ 5 w 1769"/>
                <a:gd name="T15" fmla="*/ 2 h 791"/>
                <a:gd name="T16" fmla="*/ 4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0" name="Freeform 68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2 h 504"/>
                <a:gd name="T2" fmla="*/ 5 w 2736"/>
                <a:gd name="T3" fmla="*/ 1 h 504"/>
                <a:gd name="T4" fmla="*/ 9 w 2736"/>
                <a:gd name="T5" fmla="*/ 0 h 504"/>
                <a:gd name="T6" fmla="*/ 14 w 2736"/>
                <a:gd name="T7" fmla="*/ 0 h 504"/>
                <a:gd name="T8" fmla="*/ 14 w 2736"/>
                <a:gd name="T9" fmla="*/ 0 h 504"/>
                <a:gd name="T10" fmla="*/ 9 w 2736"/>
                <a:gd name="T11" fmla="*/ 0 h 504"/>
                <a:gd name="T12" fmla="*/ 3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1" name="Freeform 69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5 w 1769"/>
                <a:gd name="T7" fmla="*/ 2 h 791"/>
                <a:gd name="T8" fmla="*/ 5 w 1769"/>
                <a:gd name="T9" fmla="*/ 2 h 791"/>
                <a:gd name="T10" fmla="*/ 5 w 1769"/>
                <a:gd name="T11" fmla="*/ 3 h 791"/>
                <a:gd name="T12" fmla="*/ 5 w 1769"/>
                <a:gd name="T13" fmla="*/ 3 h 791"/>
                <a:gd name="T14" fmla="*/ 4 w 1769"/>
                <a:gd name="T15" fmla="*/ 2 h 791"/>
                <a:gd name="T16" fmla="*/ 3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2" name="Freeform 70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9 w 2736"/>
                <a:gd name="T5" fmla="*/ 0 h 504"/>
                <a:gd name="T6" fmla="*/ 13 w 2736"/>
                <a:gd name="T7" fmla="*/ 0 h 504"/>
                <a:gd name="T8" fmla="*/ 13 w 2736"/>
                <a:gd name="T9" fmla="*/ 0 h 504"/>
                <a:gd name="T10" fmla="*/ 9 w 2736"/>
                <a:gd name="T11" fmla="*/ 0 h 504"/>
                <a:gd name="T12" fmla="*/ 3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3" name="Freeform 71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0 h 791"/>
                <a:gd name="T6" fmla="*/ 5 w 1769"/>
                <a:gd name="T7" fmla="*/ 1 h 791"/>
                <a:gd name="T8" fmla="*/ 5 w 1769"/>
                <a:gd name="T9" fmla="*/ 1 h 791"/>
                <a:gd name="T10" fmla="*/ 5 w 1769"/>
                <a:gd name="T11" fmla="*/ 1 h 791"/>
                <a:gd name="T12" fmla="*/ 5 w 1769"/>
                <a:gd name="T13" fmla="*/ 1 h 791"/>
                <a:gd name="T14" fmla="*/ 4 w 1769"/>
                <a:gd name="T15" fmla="*/ 1 h 791"/>
                <a:gd name="T16" fmla="*/ 3 w 1769"/>
                <a:gd name="T17" fmla="*/ 0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4" name="Freeform 72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6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6 w 776"/>
                <a:gd name="T33" fmla="*/ 12 h 2368"/>
                <a:gd name="T34" fmla="*/ 6 w 776"/>
                <a:gd name="T35" fmla="*/ 13 h 2368"/>
                <a:gd name="T36" fmla="*/ 6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5" name="Arc 73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6" name="Arc 74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7" name="Arc 75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8" name="Arc 76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89" name="Arc 77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0" name="Arc 78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1" name="Arc 79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2" name="Arc 80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3" name="Freeform 81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5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5 w 776"/>
                <a:gd name="T33" fmla="*/ 12 h 2368"/>
                <a:gd name="T34" fmla="*/ 6 w 776"/>
                <a:gd name="T35" fmla="*/ 13 h 2368"/>
                <a:gd name="T36" fmla="*/ 5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4" name="Freeform 82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5" name="Arc 83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6" name="Arc 84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7" name="Arc 85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8" name="Freeform 86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1 h 2368"/>
                <a:gd name="T2" fmla="*/ 22 w 776"/>
                <a:gd name="T3" fmla="*/ 0 h 2368"/>
                <a:gd name="T4" fmla="*/ 9 w 776"/>
                <a:gd name="T5" fmla="*/ 1 h 2368"/>
                <a:gd name="T6" fmla="*/ 31 w 776"/>
                <a:gd name="T7" fmla="*/ 1 h 2368"/>
                <a:gd name="T8" fmla="*/ 18 w 776"/>
                <a:gd name="T9" fmla="*/ 3 h 2368"/>
                <a:gd name="T10" fmla="*/ 36 w 776"/>
                <a:gd name="T11" fmla="*/ 3 h 2368"/>
                <a:gd name="T12" fmla="*/ 27 w 776"/>
                <a:gd name="T13" fmla="*/ 4 h 2368"/>
                <a:gd name="T14" fmla="*/ 44 w 776"/>
                <a:gd name="T15" fmla="*/ 4 h 2368"/>
                <a:gd name="T16" fmla="*/ 36 w 776"/>
                <a:gd name="T17" fmla="*/ 5 h 2368"/>
                <a:gd name="T18" fmla="*/ 49 w 776"/>
                <a:gd name="T19" fmla="*/ 6 h 2368"/>
                <a:gd name="T20" fmla="*/ 44 w 776"/>
                <a:gd name="T21" fmla="*/ 7 h 2368"/>
                <a:gd name="T22" fmla="*/ 53 w 776"/>
                <a:gd name="T23" fmla="*/ 7 h 2368"/>
                <a:gd name="T24" fmla="*/ 53 w 776"/>
                <a:gd name="T25" fmla="*/ 8 h 2368"/>
                <a:gd name="T26" fmla="*/ 62 w 776"/>
                <a:gd name="T27" fmla="*/ 10 h 2368"/>
                <a:gd name="T28" fmla="*/ 58 w 776"/>
                <a:gd name="T29" fmla="*/ 11 h 2368"/>
                <a:gd name="T30" fmla="*/ 66 w 776"/>
                <a:gd name="T31" fmla="*/ 12 h 2368"/>
                <a:gd name="T32" fmla="*/ 62 w 776"/>
                <a:gd name="T33" fmla="*/ 13 h 2368"/>
                <a:gd name="T34" fmla="*/ 66 w 776"/>
                <a:gd name="T35" fmla="*/ 14 h 2368"/>
                <a:gd name="T36" fmla="*/ 62 w 776"/>
                <a:gd name="T37" fmla="*/ 15 h 2368"/>
                <a:gd name="T38" fmla="*/ 71 w 776"/>
                <a:gd name="T39" fmla="*/ 17 h 2368"/>
                <a:gd name="T40" fmla="*/ 66 w 776"/>
                <a:gd name="T41" fmla="*/ 18 h 2368"/>
                <a:gd name="T42" fmla="*/ 71 w 776"/>
                <a:gd name="T43" fmla="*/ 20 h 2368"/>
                <a:gd name="T44" fmla="*/ 66 w 776"/>
                <a:gd name="T45" fmla="*/ 20 h 2368"/>
                <a:gd name="T46" fmla="*/ 71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99" name="Freeform 87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1 h 2368"/>
                <a:gd name="T2" fmla="*/ 6 w 776"/>
                <a:gd name="T3" fmla="*/ 0 h 2368"/>
                <a:gd name="T4" fmla="*/ 2 w 776"/>
                <a:gd name="T5" fmla="*/ 1 h 2368"/>
                <a:gd name="T6" fmla="*/ 8 w 776"/>
                <a:gd name="T7" fmla="*/ 1 h 2368"/>
                <a:gd name="T8" fmla="*/ 5 w 776"/>
                <a:gd name="T9" fmla="*/ 3 h 2368"/>
                <a:gd name="T10" fmla="*/ 9 w 776"/>
                <a:gd name="T11" fmla="*/ 3 h 2368"/>
                <a:gd name="T12" fmla="*/ 7 w 776"/>
                <a:gd name="T13" fmla="*/ 4 h 2368"/>
                <a:gd name="T14" fmla="*/ 12 w 776"/>
                <a:gd name="T15" fmla="*/ 4 h 2368"/>
                <a:gd name="T16" fmla="*/ 9 w 776"/>
                <a:gd name="T17" fmla="*/ 5 h 2368"/>
                <a:gd name="T18" fmla="*/ 13 w 776"/>
                <a:gd name="T19" fmla="*/ 6 h 2368"/>
                <a:gd name="T20" fmla="*/ 12 w 776"/>
                <a:gd name="T21" fmla="*/ 7 h 2368"/>
                <a:gd name="T22" fmla="*/ 14 w 776"/>
                <a:gd name="T23" fmla="*/ 7 h 2368"/>
                <a:gd name="T24" fmla="*/ 14 w 776"/>
                <a:gd name="T25" fmla="*/ 8 h 2368"/>
                <a:gd name="T26" fmla="*/ 17 w 776"/>
                <a:gd name="T27" fmla="*/ 10 h 2368"/>
                <a:gd name="T28" fmla="*/ 15 w 776"/>
                <a:gd name="T29" fmla="*/ 11 h 2368"/>
                <a:gd name="T30" fmla="*/ 18 w 776"/>
                <a:gd name="T31" fmla="*/ 12 h 2368"/>
                <a:gd name="T32" fmla="*/ 17 w 776"/>
                <a:gd name="T33" fmla="*/ 13 h 2368"/>
                <a:gd name="T34" fmla="*/ 18 w 776"/>
                <a:gd name="T35" fmla="*/ 14 h 2368"/>
                <a:gd name="T36" fmla="*/ 17 w 776"/>
                <a:gd name="T37" fmla="*/ 15 h 2368"/>
                <a:gd name="T38" fmla="*/ 19 w 776"/>
                <a:gd name="T39" fmla="*/ 16 h 2368"/>
                <a:gd name="T40" fmla="*/ 18 w 776"/>
                <a:gd name="T41" fmla="*/ 18 h 2368"/>
                <a:gd name="T42" fmla="*/ 19 w 776"/>
                <a:gd name="T43" fmla="*/ 20 h 2368"/>
                <a:gd name="T44" fmla="*/ 18 w 776"/>
                <a:gd name="T45" fmla="*/ 20 h 2368"/>
                <a:gd name="T46" fmla="*/ 19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0" name="Freeform 88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1 h 2368"/>
                <a:gd name="T2" fmla="*/ 1 w 776"/>
                <a:gd name="T3" fmla="*/ 0 h 2368"/>
                <a:gd name="T4" fmla="*/ 1 w 776"/>
                <a:gd name="T5" fmla="*/ 1 h 2368"/>
                <a:gd name="T6" fmla="*/ 2 w 776"/>
                <a:gd name="T7" fmla="*/ 1 h 2368"/>
                <a:gd name="T8" fmla="*/ 1 w 776"/>
                <a:gd name="T9" fmla="*/ 3 h 2368"/>
                <a:gd name="T10" fmla="*/ 2 w 776"/>
                <a:gd name="T11" fmla="*/ 3 h 2368"/>
                <a:gd name="T12" fmla="*/ 2 w 776"/>
                <a:gd name="T13" fmla="*/ 4 h 2368"/>
                <a:gd name="T14" fmla="*/ 3 w 776"/>
                <a:gd name="T15" fmla="*/ 4 h 2368"/>
                <a:gd name="T16" fmla="*/ 2 w 776"/>
                <a:gd name="T17" fmla="*/ 5 h 2368"/>
                <a:gd name="T18" fmla="*/ 3 w 776"/>
                <a:gd name="T19" fmla="*/ 6 h 2368"/>
                <a:gd name="T20" fmla="*/ 3 w 776"/>
                <a:gd name="T21" fmla="*/ 7 h 2368"/>
                <a:gd name="T22" fmla="*/ 3 w 776"/>
                <a:gd name="T23" fmla="*/ 7 h 2368"/>
                <a:gd name="T24" fmla="*/ 3 w 776"/>
                <a:gd name="T25" fmla="*/ 8 h 2368"/>
                <a:gd name="T26" fmla="*/ 3 w 776"/>
                <a:gd name="T27" fmla="*/ 10 h 2368"/>
                <a:gd name="T28" fmla="*/ 3 w 776"/>
                <a:gd name="T29" fmla="*/ 11 h 2368"/>
                <a:gd name="T30" fmla="*/ 4 w 776"/>
                <a:gd name="T31" fmla="*/ 12 h 2368"/>
                <a:gd name="T32" fmla="*/ 3 w 776"/>
                <a:gd name="T33" fmla="*/ 13 h 2368"/>
                <a:gd name="T34" fmla="*/ 4 w 776"/>
                <a:gd name="T35" fmla="*/ 14 h 2368"/>
                <a:gd name="T36" fmla="*/ 3 w 776"/>
                <a:gd name="T37" fmla="*/ 15 h 2368"/>
                <a:gd name="T38" fmla="*/ 4 w 776"/>
                <a:gd name="T39" fmla="*/ 16 h 2368"/>
                <a:gd name="T40" fmla="*/ 4 w 776"/>
                <a:gd name="T41" fmla="*/ 18 h 2368"/>
                <a:gd name="T42" fmla="*/ 4 w 776"/>
                <a:gd name="T43" fmla="*/ 20 h 2368"/>
                <a:gd name="T44" fmla="*/ 4 w 776"/>
                <a:gd name="T45" fmla="*/ 20 h 2368"/>
                <a:gd name="T46" fmla="*/ 4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1" name="Freeform 89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1 h 2368"/>
                <a:gd name="T2" fmla="*/ 18 w 776"/>
                <a:gd name="T3" fmla="*/ 0 h 2368"/>
                <a:gd name="T4" fmla="*/ 7 w 776"/>
                <a:gd name="T5" fmla="*/ 2 h 2368"/>
                <a:gd name="T6" fmla="*/ 25 w 776"/>
                <a:gd name="T7" fmla="*/ 2 h 2368"/>
                <a:gd name="T8" fmla="*/ 14 w 776"/>
                <a:gd name="T9" fmla="*/ 3 h 2368"/>
                <a:gd name="T10" fmla="*/ 29 w 776"/>
                <a:gd name="T11" fmla="*/ 4 h 2368"/>
                <a:gd name="T12" fmla="*/ 21 w 776"/>
                <a:gd name="T13" fmla="*/ 5 h 2368"/>
                <a:gd name="T14" fmla="*/ 36 w 776"/>
                <a:gd name="T15" fmla="*/ 5 h 2368"/>
                <a:gd name="T16" fmla="*/ 29 w 776"/>
                <a:gd name="T17" fmla="*/ 6 h 2368"/>
                <a:gd name="T18" fmla="*/ 39 w 776"/>
                <a:gd name="T19" fmla="*/ 7 h 2368"/>
                <a:gd name="T20" fmla="*/ 36 w 776"/>
                <a:gd name="T21" fmla="*/ 8 h 2368"/>
                <a:gd name="T22" fmla="*/ 43 w 776"/>
                <a:gd name="T23" fmla="*/ 9 h 2368"/>
                <a:gd name="T24" fmla="*/ 43 w 776"/>
                <a:gd name="T25" fmla="*/ 10 h 2368"/>
                <a:gd name="T26" fmla="*/ 50 w 776"/>
                <a:gd name="T27" fmla="*/ 11 h 2368"/>
                <a:gd name="T28" fmla="*/ 46 w 776"/>
                <a:gd name="T29" fmla="*/ 13 h 2368"/>
                <a:gd name="T30" fmla="*/ 53 w 776"/>
                <a:gd name="T31" fmla="*/ 14 h 2368"/>
                <a:gd name="T32" fmla="*/ 50 w 776"/>
                <a:gd name="T33" fmla="*/ 15 h 2368"/>
                <a:gd name="T34" fmla="*/ 53 w 776"/>
                <a:gd name="T35" fmla="*/ 17 h 2368"/>
                <a:gd name="T36" fmla="*/ 50 w 776"/>
                <a:gd name="T37" fmla="*/ 18 h 2368"/>
                <a:gd name="T38" fmla="*/ 57 w 776"/>
                <a:gd name="T39" fmla="*/ 19 h 2368"/>
                <a:gd name="T40" fmla="*/ 53 w 776"/>
                <a:gd name="T41" fmla="*/ 21 h 2368"/>
                <a:gd name="T42" fmla="*/ 57 w 776"/>
                <a:gd name="T43" fmla="*/ 23 h 2368"/>
                <a:gd name="T44" fmla="*/ 53 w 776"/>
                <a:gd name="T45" fmla="*/ 23 h 2368"/>
                <a:gd name="T46" fmla="*/ 57 w 776"/>
                <a:gd name="T47" fmla="*/ 2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2" name="Freeform 90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61 w 776"/>
                <a:gd name="T3" fmla="*/ 0 h 2368"/>
                <a:gd name="T4" fmla="*/ 25 w 776"/>
                <a:gd name="T5" fmla="*/ 0 h 2368"/>
                <a:gd name="T6" fmla="*/ 85 w 776"/>
                <a:gd name="T7" fmla="*/ 0 h 2368"/>
                <a:gd name="T8" fmla="*/ 48 w 776"/>
                <a:gd name="T9" fmla="*/ 1 h 2368"/>
                <a:gd name="T10" fmla="*/ 97 w 776"/>
                <a:gd name="T11" fmla="*/ 1 h 2368"/>
                <a:gd name="T12" fmla="*/ 73 w 776"/>
                <a:gd name="T13" fmla="*/ 1 h 2368"/>
                <a:gd name="T14" fmla="*/ 121 w 776"/>
                <a:gd name="T15" fmla="*/ 1 h 2368"/>
                <a:gd name="T16" fmla="*/ 97 w 776"/>
                <a:gd name="T17" fmla="*/ 2 h 2368"/>
                <a:gd name="T18" fmla="*/ 133 w 776"/>
                <a:gd name="T19" fmla="*/ 2 h 2368"/>
                <a:gd name="T20" fmla="*/ 121 w 776"/>
                <a:gd name="T21" fmla="*/ 2 h 2368"/>
                <a:gd name="T22" fmla="*/ 145 w 776"/>
                <a:gd name="T23" fmla="*/ 3 h 2368"/>
                <a:gd name="T24" fmla="*/ 145 w 776"/>
                <a:gd name="T25" fmla="*/ 3 h 2368"/>
                <a:gd name="T26" fmla="*/ 169 w 776"/>
                <a:gd name="T27" fmla="*/ 3 h 2368"/>
                <a:gd name="T28" fmla="*/ 157 w 776"/>
                <a:gd name="T29" fmla="*/ 4 h 2368"/>
                <a:gd name="T30" fmla="*/ 181 w 776"/>
                <a:gd name="T31" fmla="*/ 4 h 2368"/>
                <a:gd name="T32" fmla="*/ 169 w 776"/>
                <a:gd name="T33" fmla="*/ 5 h 2368"/>
                <a:gd name="T34" fmla="*/ 181 w 776"/>
                <a:gd name="T35" fmla="*/ 5 h 2368"/>
                <a:gd name="T36" fmla="*/ 169 w 776"/>
                <a:gd name="T37" fmla="*/ 5 h 2368"/>
                <a:gd name="T38" fmla="*/ 193 w 776"/>
                <a:gd name="T39" fmla="*/ 6 h 2368"/>
                <a:gd name="T40" fmla="*/ 181 w 776"/>
                <a:gd name="T41" fmla="*/ 6 h 2368"/>
                <a:gd name="T42" fmla="*/ 193 w 776"/>
                <a:gd name="T43" fmla="*/ 7 h 2368"/>
                <a:gd name="T44" fmla="*/ 181 w 776"/>
                <a:gd name="T45" fmla="*/ 7 h 2368"/>
                <a:gd name="T46" fmla="*/ 193 w 776"/>
                <a:gd name="T47" fmla="*/ 7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3" name="Freeform 91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1 h 2368"/>
                <a:gd name="T2" fmla="*/ 5 w 776"/>
                <a:gd name="T3" fmla="*/ 0 h 2368"/>
                <a:gd name="T4" fmla="*/ 2 w 776"/>
                <a:gd name="T5" fmla="*/ 1 h 2368"/>
                <a:gd name="T6" fmla="*/ 7 w 776"/>
                <a:gd name="T7" fmla="*/ 1 h 2368"/>
                <a:gd name="T8" fmla="*/ 4 w 776"/>
                <a:gd name="T9" fmla="*/ 2 h 2368"/>
                <a:gd name="T10" fmla="*/ 8 w 776"/>
                <a:gd name="T11" fmla="*/ 3 h 2368"/>
                <a:gd name="T12" fmla="*/ 6 w 776"/>
                <a:gd name="T13" fmla="*/ 3 h 2368"/>
                <a:gd name="T14" fmla="*/ 10 w 776"/>
                <a:gd name="T15" fmla="*/ 4 h 2368"/>
                <a:gd name="T16" fmla="*/ 8 w 776"/>
                <a:gd name="T17" fmla="*/ 4 h 2368"/>
                <a:gd name="T18" fmla="*/ 11 w 776"/>
                <a:gd name="T19" fmla="*/ 5 h 2368"/>
                <a:gd name="T20" fmla="*/ 10 w 776"/>
                <a:gd name="T21" fmla="*/ 5 h 2368"/>
                <a:gd name="T22" fmla="*/ 12 w 776"/>
                <a:gd name="T23" fmla="*/ 6 h 2368"/>
                <a:gd name="T24" fmla="*/ 12 w 776"/>
                <a:gd name="T25" fmla="*/ 7 h 2368"/>
                <a:gd name="T26" fmla="*/ 14 w 776"/>
                <a:gd name="T27" fmla="*/ 8 h 2368"/>
                <a:gd name="T28" fmla="*/ 13 w 776"/>
                <a:gd name="T29" fmla="*/ 9 h 2368"/>
                <a:gd name="T30" fmla="*/ 15 w 776"/>
                <a:gd name="T31" fmla="*/ 10 h 2368"/>
                <a:gd name="T32" fmla="*/ 14 w 776"/>
                <a:gd name="T33" fmla="*/ 11 h 2368"/>
                <a:gd name="T34" fmla="*/ 15 w 776"/>
                <a:gd name="T35" fmla="*/ 12 h 2368"/>
                <a:gd name="T36" fmla="*/ 14 w 776"/>
                <a:gd name="T37" fmla="*/ 13 h 2368"/>
                <a:gd name="T38" fmla="*/ 16 w 776"/>
                <a:gd name="T39" fmla="*/ 14 h 2368"/>
                <a:gd name="T40" fmla="*/ 15 w 776"/>
                <a:gd name="T41" fmla="*/ 15 h 2368"/>
                <a:gd name="T42" fmla="*/ 16 w 776"/>
                <a:gd name="T43" fmla="*/ 16 h 2368"/>
                <a:gd name="T44" fmla="*/ 15 w 776"/>
                <a:gd name="T45" fmla="*/ 17 h 2368"/>
                <a:gd name="T46" fmla="*/ 16 w 776"/>
                <a:gd name="T47" fmla="*/ 18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4" name="Freeform 92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4 w 776"/>
                <a:gd name="T33" fmla="*/ 2 h 2368"/>
                <a:gd name="T34" fmla="*/ 5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5 w 776"/>
                <a:gd name="T41" fmla="*/ 3 h 2368"/>
                <a:gd name="T42" fmla="*/ 5 w 776"/>
                <a:gd name="T43" fmla="*/ 3 h 2368"/>
                <a:gd name="T44" fmla="*/ 5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05" name="Freeform 93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7162800" y="0"/>
            <a:ext cx="1981200" cy="838200"/>
            <a:chOff x="2928" y="384"/>
            <a:chExt cx="1789" cy="1403"/>
          </a:xfrm>
        </p:grpSpPr>
        <p:sp>
          <p:nvSpPr>
            <p:cNvPr id="56426" name="Oval 95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7" name="Oval 96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8" name="Freeform 97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9" name="Freeform 98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0" name="Freeform 99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1" name="Freeform 100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2" name="Freeform 101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3" name="Freeform 102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4" name="Freeform 103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5" name="Freeform 104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6" name="Freeform 105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7" name="Freeform 106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8" name="Freeform 107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39" name="Freeform 108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0" name="Freeform 109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1" name="Freeform 110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2" name="Freeform 111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3" name="Freeform 112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4" name="Freeform 113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5" name="Freeform 114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6" name="Freeform 115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7" name="Freeform 116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8" name="Freeform 117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49" name="Freeform 118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0" name="Freeform 119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1" name="Freeform 120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2" name="Freeform 121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3" name="Freeform 122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4" name="Freeform 123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5" name="Freeform 124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6" name="Freeform 125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7" name="Freeform 126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8" name="Freeform 127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59" name="Freeform 128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0" name="Freeform 129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9 w 2736"/>
                <a:gd name="T7" fmla="*/ 0 h 504"/>
                <a:gd name="T8" fmla="*/ 9 w 2736"/>
                <a:gd name="T9" fmla="*/ 0 h 504"/>
                <a:gd name="T10" fmla="*/ 6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1" name="Freeform 130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3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2" name="Freeform 131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3" name="Freeform 132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4" name="Freeform 133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5" name="Freeform 134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6" name="Freeform 135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7" name="Freeform 136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8" name="Freeform 137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69" name="Freeform 138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0" name="Freeform 139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1" name="Freeform 140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0 h 791"/>
                <a:gd name="T8" fmla="*/ 2 w 1769"/>
                <a:gd name="T9" fmla="*/ 0 h 791"/>
                <a:gd name="T10" fmla="*/ 2 w 1769"/>
                <a:gd name="T11" fmla="*/ 1 h 791"/>
                <a:gd name="T12" fmla="*/ 2 w 1769"/>
                <a:gd name="T13" fmla="*/ 1 h 791"/>
                <a:gd name="T14" fmla="*/ 1 w 1769"/>
                <a:gd name="T15" fmla="*/ 0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2" name="Freeform 141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3" name="Freeform 142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1 h 791"/>
                <a:gd name="T10" fmla="*/ 2 w 1769"/>
                <a:gd name="T11" fmla="*/ 1 h 791"/>
                <a:gd name="T12" fmla="*/ 2 w 1769"/>
                <a:gd name="T13" fmla="*/ 1 h 791"/>
                <a:gd name="T14" fmla="*/ 2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4" name="Freeform 143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3 h 504"/>
                <a:gd name="T2" fmla="*/ 2 w 2736"/>
                <a:gd name="T3" fmla="*/ 1 h 504"/>
                <a:gd name="T4" fmla="*/ 4 w 2736"/>
                <a:gd name="T5" fmla="*/ 0 h 504"/>
                <a:gd name="T6" fmla="*/ 7 w 2736"/>
                <a:gd name="T7" fmla="*/ 0 h 504"/>
                <a:gd name="T8" fmla="*/ 7 w 2736"/>
                <a:gd name="T9" fmla="*/ 1 h 504"/>
                <a:gd name="T10" fmla="*/ 4 w 2736"/>
                <a:gd name="T11" fmla="*/ 1 h 504"/>
                <a:gd name="T12" fmla="*/ 2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5" name="Freeform 144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2 w 1769"/>
                <a:gd name="T7" fmla="*/ 2 h 791"/>
                <a:gd name="T8" fmla="*/ 2 w 1769"/>
                <a:gd name="T9" fmla="*/ 3 h 791"/>
                <a:gd name="T10" fmla="*/ 2 w 1769"/>
                <a:gd name="T11" fmla="*/ 4 h 791"/>
                <a:gd name="T12" fmla="*/ 2 w 1769"/>
                <a:gd name="T13" fmla="*/ 3 h 791"/>
                <a:gd name="T14" fmla="*/ 2 w 1769"/>
                <a:gd name="T15" fmla="*/ 2 h 791"/>
                <a:gd name="T16" fmla="*/ 2 w 1769"/>
                <a:gd name="T17" fmla="*/ 2 h 791"/>
                <a:gd name="T18" fmla="*/ 1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6" name="Freeform 145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7" name="Freeform 146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8" name="Freeform 147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79" name="Freeform 148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0" name="Freeform 149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2 w 2736"/>
                <a:gd name="T5" fmla="*/ 0 h 504"/>
                <a:gd name="T6" fmla="*/ 18 w 2736"/>
                <a:gd name="T7" fmla="*/ 0 h 504"/>
                <a:gd name="T8" fmla="*/ 18 w 2736"/>
                <a:gd name="T9" fmla="*/ 1 h 504"/>
                <a:gd name="T10" fmla="*/ 12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1" name="Freeform 150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7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2" name="Freeform 151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3 h 504"/>
                <a:gd name="T2" fmla="*/ 5 w 2736"/>
                <a:gd name="T3" fmla="*/ 1 h 504"/>
                <a:gd name="T4" fmla="*/ 10 w 2736"/>
                <a:gd name="T5" fmla="*/ 0 h 504"/>
                <a:gd name="T6" fmla="*/ 16 w 2736"/>
                <a:gd name="T7" fmla="*/ 0 h 504"/>
                <a:gd name="T8" fmla="*/ 16 w 2736"/>
                <a:gd name="T9" fmla="*/ 1 h 504"/>
                <a:gd name="T10" fmla="*/ 10 w 2736"/>
                <a:gd name="T11" fmla="*/ 1 h 504"/>
                <a:gd name="T12" fmla="*/ 4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3" name="Freeform 152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1 h 791"/>
                <a:gd name="T6" fmla="*/ 5 w 1769"/>
                <a:gd name="T7" fmla="*/ 3 h 791"/>
                <a:gd name="T8" fmla="*/ 6 w 1769"/>
                <a:gd name="T9" fmla="*/ 4 h 791"/>
                <a:gd name="T10" fmla="*/ 6 w 1769"/>
                <a:gd name="T11" fmla="*/ 4 h 791"/>
                <a:gd name="T12" fmla="*/ 5 w 1769"/>
                <a:gd name="T13" fmla="*/ 4 h 791"/>
                <a:gd name="T14" fmla="*/ 5 w 1769"/>
                <a:gd name="T15" fmla="*/ 3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4" name="Freeform 153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5" name="Freeform 154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6" name="Freeform 155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3 w 2736"/>
                <a:gd name="T5" fmla="*/ 0 h 504"/>
                <a:gd name="T6" fmla="*/ 20 w 2736"/>
                <a:gd name="T7" fmla="*/ 0 h 504"/>
                <a:gd name="T8" fmla="*/ 20 w 2736"/>
                <a:gd name="T9" fmla="*/ 1 h 504"/>
                <a:gd name="T10" fmla="*/ 13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7" name="Freeform 156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7 w 1769"/>
                <a:gd name="T7" fmla="*/ 3 h 791"/>
                <a:gd name="T8" fmla="*/ 7 w 1769"/>
                <a:gd name="T9" fmla="*/ 4 h 791"/>
                <a:gd name="T10" fmla="*/ 7 w 1769"/>
                <a:gd name="T11" fmla="*/ 6 h 791"/>
                <a:gd name="T12" fmla="*/ 7 w 1769"/>
                <a:gd name="T13" fmla="*/ 4 h 791"/>
                <a:gd name="T14" fmla="*/ 6 w 1769"/>
                <a:gd name="T15" fmla="*/ 3 h 791"/>
                <a:gd name="T16" fmla="*/ 5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8" name="Freeform 157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2 h 504"/>
                <a:gd name="T2" fmla="*/ 6 w 2736"/>
                <a:gd name="T3" fmla="*/ 1 h 504"/>
                <a:gd name="T4" fmla="*/ 12 w 2736"/>
                <a:gd name="T5" fmla="*/ 0 h 504"/>
                <a:gd name="T6" fmla="*/ 19 w 2736"/>
                <a:gd name="T7" fmla="*/ 0 h 504"/>
                <a:gd name="T8" fmla="*/ 18 w 2736"/>
                <a:gd name="T9" fmla="*/ 0 h 504"/>
                <a:gd name="T10" fmla="*/ 12 w 2736"/>
                <a:gd name="T11" fmla="*/ 0 h 504"/>
                <a:gd name="T12" fmla="*/ 4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9" name="Freeform 158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6 w 1769"/>
                <a:gd name="T7" fmla="*/ 2 h 791"/>
                <a:gd name="T8" fmla="*/ 7 w 1769"/>
                <a:gd name="T9" fmla="*/ 2 h 791"/>
                <a:gd name="T10" fmla="*/ 7 w 1769"/>
                <a:gd name="T11" fmla="*/ 3 h 791"/>
                <a:gd name="T12" fmla="*/ 6 w 1769"/>
                <a:gd name="T13" fmla="*/ 3 h 791"/>
                <a:gd name="T14" fmla="*/ 5 w 1769"/>
                <a:gd name="T15" fmla="*/ 2 h 791"/>
                <a:gd name="T16" fmla="*/ 4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0" name="Freeform 159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2 h 504"/>
                <a:gd name="T2" fmla="*/ 5 w 2736"/>
                <a:gd name="T3" fmla="*/ 1 h 504"/>
                <a:gd name="T4" fmla="*/ 9 w 2736"/>
                <a:gd name="T5" fmla="*/ 0 h 504"/>
                <a:gd name="T6" fmla="*/ 14 w 2736"/>
                <a:gd name="T7" fmla="*/ 0 h 504"/>
                <a:gd name="T8" fmla="*/ 14 w 2736"/>
                <a:gd name="T9" fmla="*/ 0 h 504"/>
                <a:gd name="T10" fmla="*/ 9 w 2736"/>
                <a:gd name="T11" fmla="*/ 0 h 504"/>
                <a:gd name="T12" fmla="*/ 3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1" name="Freeform 160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5 w 1769"/>
                <a:gd name="T7" fmla="*/ 2 h 791"/>
                <a:gd name="T8" fmla="*/ 5 w 1769"/>
                <a:gd name="T9" fmla="*/ 2 h 791"/>
                <a:gd name="T10" fmla="*/ 5 w 1769"/>
                <a:gd name="T11" fmla="*/ 3 h 791"/>
                <a:gd name="T12" fmla="*/ 5 w 1769"/>
                <a:gd name="T13" fmla="*/ 3 h 791"/>
                <a:gd name="T14" fmla="*/ 4 w 1769"/>
                <a:gd name="T15" fmla="*/ 2 h 791"/>
                <a:gd name="T16" fmla="*/ 3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2" name="Freeform 161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9 w 2736"/>
                <a:gd name="T5" fmla="*/ 0 h 504"/>
                <a:gd name="T6" fmla="*/ 13 w 2736"/>
                <a:gd name="T7" fmla="*/ 0 h 504"/>
                <a:gd name="T8" fmla="*/ 13 w 2736"/>
                <a:gd name="T9" fmla="*/ 0 h 504"/>
                <a:gd name="T10" fmla="*/ 9 w 2736"/>
                <a:gd name="T11" fmla="*/ 0 h 504"/>
                <a:gd name="T12" fmla="*/ 3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3" name="Freeform 162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0 h 791"/>
                <a:gd name="T6" fmla="*/ 5 w 1769"/>
                <a:gd name="T7" fmla="*/ 1 h 791"/>
                <a:gd name="T8" fmla="*/ 5 w 1769"/>
                <a:gd name="T9" fmla="*/ 1 h 791"/>
                <a:gd name="T10" fmla="*/ 5 w 1769"/>
                <a:gd name="T11" fmla="*/ 1 h 791"/>
                <a:gd name="T12" fmla="*/ 5 w 1769"/>
                <a:gd name="T13" fmla="*/ 1 h 791"/>
                <a:gd name="T14" fmla="*/ 4 w 1769"/>
                <a:gd name="T15" fmla="*/ 1 h 791"/>
                <a:gd name="T16" fmla="*/ 3 w 1769"/>
                <a:gd name="T17" fmla="*/ 0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4" name="Freeform 163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6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6 w 776"/>
                <a:gd name="T33" fmla="*/ 12 h 2368"/>
                <a:gd name="T34" fmla="*/ 6 w 776"/>
                <a:gd name="T35" fmla="*/ 13 h 2368"/>
                <a:gd name="T36" fmla="*/ 6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5" name="Arc 164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6" name="Arc 165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7" name="Arc 166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8" name="Arc 167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9" name="Arc 168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0" name="Arc 169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1" name="Arc 170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2" name="Arc 171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3" name="Freeform 172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5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5 w 776"/>
                <a:gd name="T33" fmla="*/ 12 h 2368"/>
                <a:gd name="T34" fmla="*/ 6 w 776"/>
                <a:gd name="T35" fmla="*/ 13 h 2368"/>
                <a:gd name="T36" fmla="*/ 5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4" name="Freeform 173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5" name="Arc 174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6" name="Arc 175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7" name="Arc 176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8" name="Freeform 177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1 h 2368"/>
                <a:gd name="T2" fmla="*/ 22 w 776"/>
                <a:gd name="T3" fmla="*/ 0 h 2368"/>
                <a:gd name="T4" fmla="*/ 9 w 776"/>
                <a:gd name="T5" fmla="*/ 1 h 2368"/>
                <a:gd name="T6" fmla="*/ 31 w 776"/>
                <a:gd name="T7" fmla="*/ 1 h 2368"/>
                <a:gd name="T8" fmla="*/ 18 w 776"/>
                <a:gd name="T9" fmla="*/ 3 h 2368"/>
                <a:gd name="T10" fmla="*/ 36 w 776"/>
                <a:gd name="T11" fmla="*/ 3 h 2368"/>
                <a:gd name="T12" fmla="*/ 27 w 776"/>
                <a:gd name="T13" fmla="*/ 4 h 2368"/>
                <a:gd name="T14" fmla="*/ 44 w 776"/>
                <a:gd name="T15" fmla="*/ 4 h 2368"/>
                <a:gd name="T16" fmla="*/ 36 w 776"/>
                <a:gd name="T17" fmla="*/ 5 h 2368"/>
                <a:gd name="T18" fmla="*/ 49 w 776"/>
                <a:gd name="T19" fmla="*/ 6 h 2368"/>
                <a:gd name="T20" fmla="*/ 44 w 776"/>
                <a:gd name="T21" fmla="*/ 7 h 2368"/>
                <a:gd name="T22" fmla="*/ 53 w 776"/>
                <a:gd name="T23" fmla="*/ 7 h 2368"/>
                <a:gd name="T24" fmla="*/ 53 w 776"/>
                <a:gd name="T25" fmla="*/ 8 h 2368"/>
                <a:gd name="T26" fmla="*/ 62 w 776"/>
                <a:gd name="T27" fmla="*/ 10 h 2368"/>
                <a:gd name="T28" fmla="*/ 58 w 776"/>
                <a:gd name="T29" fmla="*/ 11 h 2368"/>
                <a:gd name="T30" fmla="*/ 66 w 776"/>
                <a:gd name="T31" fmla="*/ 12 h 2368"/>
                <a:gd name="T32" fmla="*/ 62 w 776"/>
                <a:gd name="T33" fmla="*/ 13 h 2368"/>
                <a:gd name="T34" fmla="*/ 66 w 776"/>
                <a:gd name="T35" fmla="*/ 14 h 2368"/>
                <a:gd name="T36" fmla="*/ 62 w 776"/>
                <a:gd name="T37" fmla="*/ 15 h 2368"/>
                <a:gd name="T38" fmla="*/ 71 w 776"/>
                <a:gd name="T39" fmla="*/ 17 h 2368"/>
                <a:gd name="T40" fmla="*/ 66 w 776"/>
                <a:gd name="T41" fmla="*/ 18 h 2368"/>
                <a:gd name="T42" fmla="*/ 71 w 776"/>
                <a:gd name="T43" fmla="*/ 20 h 2368"/>
                <a:gd name="T44" fmla="*/ 66 w 776"/>
                <a:gd name="T45" fmla="*/ 20 h 2368"/>
                <a:gd name="T46" fmla="*/ 71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09" name="Freeform 178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1 h 2368"/>
                <a:gd name="T2" fmla="*/ 6 w 776"/>
                <a:gd name="T3" fmla="*/ 0 h 2368"/>
                <a:gd name="T4" fmla="*/ 2 w 776"/>
                <a:gd name="T5" fmla="*/ 1 h 2368"/>
                <a:gd name="T6" fmla="*/ 8 w 776"/>
                <a:gd name="T7" fmla="*/ 1 h 2368"/>
                <a:gd name="T8" fmla="*/ 5 w 776"/>
                <a:gd name="T9" fmla="*/ 3 h 2368"/>
                <a:gd name="T10" fmla="*/ 9 w 776"/>
                <a:gd name="T11" fmla="*/ 3 h 2368"/>
                <a:gd name="T12" fmla="*/ 7 w 776"/>
                <a:gd name="T13" fmla="*/ 4 h 2368"/>
                <a:gd name="T14" fmla="*/ 12 w 776"/>
                <a:gd name="T15" fmla="*/ 4 h 2368"/>
                <a:gd name="T16" fmla="*/ 9 w 776"/>
                <a:gd name="T17" fmla="*/ 5 h 2368"/>
                <a:gd name="T18" fmla="*/ 13 w 776"/>
                <a:gd name="T19" fmla="*/ 6 h 2368"/>
                <a:gd name="T20" fmla="*/ 12 w 776"/>
                <a:gd name="T21" fmla="*/ 7 h 2368"/>
                <a:gd name="T22" fmla="*/ 14 w 776"/>
                <a:gd name="T23" fmla="*/ 7 h 2368"/>
                <a:gd name="T24" fmla="*/ 14 w 776"/>
                <a:gd name="T25" fmla="*/ 8 h 2368"/>
                <a:gd name="T26" fmla="*/ 17 w 776"/>
                <a:gd name="T27" fmla="*/ 10 h 2368"/>
                <a:gd name="T28" fmla="*/ 15 w 776"/>
                <a:gd name="T29" fmla="*/ 11 h 2368"/>
                <a:gd name="T30" fmla="*/ 18 w 776"/>
                <a:gd name="T31" fmla="*/ 12 h 2368"/>
                <a:gd name="T32" fmla="*/ 17 w 776"/>
                <a:gd name="T33" fmla="*/ 13 h 2368"/>
                <a:gd name="T34" fmla="*/ 18 w 776"/>
                <a:gd name="T35" fmla="*/ 14 h 2368"/>
                <a:gd name="T36" fmla="*/ 17 w 776"/>
                <a:gd name="T37" fmla="*/ 15 h 2368"/>
                <a:gd name="T38" fmla="*/ 19 w 776"/>
                <a:gd name="T39" fmla="*/ 16 h 2368"/>
                <a:gd name="T40" fmla="*/ 18 w 776"/>
                <a:gd name="T41" fmla="*/ 18 h 2368"/>
                <a:gd name="T42" fmla="*/ 19 w 776"/>
                <a:gd name="T43" fmla="*/ 20 h 2368"/>
                <a:gd name="T44" fmla="*/ 18 w 776"/>
                <a:gd name="T45" fmla="*/ 20 h 2368"/>
                <a:gd name="T46" fmla="*/ 19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0" name="Freeform 179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1 h 2368"/>
                <a:gd name="T2" fmla="*/ 1 w 776"/>
                <a:gd name="T3" fmla="*/ 0 h 2368"/>
                <a:gd name="T4" fmla="*/ 1 w 776"/>
                <a:gd name="T5" fmla="*/ 1 h 2368"/>
                <a:gd name="T6" fmla="*/ 2 w 776"/>
                <a:gd name="T7" fmla="*/ 1 h 2368"/>
                <a:gd name="T8" fmla="*/ 1 w 776"/>
                <a:gd name="T9" fmla="*/ 3 h 2368"/>
                <a:gd name="T10" fmla="*/ 2 w 776"/>
                <a:gd name="T11" fmla="*/ 3 h 2368"/>
                <a:gd name="T12" fmla="*/ 2 w 776"/>
                <a:gd name="T13" fmla="*/ 4 h 2368"/>
                <a:gd name="T14" fmla="*/ 3 w 776"/>
                <a:gd name="T15" fmla="*/ 4 h 2368"/>
                <a:gd name="T16" fmla="*/ 2 w 776"/>
                <a:gd name="T17" fmla="*/ 5 h 2368"/>
                <a:gd name="T18" fmla="*/ 3 w 776"/>
                <a:gd name="T19" fmla="*/ 6 h 2368"/>
                <a:gd name="T20" fmla="*/ 3 w 776"/>
                <a:gd name="T21" fmla="*/ 7 h 2368"/>
                <a:gd name="T22" fmla="*/ 3 w 776"/>
                <a:gd name="T23" fmla="*/ 7 h 2368"/>
                <a:gd name="T24" fmla="*/ 3 w 776"/>
                <a:gd name="T25" fmla="*/ 8 h 2368"/>
                <a:gd name="T26" fmla="*/ 3 w 776"/>
                <a:gd name="T27" fmla="*/ 10 h 2368"/>
                <a:gd name="T28" fmla="*/ 3 w 776"/>
                <a:gd name="T29" fmla="*/ 11 h 2368"/>
                <a:gd name="T30" fmla="*/ 4 w 776"/>
                <a:gd name="T31" fmla="*/ 12 h 2368"/>
                <a:gd name="T32" fmla="*/ 3 w 776"/>
                <a:gd name="T33" fmla="*/ 13 h 2368"/>
                <a:gd name="T34" fmla="*/ 4 w 776"/>
                <a:gd name="T35" fmla="*/ 14 h 2368"/>
                <a:gd name="T36" fmla="*/ 3 w 776"/>
                <a:gd name="T37" fmla="*/ 15 h 2368"/>
                <a:gd name="T38" fmla="*/ 4 w 776"/>
                <a:gd name="T39" fmla="*/ 16 h 2368"/>
                <a:gd name="T40" fmla="*/ 4 w 776"/>
                <a:gd name="T41" fmla="*/ 18 h 2368"/>
                <a:gd name="T42" fmla="*/ 4 w 776"/>
                <a:gd name="T43" fmla="*/ 20 h 2368"/>
                <a:gd name="T44" fmla="*/ 4 w 776"/>
                <a:gd name="T45" fmla="*/ 20 h 2368"/>
                <a:gd name="T46" fmla="*/ 4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1" name="Freeform 180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1 h 2368"/>
                <a:gd name="T2" fmla="*/ 18 w 776"/>
                <a:gd name="T3" fmla="*/ 0 h 2368"/>
                <a:gd name="T4" fmla="*/ 7 w 776"/>
                <a:gd name="T5" fmla="*/ 2 h 2368"/>
                <a:gd name="T6" fmla="*/ 25 w 776"/>
                <a:gd name="T7" fmla="*/ 2 h 2368"/>
                <a:gd name="T8" fmla="*/ 14 w 776"/>
                <a:gd name="T9" fmla="*/ 3 h 2368"/>
                <a:gd name="T10" fmla="*/ 29 w 776"/>
                <a:gd name="T11" fmla="*/ 4 h 2368"/>
                <a:gd name="T12" fmla="*/ 21 w 776"/>
                <a:gd name="T13" fmla="*/ 5 h 2368"/>
                <a:gd name="T14" fmla="*/ 36 w 776"/>
                <a:gd name="T15" fmla="*/ 5 h 2368"/>
                <a:gd name="T16" fmla="*/ 29 w 776"/>
                <a:gd name="T17" fmla="*/ 6 h 2368"/>
                <a:gd name="T18" fmla="*/ 39 w 776"/>
                <a:gd name="T19" fmla="*/ 7 h 2368"/>
                <a:gd name="T20" fmla="*/ 36 w 776"/>
                <a:gd name="T21" fmla="*/ 8 h 2368"/>
                <a:gd name="T22" fmla="*/ 43 w 776"/>
                <a:gd name="T23" fmla="*/ 9 h 2368"/>
                <a:gd name="T24" fmla="*/ 43 w 776"/>
                <a:gd name="T25" fmla="*/ 10 h 2368"/>
                <a:gd name="T26" fmla="*/ 50 w 776"/>
                <a:gd name="T27" fmla="*/ 11 h 2368"/>
                <a:gd name="T28" fmla="*/ 46 w 776"/>
                <a:gd name="T29" fmla="*/ 13 h 2368"/>
                <a:gd name="T30" fmla="*/ 53 w 776"/>
                <a:gd name="T31" fmla="*/ 14 h 2368"/>
                <a:gd name="T32" fmla="*/ 50 w 776"/>
                <a:gd name="T33" fmla="*/ 15 h 2368"/>
                <a:gd name="T34" fmla="*/ 53 w 776"/>
                <a:gd name="T35" fmla="*/ 17 h 2368"/>
                <a:gd name="T36" fmla="*/ 50 w 776"/>
                <a:gd name="T37" fmla="*/ 18 h 2368"/>
                <a:gd name="T38" fmla="*/ 57 w 776"/>
                <a:gd name="T39" fmla="*/ 19 h 2368"/>
                <a:gd name="T40" fmla="*/ 53 w 776"/>
                <a:gd name="T41" fmla="*/ 21 h 2368"/>
                <a:gd name="T42" fmla="*/ 57 w 776"/>
                <a:gd name="T43" fmla="*/ 23 h 2368"/>
                <a:gd name="T44" fmla="*/ 53 w 776"/>
                <a:gd name="T45" fmla="*/ 23 h 2368"/>
                <a:gd name="T46" fmla="*/ 57 w 776"/>
                <a:gd name="T47" fmla="*/ 2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2" name="Freeform 181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61 w 776"/>
                <a:gd name="T3" fmla="*/ 0 h 2368"/>
                <a:gd name="T4" fmla="*/ 25 w 776"/>
                <a:gd name="T5" fmla="*/ 0 h 2368"/>
                <a:gd name="T6" fmla="*/ 85 w 776"/>
                <a:gd name="T7" fmla="*/ 0 h 2368"/>
                <a:gd name="T8" fmla="*/ 48 w 776"/>
                <a:gd name="T9" fmla="*/ 1 h 2368"/>
                <a:gd name="T10" fmla="*/ 97 w 776"/>
                <a:gd name="T11" fmla="*/ 1 h 2368"/>
                <a:gd name="T12" fmla="*/ 73 w 776"/>
                <a:gd name="T13" fmla="*/ 1 h 2368"/>
                <a:gd name="T14" fmla="*/ 121 w 776"/>
                <a:gd name="T15" fmla="*/ 1 h 2368"/>
                <a:gd name="T16" fmla="*/ 97 w 776"/>
                <a:gd name="T17" fmla="*/ 2 h 2368"/>
                <a:gd name="T18" fmla="*/ 133 w 776"/>
                <a:gd name="T19" fmla="*/ 2 h 2368"/>
                <a:gd name="T20" fmla="*/ 121 w 776"/>
                <a:gd name="T21" fmla="*/ 2 h 2368"/>
                <a:gd name="T22" fmla="*/ 145 w 776"/>
                <a:gd name="T23" fmla="*/ 3 h 2368"/>
                <a:gd name="T24" fmla="*/ 145 w 776"/>
                <a:gd name="T25" fmla="*/ 3 h 2368"/>
                <a:gd name="T26" fmla="*/ 169 w 776"/>
                <a:gd name="T27" fmla="*/ 3 h 2368"/>
                <a:gd name="T28" fmla="*/ 157 w 776"/>
                <a:gd name="T29" fmla="*/ 4 h 2368"/>
                <a:gd name="T30" fmla="*/ 181 w 776"/>
                <a:gd name="T31" fmla="*/ 4 h 2368"/>
                <a:gd name="T32" fmla="*/ 169 w 776"/>
                <a:gd name="T33" fmla="*/ 5 h 2368"/>
                <a:gd name="T34" fmla="*/ 181 w 776"/>
                <a:gd name="T35" fmla="*/ 5 h 2368"/>
                <a:gd name="T36" fmla="*/ 169 w 776"/>
                <a:gd name="T37" fmla="*/ 5 h 2368"/>
                <a:gd name="T38" fmla="*/ 193 w 776"/>
                <a:gd name="T39" fmla="*/ 6 h 2368"/>
                <a:gd name="T40" fmla="*/ 181 w 776"/>
                <a:gd name="T41" fmla="*/ 6 h 2368"/>
                <a:gd name="T42" fmla="*/ 193 w 776"/>
                <a:gd name="T43" fmla="*/ 7 h 2368"/>
                <a:gd name="T44" fmla="*/ 181 w 776"/>
                <a:gd name="T45" fmla="*/ 7 h 2368"/>
                <a:gd name="T46" fmla="*/ 193 w 776"/>
                <a:gd name="T47" fmla="*/ 7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3" name="Freeform 182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1 h 2368"/>
                <a:gd name="T2" fmla="*/ 5 w 776"/>
                <a:gd name="T3" fmla="*/ 0 h 2368"/>
                <a:gd name="T4" fmla="*/ 2 w 776"/>
                <a:gd name="T5" fmla="*/ 1 h 2368"/>
                <a:gd name="T6" fmla="*/ 7 w 776"/>
                <a:gd name="T7" fmla="*/ 1 h 2368"/>
                <a:gd name="T8" fmla="*/ 4 w 776"/>
                <a:gd name="T9" fmla="*/ 2 h 2368"/>
                <a:gd name="T10" fmla="*/ 8 w 776"/>
                <a:gd name="T11" fmla="*/ 3 h 2368"/>
                <a:gd name="T12" fmla="*/ 6 w 776"/>
                <a:gd name="T13" fmla="*/ 3 h 2368"/>
                <a:gd name="T14" fmla="*/ 10 w 776"/>
                <a:gd name="T15" fmla="*/ 4 h 2368"/>
                <a:gd name="T16" fmla="*/ 8 w 776"/>
                <a:gd name="T17" fmla="*/ 4 h 2368"/>
                <a:gd name="T18" fmla="*/ 11 w 776"/>
                <a:gd name="T19" fmla="*/ 5 h 2368"/>
                <a:gd name="T20" fmla="*/ 10 w 776"/>
                <a:gd name="T21" fmla="*/ 5 h 2368"/>
                <a:gd name="T22" fmla="*/ 12 w 776"/>
                <a:gd name="T23" fmla="*/ 6 h 2368"/>
                <a:gd name="T24" fmla="*/ 12 w 776"/>
                <a:gd name="T25" fmla="*/ 7 h 2368"/>
                <a:gd name="T26" fmla="*/ 14 w 776"/>
                <a:gd name="T27" fmla="*/ 8 h 2368"/>
                <a:gd name="T28" fmla="*/ 13 w 776"/>
                <a:gd name="T29" fmla="*/ 9 h 2368"/>
                <a:gd name="T30" fmla="*/ 15 w 776"/>
                <a:gd name="T31" fmla="*/ 10 h 2368"/>
                <a:gd name="T32" fmla="*/ 14 w 776"/>
                <a:gd name="T33" fmla="*/ 11 h 2368"/>
                <a:gd name="T34" fmla="*/ 15 w 776"/>
                <a:gd name="T35" fmla="*/ 12 h 2368"/>
                <a:gd name="T36" fmla="*/ 14 w 776"/>
                <a:gd name="T37" fmla="*/ 13 h 2368"/>
                <a:gd name="T38" fmla="*/ 16 w 776"/>
                <a:gd name="T39" fmla="*/ 14 h 2368"/>
                <a:gd name="T40" fmla="*/ 15 w 776"/>
                <a:gd name="T41" fmla="*/ 15 h 2368"/>
                <a:gd name="T42" fmla="*/ 16 w 776"/>
                <a:gd name="T43" fmla="*/ 16 h 2368"/>
                <a:gd name="T44" fmla="*/ 15 w 776"/>
                <a:gd name="T45" fmla="*/ 17 h 2368"/>
                <a:gd name="T46" fmla="*/ 16 w 776"/>
                <a:gd name="T47" fmla="*/ 18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4" name="Freeform 183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4 w 776"/>
                <a:gd name="T33" fmla="*/ 2 h 2368"/>
                <a:gd name="T34" fmla="*/ 5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5 w 776"/>
                <a:gd name="T41" fmla="*/ 3 h 2368"/>
                <a:gd name="T42" fmla="*/ 5 w 776"/>
                <a:gd name="T43" fmla="*/ 3 h 2368"/>
                <a:gd name="T44" fmla="*/ 5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15" name="Freeform 184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5"/>
          <p:cNvGrpSpPr>
            <a:grpSpLocks/>
          </p:cNvGrpSpPr>
          <p:nvPr/>
        </p:nvGrpSpPr>
        <p:grpSpPr bwMode="auto">
          <a:xfrm>
            <a:off x="3429000" y="5867400"/>
            <a:ext cx="1828800" cy="990600"/>
            <a:chOff x="2928" y="384"/>
            <a:chExt cx="1789" cy="1403"/>
          </a:xfrm>
        </p:grpSpPr>
        <p:sp>
          <p:nvSpPr>
            <p:cNvPr id="56336" name="Oval 186"/>
            <p:cNvSpPr>
              <a:spLocks noChangeArrowheads="1"/>
            </p:cNvSpPr>
            <p:nvPr/>
          </p:nvSpPr>
          <p:spPr bwMode="hidden"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Oval 187"/>
            <p:cNvSpPr>
              <a:spLocks noChangeArrowheads="1"/>
            </p:cNvSpPr>
            <p:nvPr/>
          </p:nvSpPr>
          <p:spPr bwMode="hidden"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Freeform 188"/>
            <p:cNvSpPr>
              <a:spLocks/>
            </p:cNvSpPr>
            <p:nvPr/>
          </p:nvSpPr>
          <p:spPr bwMode="hidden">
            <a:xfrm rot="2711884">
              <a:off x="3847" y="1097"/>
              <a:ext cx="556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Freeform 189"/>
            <p:cNvSpPr>
              <a:spLocks/>
            </p:cNvSpPr>
            <p:nvPr/>
          </p:nvSpPr>
          <p:spPr bwMode="hidden">
            <a:xfrm rot="2711884">
              <a:off x="4251" y="139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Freeform 190"/>
            <p:cNvSpPr>
              <a:spLocks/>
            </p:cNvSpPr>
            <p:nvPr/>
          </p:nvSpPr>
          <p:spPr bwMode="hidden">
            <a:xfrm rot="2104081">
              <a:off x="3878" y="1028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Freeform 191"/>
            <p:cNvSpPr>
              <a:spLocks/>
            </p:cNvSpPr>
            <p:nvPr/>
          </p:nvSpPr>
          <p:spPr bwMode="hidden">
            <a:xfrm rot="2104081">
              <a:off x="4359" y="1282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Freeform 192"/>
            <p:cNvSpPr>
              <a:spLocks/>
            </p:cNvSpPr>
            <p:nvPr/>
          </p:nvSpPr>
          <p:spPr bwMode="hidden">
            <a:xfrm rot="1582915">
              <a:off x="3888" y="967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Freeform 193"/>
            <p:cNvSpPr>
              <a:spLocks/>
            </p:cNvSpPr>
            <p:nvPr/>
          </p:nvSpPr>
          <p:spPr bwMode="hidden">
            <a:xfrm rot="1582915">
              <a:off x="4388" y="1157"/>
              <a:ext cx="301" cy="154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Freeform 194"/>
            <p:cNvSpPr>
              <a:spLocks/>
            </p:cNvSpPr>
            <p:nvPr/>
          </p:nvSpPr>
          <p:spPr bwMode="hidden">
            <a:xfrm rot="1080363">
              <a:off x="3897" y="903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Freeform 195"/>
            <p:cNvSpPr>
              <a:spLocks/>
            </p:cNvSpPr>
            <p:nvPr/>
          </p:nvSpPr>
          <p:spPr bwMode="hidden">
            <a:xfrm rot="1080363">
              <a:off x="4405" y="1033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Freeform 196"/>
            <p:cNvSpPr>
              <a:spLocks/>
            </p:cNvSpPr>
            <p:nvPr/>
          </p:nvSpPr>
          <p:spPr bwMode="hidden">
            <a:xfrm rot="463793">
              <a:off x="3908" y="832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Freeform 197"/>
            <p:cNvSpPr>
              <a:spLocks/>
            </p:cNvSpPr>
            <p:nvPr/>
          </p:nvSpPr>
          <p:spPr bwMode="hidden">
            <a:xfrm rot="463793">
              <a:off x="4397" y="886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Freeform 198"/>
            <p:cNvSpPr>
              <a:spLocks/>
            </p:cNvSpPr>
            <p:nvPr/>
          </p:nvSpPr>
          <p:spPr bwMode="hidden">
            <a:xfrm rot="-84182">
              <a:off x="3916" y="791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Freeform 199"/>
            <p:cNvSpPr>
              <a:spLocks/>
            </p:cNvSpPr>
            <p:nvPr/>
          </p:nvSpPr>
          <p:spPr bwMode="hidden">
            <a:xfrm rot="-84182">
              <a:off x="4367" y="785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0" name="Freeform 200"/>
            <p:cNvSpPr>
              <a:spLocks/>
            </p:cNvSpPr>
            <p:nvPr/>
          </p:nvSpPr>
          <p:spPr bwMode="hidden">
            <a:xfrm rot="-802576">
              <a:off x="3901" y="740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Freeform 201"/>
            <p:cNvSpPr>
              <a:spLocks/>
            </p:cNvSpPr>
            <p:nvPr/>
          </p:nvSpPr>
          <p:spPr bwMode="hidden">
            <a:xfrm rot="-802576">
              <a:off x="4295" y="672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Freeform 202"/>
            <p:cNvSpPr>
              <a:spLocks/>
            </p:cNvSpPr>
            <p:nvPr/>
          </p:nvSpPr>
          <p:spPr bwMode="hidden">
            <a:xfrm rot="18888116" flipH="1">
              <a:off x="3235" y="1137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Freeform 203"/>
            <p:cNvSpPr>
              <a:spLocks/>
            </p:cNvSpPr>
            <p:nvPr/>
          </p:nvSpPr>
          <p:spPr bwMode="hidden">
            <a:xfrm rot="18888116" flipH="1">
              <a:off x="3087" y="1433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Freeform 204"/>
            <p:cNvSpPr>
              <a:spLocks/>
            </p:cNvSpPr>
            <p:nvPr/>
          </p:nvSpPr>
          <p:spPr bwMode="hidden">
            <a:xfrm rot="19495919" flipH="1">
              <a:off x="3160" y="1085"/>
              <a:ext cx="586" cy="112"/>
            </a:xfrm>
            <a:custGeom>
              <a:avLst/>
              <a:gdLst>
                <a:gd name="T0" fmla="*/ 0 w 2736"/>
                <a:gd name="T1" fmla="*/ 6 h 504"/>
                <a:gd name="T2" fmla="*/ 9 w 2736"/>
                <a:gd name="T3" fmla="*/ 2 h 504"/>
                <a:gd name="T4" fmla="*/ 17 w 2736"/>
                <a:gd name="T5" fmla="*/ 0 h 504"/>
                <a:gd name="T6" fmla="*/ 27 w 2736"/>
                <a:gd name="T7" fmla="*/ 0 h 504"/>
                <a:gd name="T8" fmla="*/ 27 w 2736"/>
                <a:gd name="T9" fmla="*/ 1 h 504"/>
                <a:gd name="T10" fmla="*/ 17 w 2736"/>
                <a:gd name="T11" fmla="*/ 1 h 504"/>
                <a:gd name="T12" fmla="*/ 6 w 2736"/>
                <a:gd name="T13" fmla="*/ 3 h 504"/>
                <a:gd name="T14" fmla="*/ 0 w 2736"/>
                <a:gd name="T15" fmla="*/ 6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Freeform 205"/>
            <p:cNvSpPr>
              <a:spLocks/>
            </p:cNvSpPr>
            <p:nvPr/>
          </p:nvSpPr>
          <p:spPr bwMode="hidden">
            <a:xfrm rot="19495919" flipH="1">
              <a:off x="2950" y="1339"/>
              <a:ext cx="315" cy="176"/>
            </a:xfrm>
            <a:custGeom>
              <a:avLst/>
              <a:gdLst>
                <a:gd name="T0" fmla="*/ 0 w 1769"/>
                <a:gd name="T1" fmla="*/ 0 h 791"/>
                <a:gd name="T2" fmla="*/ 3 w 1769"/>
                <a:gd name="T3" fmla="*/ 1 h 791"/>
                <a:gd name="T4" fmla="*/ 7 w 1769"/>
                <a:gd name="T5" fmla="*/ 2 h 791"/>
                <a:gd name="T6" fmla="*/ 9 w 1769"/>
                <a:gd name="T7" fmla="*/ 5 h 791"/>
                <a:gd name="T8" fmla="*/ 10 w 1769"/>
                <a:gd name="T9" fmla="*/ 7 h 791"/>
                <a:gd name="T10" fmla="*/ 10 w 1769"/>
                <a:gd name="T11" fmla="*/ 9 h 791"/>
                <a:gd name="T12" fmla="*/ 9 w 1769"/>
                <a:gd name="T13" fmla="*/ 7 h 791"/>
                <a:gd name="T14" fmla="*/ 8 w 1769"/>
                <a:gd name="T15" fmla="*/ 5 h 791"/>
                <a:gd name="T16" fmla="*/ 6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6" name="Freeform 206"/>
            <p:cNvSpPr>
              <a:spLocks/>
            </p:cNvSpPr>
            <p:nvPr/>
          </p:nvSpPr>
          <p:spPr bwMode="hidden">
            <a:xfrm rot="20017085" flipH="1">
              <a:off x="3175" y="1025"/>
              <a:ext cx="561" cy="98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4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6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7" name="Freeform 207"/>
            <p:cNvSpPr>
              <a:spLocks/>
            </p:cNvSpPr>
            <p:nvPr/>
          </p:nvSpPr>
          <p:spPr bwMode="hidden">
            <a:xfrm rot="20017085" flipH="1">
              <a:off x="2935" y="1215"/>
              <a:ext cx="301" cy="153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9 w 1769"/>
                <a:gd name="T9" fmla="*/ 4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3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8" name="Freeform 208"/>
            <p:cNvSpPr>
              <a:spLocks/>
            </p:cNvSpPr>
            <p:nvPr/>
          </p:nvSpPr>
          <p:spPr bwMode="hidden">
            <a:xfrm rot="20519637" flipH="1">
              <a:off x="3185" y="961"/>
              <a:ext cx="542" cy="108"/>
            </a:xfrm>
            <a:custGeom>
              <a:avLst/>
              <a:gdLst>
                <a:gd name="T0" fmla="*/ 0 w 2736"/>
                <a:gd name="T1" fmla="*/ 5 h 504"/>
                <a:gd name="T2" fmla="*/ 7 w 2736"/>
                <a:gd name="T3" fmla="*/ 2 h 504"/>
                <a:gd name="T4" fmla="*/ 14 w 2736"/>
                <a:gd name="T5" fmla="*/ 0 h 504"/>
                <a:gd name="T6" fmla="*/ 21 w 2736"/>
                <a:gd name="T7" fmla="*/ 0 h 504"/>
                <a:gd name="T8" fmla="*/ 21 w 2736"/>
                <a:gd name="T9" fmla="*/ 1 h 504"/>
                <a:gd name="T10" fmla="*/ 14 w 2736"/>
                <a:gd name="T11" fmla="*/ 1 h 504"/>
                <a:gd name="T12" fmla="*/ 5 w 2736"/>
                <a:gd name="T13" fmla="*/ 3 h 504"/>
                <a:gd name="T14" fmla="*/ 0 w 2736"/>
                <a:gd name="T15" fmla="*/ 5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9" name="Freeform 209"/>
            <p:cNvSpPr>
              <a:spLocks/>
            </p:cNvSpPr>
            <p:nvPr/>
          </p:nvSpPr>
          <p:spPr bwMode="hidden">
            <a:xfrm rot="20519637" flipH="1">
              <a:off x="2928" y="1090"/>
              <a:ext cx="291" cy="170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1 h 791"/>
                <a:gd name="T4" fmla="*/ 5 w 1769"/>
                <a:gd name="T5" fmla="*/ 2 h 791"/>
                <a:gd name="T6" fmla="*/ 7 w 1769"/>
                <a:gd name="T7" fmla="*/ 4 h 791"/>
                <a:gd name="T8" fmla="*/ 8 w 1769"/>
                <a:gd name="T9" fmla="*/ 6 h 791"/>
                <a:gd name="T10" fmla="*/ 8 w 1769"/>
                <a:gd name="T11" fmla="*/ 8 h 791"/>
                <a:gd name="T12" fmla="*/ 7 w 1769"/>
                <a:gd name="T13" fmla="*/ 6 h 791"/>
                <a:gd name="T14" fmla="*/ 6 w 1769"/>
                <a:gd name="T15" fmla="*/ 5 h 791"/>
                <a:gd name="T16" fmla="*/ 5 w 1769"/>
                <a:gd name="T17" fmla="*/ 3 h 791"/>
                <a:gd name="T18" fmla="*/ 3 w 1769"/>
                <a:gd name="T19" fmla="*/ 2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Freeform 210"/>
            <p:cNvSpPr>
              <a:spLocks/>
            </p:cNvSpPr>
            <p:nvPr/>
          </p:nvSpPr>
          <p:spPr bwMode="hidden">
            <a:xfrm rot="21136207" flipH="1">
              <a:off x="3217" y="889"/>
              <a:ext cx="499" cy="101"/>
            </a:xfrm>
            <a:custGeom>
              <a:avLst/>
              <a:gdLst>
                <a:gd name="T0" fmla="*/ 0 w 2736"/>
                <a:gd name="T1" fmla="*/ 4 h 504"/>
                <a:gd name="T2" fmla="*/ 5 w 2736"/>
                <a:gd name="T3" fmla="*/ 1 h 504"/>
                <a:gd name="T4" fmla="*/ 11 w 2736"/>
                <a:gd name="T5" fmla="*/ 0 h 504"/>
                <a:gd name="T6" fmla="*/ 17 w 2736"/>
                <a:gd name="T7" fmla="*/ 0 h 504"/>
                <a:gd name="T8" fmla="*/ 16 w 2736"/>
                <a:gd name="T9" fmla="*/ 1 h 504"/>
                <a:gd name="T10" fmla="*/ 11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1" name="Freeform 211"/>
            <p:cNvSpPr>
              <a:spLocks/>
            </p:cNvSpPr>
            <p:nvPr/>
          </p:nvSpPr>
          <p:spPr bwMode="hidden">
            <a:xfrm rot="21136207" flipH="1">
              <a:off x="2959" y="943"/>
              <a:ext cx="268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6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2" name="Freeform 212"/>
            <p:cNvSpPr>
              <a:spLocks/>
            </p:cNvSpPr>
            <p:nvPr/>
          </p:nvSpPr>
          <p:spPr bwMode="hidden">
            <a:xfrm rot="84182" flipH="1">
              <a:off x="3254" y="848"/>
              <a:ext cx="454" cy="71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8 w 2736"/>
                <a:gd name="T5" fmla="*/ 0 h 504"/>
                <a:gd name="T6" fmla="*/ 12 w 2736"/>
                <a:gd name="T7" fmla="*/ 0 h 504"/>
                <a:gd name="T8" fmla="*/ 12 w 2736"/>
                <a:gd name="T9" fmla="*/ 0 h 504"/>
                <a:gd name="T10" fmla="*/ 8 w 2736"/>
                <a:gd name="T11" fmla="*/ 0 h 504"/>
                <a:gd name="T12" fmla="*/ 3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3" name="Freeform 213"/>
            <p:cNvSpPr>
              <a:spLocks/>
            </p:cNvSpPr>
            <p:nvPr/>
          </p:nvSpPr>
          <p:spPr bwMode="hidden">
            <a:xfrm rot="84182" flipH="1">
              <a:off x="3013" y="842"/>
              <a:ext cx="244" cy="111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4 w 1769"/>
                <a:gd name="T7" fmla="*/ 1 h 791"/>
                <a:gd name="T8" fmla="*/ 5 w 1769"/>
                <a:gd name="T9" fmla="*/ 2 h 791"/>
                <a:gd name="T10" fmla="*/ 4 w 1769"/>
                <a:gd name="T11" fmla="*/ 2 h 791"/>
                <a:gd name="T12" fmla="*/ 4 w 1769"/>
                <a:gd name="T13" fmla="*/ 2 h 791"/>
                <a:gd name="T14" fmla="*/ 4 w 1769"/>
                <a:gd name="T15" fmla="*/ 1 h 791"/>
                <a:gd name="T16" fmla="*/ 3 w 1769"/>
                <a:gd name="T17" fmla="*/ 1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4" name="Freeform 214"/>
            <p:cNvSpPr>
              <a:spLocks/>
            </p:cNvSpPr>
            <p:nvPr/>
          </p:nvSpPr>
          <p:spPr bwMode="hidden">
            <a:xfrm rot="802576" flipH="1">
              <a:off x="3324" y="797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5" name="Freeform 215"/>
            <p:cNvSpPr>
              <a:spLocks/>
            </p:cNvSpPr>
            <p:nvPr/>
          </p:nvSpPr>
          <p:spPr bwMode="hidden">
            <a:xfrm rot="802576" flipH="1">
              <a:off x="3115" y="729"/>
              <a:ext cx="214" cy="108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6" name="Freeform 216"/>
            <p:cNvSpPr>
              <a:spLocks/>
            </p:cNvSpPr>
            <p:nvPr/>
          </p:nvSpPr>
          <p:spPr bwMode="hidden">
            <a:xfrm rot="1277471" flipH="1">
              <a:off x="3350" y="775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7" name="Freeform 217"/>
            <p:cNvSpPr>
              <a:spLocks/>
            </p:cNvSpPr>
            <p:nvPr/>
          </p:nvSpPr>
          <p:spPr bwMode="hidden">
            <a:xfrm rot="1277471" flipH="1">
              <a:off x="3151" y="665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8" name="Freeform 218"/>
            <p:cNvSpPr>
              <a:spLocks/>
            </p:cNvSpPr>
            <p:nvPr/>
          </p:nvSpPr>
          <p:spPr bwMode="hidden">
            <a:xfrm rot="2028410" flipH="1">
              <a:off x="3394" y="745"/>
              <a:ext cx="399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9" name="Freeform 219"/>
            <p:cNvSpPr>
              <a:spLocks/>
            </p:cNvSpPr>
            <p:nvPr/>
          </p:nvSpPr>
          <p:spPr bwMode="hidden">
            <a:xfrm rot="2028410" flipH="1">
              <a:off x="3222" y="574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0" name="Freeform 220"/>
            <p:cNvSpPr>
              <a:spLocks/>
            </p:cNvSpPr>
            <p:nvPr/>
          </p:nvSpPr>
          <p:spPr bwMode="hidden">
            <a:xfrm rot="2664424" flipH="1">
              <a:off x="3433" y="700"/>
              <a:ext cx="404" cy="69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9 w 2736"/>
                <a:gd name="T7" fmla="*/ 0 h 504"/>
                <a:gd name="T8" fmla="*/ 9 w 2736"/>
                <a:gd name="T9" fmla="*/ 0 h 504"/>
                <a:gd name="T10" fmla="*/ 6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1" name="Freeform 221"/>
            <p:cNvSpPr>
              <a:spLocks/>
            </p:cNvSpPr>
            <p:nvPr/>
          </p:nvSpPr>
          <p:spPr bwMode="hidden">
            <a:xfrm rot="2664424" flipH="1">
              <a:off x="3290" y="481"/>
              <a:ext cx="217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3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2" name="Freeform 222"/>
            <p:cNvSpPr>
              <a:spLocks/>
            </p:cNvSpPr>
            <p:nvPr/>
          </p:nvSpPr>
          <p:spPr bwMode="hidden">
            <a:xfrm rot="3473776" flipH="1">
              <a:off x="3518" y="685"/>
              <a:ext cx="356" cy="7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6 w 2736"/>
                <a:gd name="T7" fmla="*/ 0 h 504"/>
                <a:gd name="T8" fmla="*/ 6 w 2736"/>
                <a:gd name="T9" fmla="*/ 0 h 504"/>
                <a:gd name="T10" fmla="*/ 4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3" name="Freeform 223"/>
            <p:cNvSpPr>
              <a:spLocks/>
            </p:cNvSpPr>
            <p:nvPr/>
          </p:nvSpPr>
          <p:spPr bwMode="hidden">
            <a:xfrm rot="3473776" flipH="1">
              <a:off x="3438" y="450"/>
              <a:ext cx="191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4" name="Freeform 224"/>
            <p:cNvSpPr>
              <a:spLocks/>
            </p:cNvSpPr>
            <p:nvPr/>
          </p:nvSpPr>
          <p:spPr bwMode="hidden">
            <a:xfrm rot="4126480" flipH="1">
              <a:off x="3577" y="673"/>
              <a:ext cx="342" cy="69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5" name="Freeform 225"/>
            <p:cNvSpPr>
              <a:spLocks/>
            </p:cNvSpPr>
            <p:nvPr/>
          </p:nvSpPr>
          <p:spPr bwMode="hidden">
            <a:xfrm rot="4126480" flipH="1">
              <a:off x="3541" y="421"/>
              <a:ext cx="18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1 h 791"/>
                <a:gd name="T6" fmla="*/ 2 w 1769"/>
                <a:gd name="T7" fmla="*/ 1 h 791"/>
                <a:gd name="T8" fmla="*/ 2 w 1769"/>
                <a:gd name="T9" fmla="*/ 2 h 791"/>
                <a:gd name="T10" fmla="*/ 2 w 1769"/>
                <a:gd name="T11" fmla="*/ 2 h 791"/>
                <a:gd name="T12" fmla="*/ 2 w 1769"/>
                <a:gd name="T13" fmla="*/ 2 h 791"/>
                <a:gd name="T14" fmla="*/ 2 w 1769"/>
                <a:gd name="T15" fmla="*/ 1 h 791"/>
                <a:gd name="T16" fmla="*/ 1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6" name="Freeform 226"/>
            <p:cNvSpPr>
              <a:spLocks/>
            </p:cNvSpPr>
            <p:nvPr/>
          </p:nvSpPr>
          <p:spPr bwMode="hidden">
            <a:xfrm rot="-1325434">
              <a:off x="3864" y="705"/>
              <a:ext cx="398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7" name="Freeform 227"/>
            <p:cNvSpPr>
              <a:spLocks/>
            </p:cNvSpPr>
            <p:nvPr/>
          </p:nvSpPr>
          <p:spPr bwMode="hidden">
            <a:xfrm rot="-1325434">
              <a:off x="4246" y="592"/>
              <a:ext cx="214" cy="109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8" name="Freeform 228"/>
            <p:cNvSpPr>
              <a:spLocks/>
            </p:cNvSpPr>
            <p:nvPr/>
          </p:nvSpPr>
          <p:spPr bwMode="hidden">
            <a:xfrm rot="-1921064">
              <a:off x="3819" y="681"/>
              <a:ext cx="399" cy="70"/>
            </a:xfrm>
            <a:custGeom>
              <a:avLst/>
              <a:gdLst>
                <a:gd name="T0" fmla="*/ 0 w 2736"/>
                <a:gd name="T1" fmla="*/ 1 h 504"/>
                <a:gd name="T2" fmla="*/ 3 w 2736"/>
                <a:gd name="T3" fmla="*/ 0 h 504"/>
                <a:gd name="T4" fmla="*/ 6 w 2736"/>
                <a:gd name="T5" fmla="*/ 0 h 504"/>
                <a:gd name="T6" fmla="*/ 8 w 2736"/>
                <a:gd name="T7" fmla="*/ 0 h 504"/>
                <a:gd name="T8" fmla="*/ 8 w 2736"/>
                <a:gd name="T9" fmla="*/ 0 h 504"/>
                <a:gd name="T10" fmla="*/ 5 w 2736"/>
                <a:gd name="T11" fmla="*/ 0 h 504"/>
                <a:gd name="T12" fmla="*/ 2 w 2736"/>
                <a:gd name="T13" fmla="*/ 1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9" name="Freeform 229"/>
            <p:cNvSpPr>
              <a:spLocks/>
            </p:cNvSpPr>
            <p:nvPr/>
          </p:nvSpPr>
          <p:spPr bwMode="hidden">
            <a:xfrm rot="-1921064">
              <a:off x="4181" y="518"/>
              <a:ext cx="214" cy="110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3 w 1769"/>
                <a:gd name="T7" fmla="*/ 1 h 791"/>
                <a:gd name="T8" fmla="*/ 3 w 1769"/>
                <a:gd name="T9" fmla="*/ 2 h 791"/>
                <a:gd name="T10" fmla="*/ 3 w 1769"/>
                <a:gd name="T11" fmla="*/ 2 h 791"/>
                <a:gd name="T12" fmla="*/ 3 w 1769"/>
                <a:gd name="T13" fmla="*/ 2 h 791"/>
                <a:gd name="T14" fmla="*/ 2 w 1769"/>
                <a:gd name="T15" fmla="*/ 1 h 791"/>
                <a:gd name="T16" fmla="*/ 2 w 1769"/>
                <a:gd name="T17" fmla="*/ 1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0" name="Freeform 230"/>
            <p:cNvSpPr>
              <a:spLocks/>
            </p:cNvSpPr>
            <p:nvPr/>
          </p:nvSpPr>
          <p:spPr bwMode="hidden">
            <a:xfrm rot="4578755" flipH="1">
              <a:off x="3632" y="690"/>
              <a:ext cx="332" cy="47"/>
            </a:xfrm>
            <a:custGeom>
              <a:avLst/>
              <a:gdLst>
                <a:gd name="T0" fmla="*/ 0 w 2736"/>
                <a:gd name="T1" fmla="*/ 0 h 504"/>
                <a:gd name="T2" fmla="*/ 2 w 2736"/>
                <a:gd name="T3" fmla="*/ 0 h 504"/>
                <a:gd name="T4" fmla="*/ 3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3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1" name="Freeform 231"/>
            <p:cNvSpPr>
              <a:spLocks/>
            </p:cNvSpPr>
            <p:nvPr/>
          </p:nvSpPr>
          <p:spPr bwMode="hidden">
            <a:xfrm rot="4578755" flipH="1">
              <a:off x="3639" y="447"/>
              <a:ext cx="178" cy="7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0 h 791"/>
                <a:gd name="T8" fmla="*/ 2 w 1769"/>
                <a:gd name="T9" fmla="*/ 0 h 791"/>
                <a:gd name="T10" fmla="*/ 2 w 1769"/>
                <a:gd name="T11" fmla="*/ 1 h 791"/>
                <a:gd name="T12" fmla="*/ 2 w 1769"/>
                <a:gd name="T13" fmla="*/ 1 h 791"/>
                <a:gd name="T14" fmla="*/ 1 w 1769"/>
                <a:gd name="T15" fmla="*/ 0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2" name="Freeform 232"/>
            <p:cNvSpPr>
              <a:spLocks/>
            </p:cNvSpPr>
            <p:nvPr/>
          </p:nvSpPr>
          <p:spPr bwMode="hidden">
            <a:xfrm rot="-3857755">
              <a:off x="3715" y="678"/>
              <a:ext cx="343" cy="60"/>
            </a:xfrm>
            <a:custGeom>
              <a:avLst/>
              <a:gdLst>
                <a:gd name="T0" fmla="*/ 0 w 2736"/>
                <a:gd name="T1" fmla="*/ 1 h 504"/>
                <a:gd name="T2" fmla="*/ 2 w 2736"/>
                <a:gd name="T3" fmla="*/ 0 h 504"/>
                <a:gd name="T4" fmla="*/ 4 w 2736"/>
                <a:gd name="T5" fmla="*/ 0 h 504"/>
                <a:gd name="T6" fmla="*/ 5 w 2736"/>
                <a:gd name="T7" fmla="*/ 0 h 504"/>
                <a:gd name="T8" fmla="*/ 5 w 2736"/>
                <a:gd name="T9" fmla="*/ 0 h 504"/>
                <a:gd name="T10" fmla="*/ 4 w 2736"/>
                <a:gd name="T11" fmla="*/ 0 h 504"/>
                <a:gd name="T12" fmla="*/ 1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3" name="Freeform 233"/>
            <p:cNvSpPr>
              <a:spLocks/>
            </p:cNvSpPr>
            <p:nvPr/>
          </p:nvSpPr>
          <p:spPr bwMode="hidden">
            <a:xfrm rot="-3857755">
              <a:off x="3926" y="433"/>
              <a:ext cx="184" cy="93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1 w 1769"/>
                <a:gd name="T5" fmla="*/ 0 h 791"/>
                <a:gd name="T6" fmla="*/ 2 w 1769"/>
                <a:gd name="T7" fmla="*/ 1 h 791"/>
                <a:gd name="T8" fmla="*/ 2 w 1769"/>
                <a:gd name="T9" fmla="*/ 1 h 791"/>
                <a:gd name="T10" fmla="*/ 2 w 1769"/>
                <a:gd name="T11" fmla="*/ 1 h 791"/>
                <a:gd name="T12" fmla="*/ 2 w 1769"/>
                <a:gd name="T13" fmla="*/ 1 h 791"/>
                <a:gd name="T14" fmla="*/ 2 w 1769"/>
                <a:gd name="T15" fmla="*/ 1 h 791"/>
                <a:gd name="T16" fmla="*/ 1 w 1769"/>
                <a:gd name="T17" fmla="*/ 0 h 791"/>
                <a:gd name="T18" fmla="*/ 1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4" name="Freeform 234"/>
            <p:cNvSpPr>
              <a:spLocks/>
            </p:cNvSpPr>
            <p:nvPr/>
          </p:nvSpPr>
          <p:spPr bwMode="hidden">
            <a:xfrm rot="-2777260">
              <a:off x="3758" y="671"/>
              <a:ext cx="373" cy="87"/>
            </a:xfrm>
            <a:custGeom>
              <a:avLst/>
              <a:gdLst>
                <a:gd name="T0" fmla="*/ 0 w 2736"/>
                <a:gd name="T1" fmla="*/ 3 h 504"/>
                <a:gd name="T2" fmla="*/ 2 w 2736"/>
                <a:gd name="T3" fmla="*/ 1 h 504"/>
                <a:gd name="T4" fmla="*/ 4 w 2736"/>
                <a:gd name="T5" fmla="*/ 0 h 504"/>
                <a:gd name="T6" fmla="*/ 7 w 2736"/>
                <a:gd name="T7" fmla="*/ 0 h 504"/>
                <a:gd name="T8" fmla="*/ 7 w 2736"/>
                <a:gd name="T9" fmla="*/ 1 h 504"/>
                <a:gd name="T10" fmla="*/ 4 w 2736"/>
                <a:gd name="T11" fmla="*/ 1 h 504"/>
                <a:gd name="T12" fmla="*/ 2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5" name="Freeform 235"/>
            <p:cNvSpPr>
              <a:spLocks/>
            </p:cNvSpPr>
            <p:nvPr/>
          </p:nvSpPr>
          <p:spPr bwMode="hidden">
            <a:xfrm rot="-2777260">
              <a:off x="4061" y="460"/>
              <a:ext cx="200" cy="136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2 w 1769"/>
                <a:gd name="T5" fmla="*/ 1 h 791"/>
                <a:gd name="T6" fmla="*/ 2 w 1769"/>
                <a:gd name="T7" fmla="*/ 2 h 791"/>
                <a:gd name="T8" fmla="*/ 2 w 1769"/>
                <a:gd name="T9" fmla="*/ 3 h 791"/>
                <a:gd name="T10" fmla="*/ 2 w 1769"/>
                <a:gd name="T11" fmla="*/ 4 h 791"/>
                <a:gd name="T12" fmla="*/ 2 w 1769"/>
                <a:gd name="T13" fmla="*/ 3 h 791"/>
                <a:gd name="T14" fmla="*/ 2 w 1769"/>
                <a:gd name="T15" fmla="*/ 2 h 791"/>
                <a:gd name="T16" fmla="*/ 2 w 1769"/>
                <a:gd name="T17" fmla="*/ 2 h 791"/>
                <a:gd name="T18" fmla="*/ 1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6" name="Freeform 236"/>
            <p:cNvSpPr>
              <a:spLocks/>
            </p:cNvSpPr>
            <p:nvPr/>
          </p:nvSpPr>
          <p:spPr bwMode="hidden">
            <a:xfrm rot="-4903748">
              <a:off x="3695" y="685"/>
              <a:ext cx="308" cy="28"/>
            </a:xfrm>
            <a:custGeom>
              <a:avLst/>
              <a:gdLst>
                <a:gd name="T0" fmla="*/ 0 w 2736"/>
                <a:gd name="T1" fmla="*/ 0 h 504"/>
                <a:gd name="T2" fmla="*/ 1 w 2736"/>
                <a:gd name="T3" fmla="*/ 0 h 504"/>
                <a:gd name="T4" fmla="*/ 3 w 2736"/>
                <a:gd name="T5" fmla="*/ 0 h 504"/>
                <a:gd name="T6" fmla="*/ 4 w 2736"/>
                <a:gd name="T7" fmla="*/ 0 h 504"/>
                <a:gd name="T8" fmla="*/ 4 w 2736"/>
                <a:gd name="T9" fmla="*/ 0 h 504"/>
                <a:gd name="T10" fmla="*/ 2 w 2736"/>
                <a:gd name="T11" fmla="*/ 0 h 504"/>
                <a:gd name="T12" fmla="*/ 1 w 2736"/>
                <a:gd name="T13" fmla="*/ 0 h 504"/>
                <a:gd name="T14" fmla="*/ 0 w 2736"/>
                <a:gd name="T15" fmla="*/ 0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Freeform 237"/>
            <p:cNvSpPr>
              <a:spLocks/>
            </p:cNvSpPr>
            <p:nvPr/>
          </p:nvSpPr>
          <p:spPr bwMode="hidden">
            <a:xfrm rot="-4903748">
              <a:off x="3809" y="447"/>
              <a:ext cx="165" cy="43"/>
            </a:xfrm>
            <a:custGeom>
              <a:avLst/>
              <a:gdLst>
                <a:gd name="T0" fmla="*/ 0 w 1769"/>
                <a:gd name="T1" fmla="*/ 0 h 791"/>
                <a:gd name="T2" fmla="*/ 0 w 1769"/>
                <a:gd name="T3" fmla="*/ 0 h 791"/>
                <a:gd name="T4" fmla="*/ 1 w 1769"/>
                <a:gd name="T5" fmla="*/ 0 h 791"/>
                <a:gd name="T6" fmla="*/ 1 w 1769"/>
                <a:gd name="T7" fmla="*/ 0 h 791"/>
                <a:gd name="T8" fmla="*/ 1 w 1769"/>
                <a:gd name="T9" fmla="*/ 0 h 791"/>
                <a:gd name="T10" fmla="*/ 1 w 1769"/>
                <a:gd name="T11" fmla="*/ 0 h 791"/>
                <a:gd name="T12" fmla="*/ 1 w 1769"/>
                <a:gd name="T13" fmla="*/ 0 h 791"/>
                <a:gd name="T14" fmla="*/ 1 w 1769"/>
                <a:gd name="T15" fmla="*/ 0 h 791"/>
                <a:gd name="T16" fmla="*/ 1 w 1769"/>
                <a:gd name="T17" fmla="*/ 0 h 791"/>
                <a:gd name="T18" fmla="*/ 0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8" name="Freeform 238"/>
            <p:cNvSpPr>
              <a:spLocks/>
            </p:cNvSpPr>
            <p:nvPr/>
          </p:nvSpPr>
          <p:spPr bwMode="hidden">
            <a:xfrm rot="18335692" flipH="1">
              <a:off x="3278" y="1175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9" name="Freeform 239"/>
            <p:cNvSpPr>
              <a:spLocks/>
            </p:cNvSpPr>
            <p:nvPr/>
          </p:nvSpPr>
          <p:spPr bwMode="hidden">
            <a:xfrm rot="18335692" flipH="1">
              <a:off x="3186" y="1510"/>
              <a:ext cx="299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0" name="Freeform 240"/>
            <p:cNvSpPr>
              <a:spLocks/>
            </p:cNvSpPr>
            <p:nvPr/>
          </p:nvSpPr>
          <p:spPr bwMode="hidden">
            <a:xfrm rot="17542885" flipH="1">
              <a:off x="3362" y="1208"/>
              <a:ext cx="515" cy="101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2 w 2736"/>
                <a:gd name="T5" fmla="*/ 0 h 504"/>
                <a:gd name="T6" fmla="*/ 18 w 2736"/>
                <a:gd name="T7" fmla="*/ 0 h 504"/>
                <a:gd name="T8" fmla="*/ 18 w 2736"/>
                <a:gd name="T9" fmla="*/ 1 h 504"/>
                <a:gd name="T10" fmla="*/ 12 w 2736"/>
                <a:gd name="T11" fmla="*/ 1 h 504"/>
                <a:gd name="T12" fmla="*/ 4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1" name="Freeform 241"/>
            <p:cNvSpPr>
              <a:spLocks/>
            </p:cNvSpPr>
            <p:nvPr/>
          </p:nvSpPr>
          <p:spPr bwMode="hidden">
            <a:xfrm rot="17542885" flipH="1">
              <a:off x="3364" y="1550"/>
              <a:ext cx="276" cy="158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2 h 791"/>
                <a:gd name="T6" fmla="*/ 6 w 1769"/>
                <a:gd name="T7" fmla="*/ 3 h 791"/>
                <a:gd name="T8" fmla="*/ 7 w 1769"/>
                <a:gd name="T9" fmla="*/ 5 h 791"/>
                <a:gd name="T10" fmla="*/ 6 w 1769"/>
                <a:gd name="T11" fmla="*/ 6 h 791"/>
                <a:gd name="T12" fmla="*/ 6 w 1769"/>
                <a:gd name="T13" fmla="*/ 5 h 791"/>
                <a:gd name="T14" fmla="*/ 5 w 1769"/>
                <a:gd name="T15" fmla="*/ 4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2" name="Freeform 242"/>
            <p:cNvSpPr>
              <a:spLocks/>
            </p:cNvSpPr>
            <p:nvPr/>
          </p:nvSpPr>
          <p:spPr bwMode="hidden">
            <a:xfrm rot="16870650" flipH="1">
              <a:off x="3452" y="1220"/>
              <a:ext cx="495" cy="91"/>
            </a:xfrm>
            <a:custGeom>
              <a:avLst/>
              <a:gdLst>
                <a:gd name="T0" fmla="*/ 0 w 2736"/>
                <a:gd name="T1" fmla="*/ 3 h 504"/>
                <a:gd name="T2" fmla="*/ 5 w 2736"/>
                <a:gd name="T3" fmla="*/ 1 h 504"/>
                <a:gd name="T4" fmla="*/ 10 w 2736"/>
                <a:gd name="T5" fmla="*/ 0 h 504"/>
                <a:gd name="T6" fmla="*/ 16 w 2736"/>
                <a:gd name="T7" fmla="*/ 0 h 504"/>
                <a:gd name="T8" fmla="*/ 16 w 2736"/>
                <a:gd name="T9" fmla="*/ 1 h 504"/>
                <a:gd name="T10" fmla="*/ 10 w 2736"/>
                <a:gd name="T11" fmla="*/ 1 h 504"/>
                <a:gd name="T12" fmla="*/ 4 w 2736"/>
                <a:gd name="T13" fmla="*/ 2 h 504"/>
                <a:gd name="T14" fmla="*/ 0 w 2736"/>
                <a:gd name="T15" fmla="*/ 3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3" name="Freeform 243"/>
            <p:cNvSpPr>
              <a:spLocks/>
            </p:cNvSpPr>
            <p:nvPr/>
          </p:nvSpPr>
          <p:spPr bwMode="hidden">
            <a:xfrm rot="16870650" flipH="1">
              <a:off x="3525" y="1567"/>
              <a:ext cx="265" cy="14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4 w 1769"/>
                <a:gd name="T5" fmla="*/ 1 h 791"/>
                <a:gd name="T6" fmla="*/ 5 w 1769"/>
                <a:gd name="T7" fmla="*/ 3 h 791"/>
                <a:gd name="T8" fmla="*/ 6 w 1769"/>
                <a:gd name="T9" fmla="*/ 4 h 791"/>
                <a:gd name="T10" fmla="*/ 6 w 1769"/>
                <a:gd name="T11" fmla="*/ 4 h 791"/>
                <a:gd name="T12" fmla="*/ 5 w 1769"/>
                <a:gd name="T13" fmla="*/ 4 h 791"/>
                <a:gd name="T14" fmla="*/ 5 w 1769"/>
                <a:gd name="T15" fmla="*/ 3 h 791"/>
                <a:gd name="T16" fmla="*/ 4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4" name="Freeform 244"/>
            <p:cNvSpPr>
              <a:spLocks/>
            </p:cNvSpPr>
            <p:nvPr/>
          </p:nvSpPr>
          <p:spPr bwMode="hidden">
            <a:xfrm rot="3144576">
              <a:off x="3801" y="1158"/>
              <a:ext cx="557" cy="101"/>
            </a:xfrm>
            <a:custGeom>
              <a:avLst/>
              <a:gdLst>
                <a:gd name="T0" fmla="*/ 0 w 2736"/>
                <a:gd name="T1" fmla="*/ 4 h 504"/>
                <a:gd name="T2" fmla="*/ 7 w 2736"/>
                <a:gd name="T3" fmla="*/ 1 h 504"/>
                <a:gd name="T4" fmla="*/ 15 w 2736"/>
                <a:gd name="T5" fmla="*/ 0 h 504"/>
                <a:gd name="T6" fmla="*/ 23 w 2736"/>
                <a:gd name="T7" fmla="*/ 0 h 504"/>
                <a:gd name="T8" fmla="*/ 23 w 2736"/>
                <a:gd name="T9" fmla="*/ 1 h 504"/>
                <a:gd name="T10" fmla="*/ 15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5" name="Freeform 245"/>
            <p:cNvSpPr>
              <a:spLocks/>
            </p:cNvSpPr>
            <p:nvPr/>
          </p:nvSpPr>
          <p:spPr bwMode="hidden">
            <a:xfrm rot="3144576">
              <a:off x="4165" y="1485"/>
              <a:ext cx="299" cy="159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6 w 1769"/>
                <a:gd name="T5" fmla="*/ 2 h 791"/>
                <a:gd name="T6" fmla="*/ 8 w 1769"/>
                <a:gd name="T7" fmla="*/ 3 h 791"/>
                <a:gd name="T8" fmla="*/ 8 w 1769"/>
                <a:gd name="T9" fmla="*/ 5 h 791"/>
                <a:gd name="T10" fmla="*/ 8 w 1769"/>
                <a:gd name="T11" fmla="*/ 6 h 791"/>
                <a:gd name="T12" fmla="*/ 8 w 1769"/>
                <a:gd name="T13" fmla="*/ 5 h 791"/>
                <a:gd name="T14" fmla="*/ 7 w 1769"/>
                <a:gd name="T15" fmla="*/ 4 h 791"/>
                <a:gd name="T16" fmla="*/ 5 w 1769"/>
                <a:gd name="T17" fmla="*/ 2 h 791"/>
                <a:gd name="T18" fmla="*/ 3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6" name="Freeform 246"/>
            <p:cNvSpPr>
              <a:spLocks/>
            </p:cNvSpPr>
            <p:nvPr/>
          </p:nvSpPr>
          <p:spPr bwMode="hidden">
            <a:xfrm rot="3745735">
              <a:off x="3762" y="1196"/>
              <a:ext cx="533" cy="97"/>
            </a:xfrm>
            <a:custGeom>
              <a:avLst/>
              <a:gdLst>
                <a:gd name="T0" fmla="*/ 0 w 2736"/>
                <a:gd name="T1" fmla="*/ 4 h 504"/>
                <a:gd name="T2" fmla="*/ 6 w 2736"/>
                <a:gd name="T3" fmla="*/ 1 h 504"/>
                <a:gd name="T4" fmla="*/ 13 w 2736"/>
                <a:gd name="T5" fmla="*/ 0 h 504"/>
                <a:gd name="T6" fmla="*/ 20 w 2736"/>
                <a:gd name="T7" fmla="*/ 0 h 504"/>
                <a:gd name="T8" fmla="*/ 20 w 2736"/>
                <a:gd name="T9" fmla="*/ 1 h 504"/>
                <a:gd name="T10" fmla="*/ 13 w 2736"/>
                <a:gd name="T11" fmla="*/ 1 h 504"/>
                <a:gd name="T12" fmla="*/ 5 w 2736"/>
                <a:gd name="T13" fmla="*/ 2 h 504"/>
                <a:gd name="T14" fmla="*/ 0 w 2736"/>
                <a:gd name="T15" fmla="*/ 4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7" name="Freeform 247"/>
            <p:cNvSpPr>
              <a:spLocks/>
            </p:cNvSpPr>
            <p:nvPr/>
          </p:nvSpPr>
          <p:spPr bwMode="hidden">
            <a:xfrm rot="3745735">
              <a:off x="4047" y="1543"/>
              <a:ext cx="286" cy="152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7 w 1769"/>
                <a:gd name="T7" fmla="*/ 3 h 791"/>
                <a:gd name="T8" fmla="*/ 7 w 1769"/>
                <a:gd name="T9" fmla="*/ 4 h 791"/>
                <a:gd name="T10" fmla="*/ 7 w 1769"/>
                <a:gd name="T11" fmla="*/ 6 h 791"/>
                <a:gd name="T12" fmla="*/ 7 w 1769"/>
                <a:gd name="T13" fmla="*/ 4 h 791"/>
                <a:gd name="T14" fmla="*/ 6 w 1769"/>
                <a:gd name="T15" fmla="*/ 3 h 791"/>
                <a:gd name="T16" fmla="*/ 5 w 1769"/>
                <a:gd name="T17" fmla="*/ 2 h 791"/>
                <a:gd name="T18" fmla="*/ 2 w 1769"/>
                <a:gd name="T19" fmla="*/ 1 h 791"/>
                <a:gd name="T20" fmla="*/ 0 w 1769"/>
                <a:gd name="T21" fmla="*/ 1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8" name="Freeform 248"/>
            <p:cNvSpPr>
              <a:spLocks/>
            </p:cNvSpPr>
            <p:nvPr/>
          </p:nvSpPr>
          <p:spPr bwMode="hidden">
            <a:xfrm rot="4286818">
              <a:off x="3705" y="1235"/>
              <a:ext cx="517" cy="79"/>
            </a:xfrm>
            <a:custGeom>
              <a:avLst/>
              <a:gdLst>
                <a:gd name="T0" fmla="*/ 0 w 2736"/>
                <a:gd name="T1" fmla="*/ 2 h 504"/>
                <a:gd name="T2" fmla="*/ 6 w 2736"/>
                <a:gd name="T3" fmla="*/ 1 h 504"/>
                <a:gd name="T4" fmla="*/ 12 w 2736"/>
                <a:gd name="T5" fmla="*/ 0 h 504"/>
                <a:gd name="T6" fmla="*/ 19 w 2736"/>
                <a:gd name="T7" fmla="*/ 0 h 504"/>
                <a:gd name="T8" fmla="*/ 18 w 2736"/>
                <a:gd name="T9" fmla="*/ 0 h 504"/>
                <a:gd name="T10" fmla="*/ 12 w 2736"/>
                <a:gd name="T11" fmla="*/ 0 h 504"/>
                <a:gd name="T12" fmla="*/ 4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9" name="Freeform 249"/>
            <p:cNvSpPr>
              <a:spLocks/>
            </p:cNvSpPr>
            <p:nvPr/>
          </p:nvSpPr>
          <p:spPr bwMode="hidden">
            <a:xfrm rot="4286818">
              <a:off x="3923" y="1585"/>
              <a:ext cx="278" cy="125"/>
            </a:xfrm>
            <a:custGeom>
              <a:avLst/>
              <a:gdLst>
                <a:gd name="T0" fmla="*/ 0 w 1769"/>
                <a:gd name="T1" fmla="*/ 0 h 791"/>
                <a:gd name="T2" fmla="*/ 2 w 1769"/>
                <a:gd name="T3" fmla="*/ 0 h 791"/>
                <a:gd name="T4" fmla="*/ 5 w 1769"/>
                <a:gd name="T5" fmla="*/ 1 h 791"/>
                <a:gd name="T6" fmla="*/ 6 w 1769"/>
                <a:gd name="T7" fmla="*/ 2 h 791"/>
                <a:gd name="T8" fmla="*/ 7 w 1769"/>
                <a:gd name="T9" fmla="*/ 2 h 791"/>
                <a:gd name="T10" fmla="*/ 7 w 1769"/>
                <a:gd name="T11" fmla="*/ 3 h 791"/>
                <a:gd name="T12" fmla="*/ 6 w 1769"/>
                <a:gd name="T13" fmla="*/ 3 h 791"/>
                <a:gd name="T14" fmla="*/ 5 w 1769"/>
                <a:gd name="T15" fmla="*/ 2 h 791"/>
                <a:gd name="T16" fmla="*/ 4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0" name="Freeform 250"/>
            <p:cNvSpPr>
              <a:spLocks/>
            </p:cNvSpPr>
            <p:nvPr/>
          </p:nvSpPr>
          <p:spPr bwMode="hidden">
            <a:xfrm rot="4898956">
              <a:off x="3665" y="1252"/>
              <a:ext cx="475" cy="80"/>
            </a:xfrm>
            <a:custGeom>
              <a:avLst/>
              <a:gdLst>
                <a:gd name="T0" fmla="*/ 0 w 2736"/>
                <a:gd name="T1" fmla="*/ 2 h 504"/>
                <a:gd name="T2" fmla="*/ 5 w 2736"/>
                <a:gd name="T3" fmla="*/ 1 h 504"/>
                <a:gd name="T4" fmla="*/ 9 w 2736"/>
                <a:gd name="T5" fmla="*/ 0 h 504"/>
                <a:gd name="T6" fmla="*/ 14 w 2736"/>
                <a:gd name="T7" fmla="*/ 0 h 504"/>
                <a:gd name="T8" fmla="*/ 14 w 2736"/>
                <a:gd name="T9" fmla="*/ 0 h 504"/>
                <a:gd name="T10" fmla="*/ 9 w 2736"/>
                <a:gd name="T11" fmla="*/ 0 h 504"/>
                <a:gd name="T12" fmla="*/ 3 w 2736"/>
                <a:gd name="T13" fmla="*/ 1 h 504"/>
                <a:gd name="T14" fmla="*/ 0 w 2736"/>
                <a:gd name="T15" fmla="*/ 2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1" name="Freeform 251"/>
            <p:cNvSpPr>
              <a:spLocks/>
            </p:cNvSpPr>
            <p:nvPr/>
          </p:nvSpPr>
          <p:spPr bwMode="hidden">
            <a:xfrm rot="4898956">
              <a:off x="3804" y="1581"/>
              <a:ext cx="255" cy="12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1 h 791"/>
                <a:gd name="T6" fmla="*/ 5 w 1769"/>
                <a:gd name="T7" fmla="*/ 2 h 791"/>
                <a:gd name="T8" fmla="*/ 5 w 1769"/>
                <a:gd name="T9" fmla="*/ 2 h 791"/>
                <a:gd name="T10" fmla="*/ 5 w 1769"/>
                <a:gd name="T11" fmla="*/ 3 h 791"/>
                <a:gd name="T12" fmla="*/ 5 w 1769"/>
                <a:gd name="T13" fmla="*/ 3 h 791"/>
                <a:gd name="T14" fmla="*/ 4 w 1769"/>
                <a:gd name="T15" fmla="*/ 2 h 791"/>
                <a:gd name="T16" fmla="*/ 3 w 1769"/>
                <a:gd name="T17" fmla="*/ 1 h 791"/>
                <a:gd name="T18" fmla="*/ 2 w 1769"/>
                <a:gd name="T19" fmla="*/ 1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2" name="Freeform 252"/>
            <p:cNvSpPr>
              <a:spLocks/>
            </p:cNvSpPr>
            <p:nvPr/>
          </p:nvSpPr>
          <p:spPr bwMode="hidden">
            <a:xfrm rot="5755659">
              <a:off x="3570" y="1267"/>
              <a:ext cx="464" cy="60"/>
            </a:xfrm>
            <a:custGeom>
              <a:avLst/>
              <a:gdLst>
                <a:gd name="T0" fmla="*/ 0 w 2736"/>
                <a:gd name="T1" fmla="*/ 1 h 504"/>
                <a:gd name="T2" fmla="*/ 4 w 2736"/>
                <a:gd name="T3" fmla="*/ 0 h 504"/>
                <a:gd name="T4" fmla="*/ 9 w 2736"/>
                <a:gd name="T5" fmla="*/ 0 h 504"/>
                <a:gd name="T6" fmla="*/ 13 w 2736"/>
                <a:gd name="T7" fmla="*/ 0 h 504"/>
                <a:gd name="T8" fmla="*/ 13 w 2736"/>
                <a:gd name="T9" fmla="*/ 0 h 504"/>
                <a:gd name="T10" fmla="*/ 9 w 2736"/>
                <a:gd name="T11" fmla="*/ 0 h 504"/>
                <a:gd name="T12" fmla="*/ 3 w 2736"/>
                <a:gd name="T13" fmla="*/ 0 h 504"/>
                <a:gd name="T14" fmla="*/ 0 w 2736"/>
                <a:gd name="T15" fmla="*/ 1 h 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36"/>
                <a:gd name="T25" fmla="*/ 0 h 504"/>
                <a:gd name="T26" fmla="*/ 2736 w 2736"/>
                <a:gd name="T27" fmla="*/ 504 h 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3" name="Freeform 253"/>
            <p:cNvSpPr>
              <a:spLocks/>
            </p:cNvSpPr>
            <p:nvPr/>
          </p:nvSpPr>
          <p:spPr bwMode="hidden">
            <a:xfrm rot="5755659">
              <a:off x="3618" y="1599"/>
              <a:ext cx="249" cy="95"/>
            </a:xfrm>
            <a:custGeom>
              <a:avLst/>
              <a:gdLst>
                <a:gd name="T0" fmla="*/ 0 w 1769"/>
                <a:gd name="T1" fmla="*/ 0 h 791"/>
                <a:gd name="T2" fmla="*/ 1 w 1769"/>
                <a:gd name="T3" fmla="*/ 0 h 791"/>
                <a:gd name="T4" fmla="*/ 3 w 1769"/>
                <a:gd name="T5" fmla="*/ 0 h 791"/>
                <a:gd name="T6" fmla="*/ 5 w 1769"/>
                <a:gd name="T7" fmla="*/ 1 h 791"/>
                <a:gd name="T8" fmla="*/ 5 w 1769"/>
                <a:gd name="T9" fmla="*/ 1 h 791"/>
                <a:gd name="T10" fmla="*/ 5 w 1769"/>
                <a:gd name="T11" fmla="*/ 1 h 791"/>
                <a:gd name="T12" fmla="*/ 5 w 1769"/>
                <a:gd name="T13" fmla="*/ 1 h 791"/>
                <a:gd name="T14" fmla="*/ 4 w 1769"/>
                <a:gd name="T15" fmla="*/ 1 h 791"/>
                <a:gd name="T16" fmla="*/ 3 w 1769"/>
                <a:gd name="T17" fmla="*/ 0 h 791"/>
                <a:gd name="T18" fmla="*/ 2 w 1769"/>
                <a:gd name="T19" fmla="*/ 0 h 791"/>
                <a:gd name="T20" fmla="*/ 0 w 1769"/>
                <a:gd name="T21" fmla="*/ 0 h 791"/>
                <a:gd name="T22" fmla="*/ 0 w 1769"/>
                <a:gd name="T23" fmla="*/ 0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69"/>
                <a:gd name="T37" fmla="*/ 0 h 791"/>
                <a:gd name="T38" fmla="*/ 1769 w 1769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4" name="Freeform 254"/>
            <p:cNvSpPr>
              <a:spLocks/>
            </p:cNvSpPr>
            <p:nvPr/>
          </p:nvSpPr>
          <p:spPr bwMode="hidden">
            <a:xfrm flipH="1">
              <a:off x="3553" y="1154"/>
              <a:ext cx="157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6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6 w 776"/>
                <a:gd name="T33" fmla="*/ 12 h 2368"/>
                <a:gd name="T34" fmla="*/ 6 w 776"/>
                <a:gd name="T35" fmla="*/ 13 h 2368"/>
                <a:gd name="T36" fmla="*/ 6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5" name="Arc 255"/>
            <p:cNvSpPr>
              <a:spLocks/>
            </p:cNvSpPr>
            <p:nvPr/>
          </p:nvSpPr>
          <p:spPr bwMode="hidden">
            <a:xfrm flipH="1">
              <a:off x="3268" y="982"/>
              <a:ext cx="687" cy="745"/>
            </a:xfrm>
            <a:custGeom>
              <a:avLst/>
              <a:gdLst>
                <a:gd name="T0" fmla="*/ 0 w 21600"/>
                <a:gd name="T1" fmla="*/ 0 h 21602"/>
                <a:gd name="T2" fmla="*/ 0 w 21600"/>
                <a:gd name="T3" fmla="*/ 0 h 21602"/>
                <a:gd name="T4" fmla="*/ 0 w 21600"/>
                <a:gd name="T5" fmla="*/ 0 h 2160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2"/>
                <a:gd name="T11" fmla="*/ 21600 w 21600"/>
                <a:gd name="T12" fmla="*/ 21602 h 21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2" fill="none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 extrusionOk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6" name="Arc 256"/>
            <p:cNvSpPr>
              <a:spLocks/>
            </p:cNvSpPr>
            <p:nvPr/>
          </p:nvSpPr>
          <p:spPr bwMode="hidden">
            <a:xfrm flipV="1">
              <a:off x="3887" y="532"/>
              <a:ext cx="830" cy="661"/>
            </a:xfrm>
            <a:custGeom>
              <a:avLst/>
              <a:gdLst>
                <a:gd name="T0" fmla="*/ 0 w 36729"/>
                <a:gd name="T1" fmla="*/ 0 h 21600"/>
                <a:gd name="T2" fmla="*/ 0 w 36729"/>
                <a:gd name="T3" fmla="*/ 0 h 21600"/>
                <a:gd name="T4" fmla="*/ 0 w 36729"/>
                <a:gd name="T5" fmla="*/ 0 h 21600"/>
                <a:gd name="T6" fmla="*/ 0 60000 65536"/>
                <a:gd name="T7" fmla="*/ 0 60000 65536"/>
                <a:gd name="T8" fmla="*/ 0 60000 65536"/>
                <a:gd name="T9" fmla="*/ 0 w 36729"/>
                <a:gd name="T10" fmla="*/ 0 h 21600"/>
                <a:gd name="T11" fmla="*/ 36729 w 3672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729" h="21600" fill="none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 extrusionOk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7" name="Arc 257"/>
            <p:cNvSpPr>
              <a:spLocks/>
            </p:cNvSpPr>
            <p:nvPr/>
          </p:nvSpPr>
          <p:spPr bwMode="hidden">
            <a:xfrm flipH="1">
              <a:off x="3338" y="862"/>
              <a:ext cx="401" cy="769"/>
            </a:xfrm>
            <a:custGeom>
              <a:avLst/>
              <a:gdLst>
                <a:gd name="T0" fmla="*/ 0 w 28940"/>
                <a:gd name="T1" fmla="*/ 0 h 22305"/>
                <a:gd name="T2" fmla="*/ 0 w 28940"/>
                <a:gd name="T3" fmla="*/ 0 h 22305"/>
                <a:gd name="T4" fmla="*/ 0 w 28940"/>
                <a:gd name="T5" fmla="*/ 0 h 22305"/>
                <a:gd name="T6" fmla="*/ 0 60000 65536"/>
                <a:gd name="T7" fmla="*/ 0 60000 65536"/>
                <a:gd name="T8" fmla="*/ 0 60000 65536"/>
                <a:gd name="T9" fmla="*/ 0 w 28940"/>
                <a:gd name="T10" fmla="*/ 0 h 22305"/>
                <a:gd name="T11" fmla="*/ 28940 w 2894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40" h="22305" fill="none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 extrusionOk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8" name="Arc 258"/>
            <p:cNvSpPr>
              <a:spLocks/>
            </p:cNvSpPr>
            <p:nvPr/>
          </p:nvSpPr>
          <p:spPr bwMode="hidden">
            <a:xfrm flipH="1">
              <a:off x="3053" y="902"/>
              <a:ext cx="652" cy="768"/>
            </a:xfrm>
            <a:custGeom>
              <a:avLst/>
              <a:gdLst>
                <a:gd name="T0" fmla="*/ 0 w 30473"/>
                <a:gd name="T1" fmla="*/ 0 h 22305"/>
                <a:gd name="T2" fmla="*/ 0 w 30473"/>
                <a:gd name="T3" fmla="*/ 0 h 22305"/>
                <a:gd name="T4" fmla="*/ 0 w 30473"/>
                <a:gd name="T5" fmla="*/ 0 h 22305"/>
                <a:gd name="T6" fmla="*/ 0 60000 65536"/>
                <a:gd name="T7" fmla="*/ 0 60000 65536"/>
                <a:gd name="T8" fmla="*/ 0 60000 65536"/>
                <a:gd name="T9" fmla="*/ 0 w 30473"/>
                <a:gd name="T10" fmla="*/ 0 h 22305"/>
                <a:gd name="T11" fmla="*/ 30473 w 30473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73" h="22305" fill="none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 extrusionOk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9" name="Arc 259"/>
            <p:cNvSpPr>
              <a:spLocks/>
            </p:cNvSpPr>
            <p:nvPr/>
          </p:nvSpPr>
          <p:spPr bwMode="hidden">
            <a:xfrm flipH="1">
              <a:off x="2996" y="762"/>
              <a:ext cx="768" cy="769"/>
            </a:xfrm>
            <a:custGeom>
              <a:avLst/>
              <a:gdLst>
                <a:gd name="T0" fmla="*/ 0 w 34455"/>
                <a:gd name="T1" fmla="*/ 0 h 22305"/>
                <a:gd name="T2" fmla="*/ 0 w 34455"/>
                <a:gd name="T3" fmla="*/ 0 h 22305"/>
                <a:gd name="T4" fmla="*/ 0 w 34455"/>
                <a:gd name="T5" fmla="*/ 0 h 22305"/>
                <a:gd name="T6" fmla="*/ 0 60000 65536"/>
                <a:gd name="T7" fmla="*/ 0 60000 65536"/>
                <a:gd name="T8" fmla="*/ 0 60000 65536"/>
                <a:gd name="T9" fmla="*/ 0 w 34455"/>
                <a:gd name="T10" fmla="*/ 0 h 22305"/>
                <a:gd name="T11" fmla="*/ 34455 w 34455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55" h="22305" fill="none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 extrusionOk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0" name="Arc 260"/>
            <p:cNvSpPr>
              <a:spLocks/>
            </p:cNvSpPr>
            <p:nvPr/>
          </p:nvSpPr>
          <p:spPr bwMode="hidden">
            <a:xfrm>
              <a:off x="3846" y="870"/>
              <a:ext cx="123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1" name="Arc 261"/>
            <p:cNvSpPr>
              <a:spLocks/>
            </p:cNvSpPr>
            <p:nvPr/>
          </p:nvSpPr>
          <p:spPr bwMode="hidden">
            <a:xfrm>
              <a:off x="3879" y="866"/>
              <a:ext cx="324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2" name="Arc 262"/>
            <p:cNvSpPr>
              <a:spLocks/>
            </p:cNvSpPr>
            <p:nvPr/>
          </p:nvSpPr>
          <p:spPr bwMode="hidden">
            <a:xfrm>
              <a:off x="3907" y="766"/>
              <a:ext cx="461" cy="769"/>
            </a:xfrm>
            <a:custGeom>
              <a:avLst/>
              <a:gdLst>
                <a:gd name="T0" fmla="*/ 0 w 34812"/>
                <a:gd name="T1" fmla="*/ 0 h 22305"/>
                <a:gd name="T2" fmla="*/ 0 w 34812"/>
                <a:gd name="T3" fmla="*/ 0 h 22305"/>
                <a:gd name="T4" fmla="*/ 0 w 34812"/>
                <a:gd name="T5" fmla="*/ 0 h 22305"/>
                <a:gd name="T6" fmla="*/ 0 60000 65536"/>
                <a:gd name="T7" fmla="*/ 0 60000 65536"/>
                <a:gd name="T8" fmla="*/ 0 60000 65536"/>
                <a:gd name="T9" fmla="*/ 0 w 34812"/>
                <a:gd name="T10" fmla="*/ 0 h 22305"/>
                <a:gd name="T11" fmla="*/ 34812 w 34812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12" h="22305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3" name="Freeform 263"/>
            <p:cNvSpPr>
              <a:spLocks/>
            </p:cNvSpPr>
            <p:nvPr/>
          </p:nvSpPr>
          <p:spPr bwMode="hidden">
            <a:xfrm>
              <a:off x="3996" y="1236"/>
              <a:ext cx="156" cy="478"/>
            </a:xfrm>
            <a:custGeom>
              <a:avLst/>
              <a:gdLst>
                <a:gd name="T0" fmla="*/ 0 w 776"/>
                <a:gd name="T1" fmla="*/ 1 h 2368"/>
                <a:gd name="T2" fmla="*/ 2 w 776"/>
                <a:gd name="T3" fmla="*/ 0 h 2368"/>
                <a:gd name="T4" fmla="*/ 1 w 776"/>
                <a:gd name="T5" fmla="*/ 1 h 2368"/>
                <a:gd name="T6" fmla="*/ 3 w 776"/>
                <a:gd name="T7" fmla="*/ 1 h 2368"/>
                <a:gd name="T8" fmla="*/ 2 w 776"/>
                <a:gd name="T9" fmla="*/ 2 h 2368"/>
                <a:gd name="T10" fmla="*/ 3 w 776"/>
                <a:gd name="T11" fmla="*/ 3 h 2368"/>
                <a:gd name="T12" fmla="*/ 2 w 776"/>
                <a:gd name="T13" fmla="*/ 4 h 2368"/>
                <a:gd name="T14" fmla="*/ 4 w 776"/>
                <a:gd name="T15" fmla="*/ 4 h 2368"/>
                <a:gd name="T16" fmla="*/ 3 w 776"/>
                <a:gd name="T17" fmla="*/ 5 h 2368"/>
                <a:gd name="T18" fmla="*/ 4 w 776"/>
                <a:gd name="T19" fmla="*/ 5 h 2368"/>
                <a:gd name="T20" fmla="*/ 4 w 776"/>
                <a:gd name="T21" fmla="*/ 6 h 2368"/>
                <a:gd name="T22" fmla="*/ 5 w 776"/>
                <a:gd name="T23" fmla="*/ 7 h 2368"/>
                <a:gd name="T24" fmla="*/ 5 w 776"/>
                <a:gd name="T25" fmla="*/ 8 h 2368"/>
                <a:gd name="T26" fmla="*/ 5 w 776"/>
                <a:gd name="T27" fmla="*/ 9 h 2368"/>
                <a:gd name="T28" fmla="*/ 5 w 776"/>
                <a:gd name="T29" fmla="*/ 10 h 2368"/>
                <a:gd name="T30" fmla="*/ 6 w 776"/>
                <a:gd name="T31" fmla="*/ 11 h 2368"/>
                <a:gd name="T32" fmla="*/ 5 w 776"/>
                <a:gd name="T33" fmla="*/ 12 h 2368"/>
                <a:gd name="T34" fmla="*/ 6 w 776"/>
                <a:gd name="T35" fmla="*/ 13 h 2368"/>
                <a:gd name="T36" fmla="*/ 5 w 776"/>
                <a:gd name="T37" fmla="*/ 14 h 2368"/>
                <a:gd name="T38" fmla="*/ 6 w 776"/>
                <a:gd name="T39" fmla="*/ 15 h 2368"/>
                <a:gd name="T40" fmla="*/ 6 w 776"/>
                <a:gd name="T41" fmla="*/ 16 h 2368"/>
                <a:gd name="T42" fmla="*/ 6 w 776"/>
                <a:gd name="T43" fmla="*/ 18 h 2368"/>
                <a:gd name="T44" fmla="*/ 6 w 776"/>
                <a:gd name="T45" fmla="*/ 18 h 2368"/>
                <a:gd name="T46" fmla="*/ 6 w 776"/>
                <a:gd name="T47" fmla="*/ 19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4" name="Freeform 264"/>
            <p:cNvSpPr>
              <a:spLocks/>
            </p:cNvSpPr>
            <p:nvPr/>
          </p:nvSpPr>
          <p:spPr bwMode="hidden">
            <a:xfrm rot="19660755" flipV="1">
              <a:off x="3752" y="1079"/>
              <a:ext cx="142" cy="270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5" name="Arc 265"/>
            <p:cNvSpPr>
              <a:spLocks/>
            </p:cNvSpPr>
            <p:nvPr/>
          </p:nvSpPr>
          <p:spPr bwMode="hidden">
            <a:xfrm flipH="1">
              <a:off x="2952" y="647"/>
              <a:ext cx="821" cy="769"/>
            </a:xfrm>
            <a:custGeom>
              <a:avLst/>
              <a:gdLst>
                <a:gd name="T0" fmla="*/ 0 w 36830"/>
                <a:gd name="T1" fmla="*/ 0 h 22305"/>
                <a:gd name="T2" fmla="*/ 0 w 36830"/>
                <a:gd name="T3" fmla="*/ 0 h 22305"/>
                <a:gd name="T4" fmla="*/ 0 w 36830"/>
                <a:gd name="T5" fmla="*/ 0 h 22305"/>
                <a:gd name="T6" fmla="*/ 0 60000 65536"/>
                <a:gd name="T7" fmla="*/ 0 60000 65536"/>
                <a:gd name="T8" fmla="*/ 0 60000 65536"/>
                <a:gd name="T9" fmla="*/ 0 w 36830"/>
                <a:gd name="T10" fmla="*/ 0 h 22305"/>
                <a:gd name="T11" fmla="*/ 36830 w 36830"/>
                <a:gd name="T12" fmla="*/ 22305 h 223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830" h="22305" fill="none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 extrusionOk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6" name="Arc 266"/>
            <p:cNvSpPr>
              <a:spLocks/>
            </p:cNvSpPr>
            <p:nvPr/>
          </p:nvSpPr>
          <p:spPr bwMode="hidden">
            <a:xfrm flipH="1">
              <a:off x="3184" y="485"/>
              <a:ext cx="597" cy="745"/>
            </a:xfrm>
            <a:custGeom>
              <a:avLst/>
              <a:gdLst>
                <a:gd name="T0" fmla="*/ 0 w 31881"/>
                <a:gd name="T1" fmla="*/ 0 h 21600"/>
                <a:gd name="T2" fmla="*/ 0 w 31881"/>
                <a:gd name="T3" fmla="*/ 0 h 21600"/>
                <a:gd name="T4" fmla="*/ 0 w 31881"/>
                <a:gd name="T5" fmla="*/ 0 h 21600"/>
                <a:gd name="T6" fmla="*/ 0 60000 65536"/>
                <a:gd name="T7" fmla="*/ 0 60000 65536"/>
                <a:gd name="T8" fmla="*/ 0 60000 65536"/>
                <a:gd name="T9" fmla="*/ 0 w 31881"/>
                <a:gd name="T10" fmla="*/ 0 h 21600"/>
                <a:gd name="T11" fmla="*/ 31881 w 318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881" h="21600" fill="none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 extrusionOk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7" name="Arc 267"/>
            <p:cNvSpPr>
              <a:spLocks/>
            </p:cNvSpPr>
            <p:nvPr/>
          </p:nvSpPr>
          <p:spPr bwMode="hidden">
            <a:xfrm>
              <a:off x="3822" y="798"/>
              <a:ext cx="246" cy="745"/>
            </a:xfrm>
            <a:custGeom>
              <a:avLst/>
              <a:gdLst>
                <a:gd name="T0" fmla="*/ 0 w 31146"/>
                <a:gd name="T1" fmla="*/ 0 h 21600"/>
                <a:gd name="T2" fmla="*/ 0 w 31146"/>
                <a:gd name="T3" fmla="*/ 0 h 21600"/>
                <a:gd name="T4" fmla="*/ 0 w 31146"/>
                <a:gd name="T5" fmla="*/ 0 h 21600"/>
                <a:gd name="T6" fmla="*/ 0 60000 65536"/>
                <a:gd name="T7" fmla="*/ 0 60000 65536"/>
                <a:gd name="T8" fmla="*/ 0 60000 65536"/>
                <a:gd name="T9" fmla="*/ 0 w 31146"/>
                <a:gd name="T10" fmla="*/ 0 h 21600"/>
                <a:gd name="T11" fmla="*/ 31146 w 311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146" h="21600" fill="none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 extrusionOk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8" name="Freeform 268"/>
            <p:cNvSpPr>
              <a:spLocks/>
            </p:cNvSpPr>
            <p:nvPr/>
          </p:nvSpPr>
          <p:spPr bwMode="hidden">
            <a:xfrm flipH="1">
              <a:off x="3086" y="1193"/>
              <a:ext cx="351" cy="493"/>
            </a:xfrm>
            <a:custGeom>
              <a:avLst/>
              <a:gdLst>
                <a:gd name="T0" fmla="*/ 0 w 776"/>
                <a:gd name="T1" fmla="*/ 1 h 2368"/>
                <a:gd name="T2" fmla="*/ 22 w 776"/>
                <a:gd name="T3" fmla="*/ 0 h 2368"/>
                <a:gd name="T4" fmla="*/ 9 w 776"/>
                <a:gd name="T5" fmla="*/ 1 h 2368"/>
                <a:gd name="T6" fmla="*/ 31 w 776"/>
                <a:gd name="T7" fmla="*/ 1 h 2368"/>
                <a:gd name="T8" fmla="*/ 18 w 776"/>
                <a:gd name="T9" fmla="*/ 3 h 2368"/>
                <a:gd name="T10" fmla="*/ 36 w 776"/>
                <a:gd name="T11" fmla="*/ 3 h 2368"/>
                <a:gd name="T12" fmla="*/ 27 w 776"/>
                <a:gd name="T13" fmla="*/ 4 h 2368"/>
                <a:gd name="T14" fmla="*/ 44 w 776"/>
                <a:gd name="T15" fmla="*/ 4 h 2368"/>
                <a:gd name="T16" fmla="*/ 36 w 776"/>
                <a:gd name="T17" fmla="*/ 5 h 2368"/>
                <a:gd name="T18" fmla="*/ 49 w 776"/>
                <a:gd name="T19" fmla="*/ 6 h 2368"/>
                <a:gd name="T20" fmla="*/ 44 w 776"/>
                <a:gd name="T21" fmla="*/ 7 h 2368"/>
                <a:gd name="T22" fmla="*/ 53 w 776"/>
                <a:gd name="T23" fmla="*/ 7 h 2368"/>
                <a:gd name="T24" fmla="*/ 53 w 776"/>
                <a:gd name="T25" fmla="*/ 8 h 2368"/>
                <a:gd name="T26" fmla="*/ 62 w 776"/>
                <a:gd name="T27" fmla="*/ 10 h 2368"/>
                <a:gd name="T28" fmla="*/ 58 w 776"/>
                <a:gd name="T29" fmla="*/ 11 h 2368"/>
                <a:gd name="T30" fmla="*/ 66 w 776"/>
                <a:gd name="T31" fmla="*/ 12 h 2368"/>
                <a:gd name="T32" fmla="*/ 62 w 776"/>
                <a:gd name="T33" fmla="*/ 13 h 2368"/>
                <a:gd name="T34" fmla="*/ 66 w 776"/>
                <a:gd name="T35" fmla="*/ 14 h 2368"/>
                <a:gd name="T36" fmla="*/ 62 w 776"/>
                <a:gd name="T37" fmla="*/ 15 h 2368"/>
                <a:gd name="T38" fmla="*/ 71 w 776"/>
                <a:gd name="T39" fmla="*/ 17 h 2368"/>
                <a:gd name="T40" fmla="*/ 66 w 776"/>
                <a:gd name="T41" fmla="*/ 18 h 2368"/>
                <a:gd name="T42" fmla="*/ 71 w 776"/>
                <a:gd name="T43" fmla="*/ 20 h 2368"/>
                <a:gd name="T44" fmla="*/ 66 w 776"/>
                <a:gd name="T45" fmla="*/ 20 h 2368"/>
                <a:gd name="T46" fmla="*/ 71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9" name="Freeform 269"/>
            <p:cNvSpPr>
              <a:spLocks/>
            </p:cNvSpPr>
            <p:nvPr/>
          </p:nvSpPr>
          <p:spPr bwMode="hidden">
            <a:xfrm flipH="1">
              <a:off x="3251" y="673"/>
              <a:ext cx="225" cy="492"/>
            </a:xfrm>
            <a:custGeom>
              <a:avLst/>
              <a:gdLst>
                <a:gd name="T0" fmla="*/ 0 w 776"/>
                <a:gd name="T1" fmla="*/ 1 h 2368"/>
                <a:gd name="T2" fmla="*/ 6 w 776"/>
                <a:gd name="T3" fmla="*/ 0 h 2368"/>
                <a:gd name="T4" fmla="*/ 2 w 776"/>
                <a:gd name="T5" fmla="*/ 1 h 2368"/>
                <a:gd name="T6" fmla="*/ 8 w 776"/>
                <a:gd name="T7" fmla="*/ 1 h 2368"/>
                <a:gd name="T8" fmla="*/ 5 w 776"/>
                <a:gd name="T9" fmla="*/ 3 h 2368"/>
                <a:gd name="T10" fmla="*/ 9 w 776"/>
                <a:gd name="T11" fmla="*/ 3 h 2368"/>
                <a:gd name="T12" fmla="*/ 7 w 776"/>
                <a:gd name="T13" fmla="*/ 4 h 2368"/>
                <a:gd name="T14" fmla="*/ 12 w 776"/>
                <a:gd name="T15" fmla="*/ 4 h 2368"/>
                <a:gd name="T16" fmla="*/ 9 w 776"/>
                <a:gd name="T17" fmla="*/ 5 h 2368"/>
                <a:gd name="T18" fmla="*/ 13 w 776"/>
                <a:gd name="T19" fmla="*/ 6 h 2368"/>
                <a:gd name="T20" fmla="*/ 12 w 776"/>
                <a:gd name="T21" fmla="*/ 7 h 2368"/>
                <a:gd name="T22" fmla="*/ 14 w 776"/>
                <a:gd name="T23" fmla="*/ 7 h 2368"/>
                <a:gd name="T24" fmla="*/ 14 w 776"/>
                <a:gd name="T25" fmla="*/ 8 h 2368"/>
                <a:gd name="T26" fmla="*/ 17 w 776"/>
                <a:gd name="T27" fmla="*/ 10 h 2368"/>
                <a:gd name="T28" fmla="*/ 15 w 776"/>
                <a:gd name="T29" fmla="*/ 11 h 2368"/>
                <a:gd name="T30" fmla="*/ 18 w 776"/>
                <a:gd name="T31" fmla="*/ 12 h 2368"/>
                <a:gd name="T32" fmla="*/ 17 w 776"/>
                <a:gd name="T33" fmla="*/ 13 h 2368"/>
                <a:gd name="T34" fmla="*/ 18 w 776"/>
                <a:gd name="T35" fmla="*/ 14 h 2368"/>
                <a:gd name="T36" fmla="*/ 17 w 776"/>
                <a:gd name="T37" fmla="*/ 15 h 2368"/>
                <a:gd name="T38" fmla="*/ 19 w 776"/>
                <a:gd name="T39" fmla="*/ 16 h 2368"/>
                <a:gd name="T40" fmla="*/ 18 w 776"/>
                <a:gd name="T41" fmla="*/ 18 h 2368"/>
                <a:gd name="T42" fmla="*/ 19 w 776"/>
                <a:gd name="T43" fmla="*/ 20 h 2368"/>
                <a:gd name="T44" fmla="*/ 18 w 776"/>
                <a:gd name="T45" fmla="*/ 20 h 2368"/>
                <a:gd name="T46" fmla="*/ 19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0" name="Freeform 270"/>
            <p:cNvSpPr>
              <a:spLocks/>
            </p:cNvSpPr>
            <p:nvPr/>
          </p:nvSpPr>
          <p:spPr bwMode="hidden">
            <a:xfrm flipH="1">
              <a:off x="3510" y="526"/>
              <a:ext cx="135" cy="492"/>
            </a:xfrm>
            <a:custGeom>
              <a:avLst/>
              <a:gdLst>
                <a:gd name="T0" fmla="*/ 0 w 776"/>
                <a:gd name="T1" fmla="*/ 1 h 2368"/>
                <a:gd name="T2" fmla="*/ 1 w 776"/>
                <a:gd name="T3" fmla="*/ 0 h 2368"/>
                <a:gd name="T4" fmla="*/ 1 w 776"/>
                <a:gd name="T5" fmla="*/ 1 h 2368"/>
                <a:gd name="T6" fmla="*/ 2 w 776"/>
                <a:gd name="T7" fmla="*/ 1 h 2368"/>
                <a:gd name="T8" fmla="*/ 1 w 776"/>
                <a:gd name="T9" fmla="*/ 3 h 2368"/>
                <a:gd name="T10" fmla="*/ 2 w 776"/>
                <a:gd name="T11" fmla="*/ 3 h 2368"/>
                <a:gd name="T12" fmla="*/ 2 w 776"/>
                <a:gd name="T13" fmla="*/ 4 h 2368"/>
                <a:gd name="T14" fmla="*/ 3 w 776"/>
                <a:gd name="T15" fmla="*/ 4 h 2368"/>
                <a:gd name="T16" fmla="*/ 2 w 776"/>
                <a:gd name="T17" fmla="*/ 5 h 2368"/>
                <a:gd name="T18" fmla="*/ 3 w 776"/>
                <a:gd name="T19" fmla="*/ 6 h 2368"/>
                <a:gd name="T20" fmla="*/ 3 w 776"/>
                <a:gd name="T21" fmla="*/ 7 h 2368"/>
                <a:gd name="T22" fmla="*/ 3 w 776"/>
                <a:gd name="T23" fmla="*/ 7 h 2368"/>
                <a:gd name="T24" fmla="*/ 3 w 776"/>
                <a:gd name="T25" fmla="*/ 8 h 2368"/>
                <a:gd name="T26" fmla="*/ 3 w 776"/>
                <a:gd name="T27" fmla="*/ 10 h 2368"/>
                <a:gd name="T28" fmla="*/ 3 w 776"/>
                <a:gd name="T29" fmla="*/ 11 h 2368"/>
                <a:gd name="T30" fmla="*/ 4 w 776"/>
                <a:gd name="T31" fmla="*/ 12 h 2368"/>
                <a:gd name="T32" fmla="*/ 3 w 776"/>
                <a:gd name="T33" fmla="*/ 13 h 2368"/>
                <a:gd name="T34" fmla="*/ 4 w 776"/>
                <a:gd name="T35" fmla="*/ 14 h 2368"/>
                <a:gd name="T36" fmla="*/ 3 w 776"/>
                <a:gd name="T37" fmla="*/ 15 h 2368"/>
                <a:gd name="T38" fmla="*/ 4 w 776"/>
                <a:gd name="T39" fmla="*/ 16 h 2368"/>
                <a:gd name="T40" fmla="*/ 4 w 776"/>
                <a:gd name="T41" fmla="*/ 18 h 2368"/>
                <a:gd name="T42" fmla="*/ 4 w 776"/>
                <a:gd name="T43" fmla="*/ 20 h 2368"/>
                <a:gd name="T44" fmla="*/ 4 w 776"/>
                <a:gd name="T45" fmla="*/ 20 h 2368"/>
                <a:gd name="T46" fmla="*/ 4 w 776"/>
                <a:gd name="T47" fmla="*/ 21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1" name="Freeform 271"/>
            <p:cNvSpPr>
              <a:spLocks/>
            </p:cNvSpPr>
            <p:nvPr/>
          </p:nvSpPr>
          <p:spPr bwMode="hidden">
            <a:xfrm>
              <a:off x="4351" y="1121"/>
              <a:ext cx="326" cy="518"/>
            </a:xfrm>
            <a:custGeom>
              <a:avLst/>
              <a:gdLst>
                <a:gd name="T0" fmla="*/ 0 w 776"/>
                <a:gd name="T1" fmla="*/ 1 h 2368"/>
                <a:gd name="T2" fmla="*/ 18 w 776"/>
                <a:gd name="T3" fmla="*/ 0 h 2368"/>
                <a:gd name="T4" fmla="*/ 7 w 776"/>
                <a:gd name="T5" fmla="*/ 2 h 2368"/>
                <a:gd name="T6" fmla="*/ 25 w 776"/>
                <a:gd name="T7" fmla="*/ 2 h 2368"/>
                <a:gd name="T8" fmla="*/ 14 w 776"/>
                <a:gd name="T9" fmla="*/ 3 h 2368"/>
                <a:gd name="T10" fmla="*/ 29 w 776"/>
                <a:gd name="T11" fmla="*/ 4 h 2368"/>
                <a:gd name="T12" fmla="*/ 21 w 776"/>
                <a:gd name="T13" fmla="*/ 5 h 2368"/>
                <a:gd name="T14" fmla="*/ 36 w 776"/>
                <a:gd name="T15" fmla="*/ 5 h 2368"/>
                <a:gd name="T16" fmla="*/ 29 w 776"/>
                <a:gd name="T17" fmla="*/ 6 h 2368"/>
                <a:gd name="T18" fmla="*/ 39 w 776"/>
                <a:gd name="T19" fmla="*/ 7 h 2368"/>
                <a:gd name="T20" fmla="*/ 36 w 776"/>
                <a:gd name="T21" fmla="*/ 8 h 2368"/>
                <a:gd name="T22" fmla="*/ 43 w 776"/>
                <a:gd name="T23" fmla="*/ 9 h 2368"/>
                <a:gd name="T24" fmla="*/ 43 w 776"/>
                <a:gd name="T25" fmla="*/ 10 h 2368"/>
                <a:gd name="T26" fmla="*/ 50 w 776"/>
                <a:gd name="T27" fmla="*/ 11 h 2368"/>
                <a:gd name="T28" fmla="*/ 46 w 776"/>
                <a:gd name="T29" fmla="*/ 13 h 2368"/>
                <a:gd name="T30" fmla="*/ 53 w 776"/>
                <a:gd name="T31" fmla="*/ 14 h 2368"/>
                <a:gd name="T32" fmla="*/ 50 w 776"/>
                <a:gd name="T33" fmla="*/ 15 h 2368"/>
                <a:gd name="T34" fmla="*/ 53 w 776"/>
                <a:gd name="T35" fmla="*/ 17 h 2368"/>
                <a:gd name="T36" fmla="*/ 50 w 776"/>
                <a:gd name="T37" fmla="*/ 18 h 2368"/>
                <a:gd name="T38" fmla="*/ 57 w 776"/>
                <a:gd name="T39" fmla="*/ 19 h 2368"/>
                <a:gd name="T40" fmla="*/ 53 w 776"/>
                <a:gd name="T41" fmla="*/ 21 h 2368"/>
                <a:gd name="T42" fmla="*/ 57 w 776"/>
                <a:gd name="T43" fmla="*/ 23 h 2368"/>
                <a:gd name="T44" fmla="*/ 53 w 776"/>
                <a:gd name="T45" fmla="*/ 23 h 2368"/>
                <a:gd name="T46" fmla="*/ 57 w 776"/>
                <a:gd name="T47" fmla="*/ 25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2" name="Freeform 272"/>
            <p:cNvSpPr>
              <a:spLocks/>
            </p:cNvSpPr>
            <p:nvPr/>
          </p:nvSpPr>
          <p:spPr bwMode="hidden">
            <a:xfrm>
              <a:off x="4182" y="859"/>
              <a:ext cx="490" cy="345"/>
            </a:xfrm>
            <a:custGeom>
              <a:avLst/>
              <a:gdLst>
                <a:gd name="T0" fmla="*/ 0 w 776"/>
                <a:gd name="T1" fmla="*/ 0 h 2368"/>
                <a:gd name="T2" fmla="*/ 61 w 776"/>
                <a:gd name="T3" fmla="*/ 0 h 2368"/>
                <a:gd name="T4" fmla="*/ 25 w 776"/>
                <a:gd name="T5" fmla="*/ 0 h 2368"/>
                <a:gd name="T6" fmla="*/ 85 w 776"/>
                <a:gd name="T7" fmla="*/ 0 h 2368"/>
                <a:gd name="T8" fmla="*/ 48 w 776"/>
                <a:gd name="T9" fmla="*/ 1 h 2368"/>
                <a:gd name="T10" fmla="*/ 97 w 776"/>
                <a:gd name="T11" fmla="*/ 1 h 2368"/>
                <a:gd name="T12" fmla="*/ 73 w 776"/>
                <a:gd name="T13" fmla="*/ 1 h 2368"/>
                <a:gd name="T14" fmla="*/ 121 w 776"/>
                <a:gd name="T15" fmla="*/ 1 h 2368"/>
                <a:gd name="T16" fmla="*/ 97 w 776"/>
                <a:gd name="T17" fmla="*/ 2 h 2368"/>
                <a:gd name="T18" fmla="*/ 133 w 776"/>
                <a:gd name="T19" fmla="*/ 2 h 2368"/>
                <a:gd name="T20" fmla="*/ 121 w 776"/>
                <a:gd name="T21" fmla="*/ 2 h 2368"/>
                <a:gd name="T22" fmla="*/ 145 w 776"/>
                <a:gd name="T23" fmla="*/ 3 h 2368"/>
                <a:gd name="T24" fmla="*/ 145 w 776"/>
                <a:gd name="T25" fmla="*/ 3 h 2368"/>
                <a:gd name="T26" fmla="*/ 169 w 776"/>
                <a:gd name="T27" fmla="*/ 3 h 2368"/>
                <a:gd name="T28" fmla="*/ 157 w 776"/>
                <a:gd name="T29" fmla="*/ 4 h 2368"/>
                <a:gd name="T30" fmla="*/ 181 w 776"/>
                <a:gd name="T31" fmla="*/ 4 h 2368"/>
                <a:gd name="T32" fmla="*/ 169 w 776"/>
                <a:gd name="T33" fmla="*/ 5 h 2368"/>
                <a:gd name="T34" fmla="*/ 181 w 776"/>
                <a:gd name="T35" fmla="*/ 5 h 2368"/>
                <a:gd name="T36" fmla="*/ 169 w 776"/>
                <a:gd name="T37" fmla="*/ 5 h 2368"/>
                <a:gd name="T38" fmla="*/ 193 w 776"/>
                <a:gd name="T39" fmla="*/ 6 h 2368"/>
                <a:gd name="T40" fmla="*/ 181 w 776"/>
                <a:gd name="T41" fmla="*/ 6 h 2368"/>
                <a:gd name="T42" fmla="*/ 193 w 776"/>
                <a:gd name="T43" fmla="*/ 7 h 2368"/>
                <a:gd name="T44" fmla="*/ 181 w 776"/>
                <a:gd name="T45" fmla="*/ 7 h 2368"/>
                <a:gd name="T46" fmla="*/ 193 w 776"/>
                <a:gd name="T47" fmla="*/ 7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3" name="Freeform 273"/>
            <p:cNvSpPr>
              <a:spLocks/>
            </p:cNvSpPr>
            <p:nvPr/>
          </p:nvSpPr>
          <p:spPr bwMode="hidden">
            <a:xfrm>
              <a:off x="4200" y="493"/>
              <a:ext cx="214" cy="463"/>
            </a:xfrm>
            <a:custGeom>
              <a:avLst/>
              <a:gdLst>
                <a:gd name="T0" fmla="*/ 0 w 776"/>
                <a:gd name="T1" fmla="*/ 1 h 2368"/>
                <a:gd name="T2" fmla="*/ 5 w 776"/>
                <a:gd name="T3" fmla="*/ 0 h 2368"/>
                <a:gd name="T4" fmla="*/ 2 w 776"/>
                <a:gd name="T5" fmla="*/ 1 h 2368"/>
                <a:gd name="T6" fmla="*/ 7 w 776"/>
                <a:gd name="T7" fmla="*/ 1 h 2368"/>
                <a:gd name="T8" fmla="*/ 4 w 776"/>
                <a:gd name="T9" fmla="*/ 2 h 2368"/>
                <a:gd name="T10" fmla="*/ 8 w 776"/>
                <a:gd name="T11" fmla="*/ 3 h 2368"/>
                <a:gd name="T12" fmla="*/ 6 w 776"/>
                <a:gd name="T13" fmla="*/ 3 h 2368"/>
                <a:gd name="T14" fmla="*/ 10 w 776"/>
                <a:gd name="T15" fmla="*/ 4 h 2368"/>
                <a:gd name="T16" fmla="*/ 8 w 776"/>
                <a:gd name="T17" fmla="*/ 4 h 2368"/>
                <a:gd name="T18" fmla="*/ 11 w 776"/>
                <a:gd name="T19" fmla="*/ 5 h 2368"/>
                <a:gd name="T20" fmla="*/ 10 w 776"/>
                <a:gd name="T21" fmla="*/ 5 h 2368"/>
                <a:gd name="T22" fmla="*/ 12 w 776"/>
                <a:gd name="T23" fmla="*/ 6 h 2368"/>
                <a:gd name="T24" fmla="*/ 12 w 776"/>
                <a:gd name="T25" fmla="*/ 7 h 2368"/>
                <a:gd name="T26" fmla="*/ 14 w 776"/>
                <a:gd name="T27" fmla="*/ 8 h 2368"/>
                <a:gd name="T28" fmla="*/ 13 w 776"/>
                <a:gd name="T29" fmla="*/ 9 h 2368"/>
                <a:gd name="T30" fmla="*/ 15 w 776"/>
                <a:gd name="T31" fmla="*/ 10 h 2368"/>
                <a:gd name="T32" fmla="*/ 14 w 776"/>
                <a:gd name="T33" fmla="*/ 11 h 2368"/>
                <a:gd name="T34" fmla="*/ 15 w 776"/>
                <a:gd name="T35" fmla="*/ 12 h 2368"/>
                <a:gd name="T36" fmla="*/ 14 w 776"/>
                <a:gd name="T37" fmla="*/ 13 h 2368"/>
                <a:gd name="T38" fmla="*/ 16 w 776"/>
                <a:gd name="T39" fmla="*/ 14 h 2368"/>
                <a:gd name="T40" fmla="*/ 15 w 776"/>
                <a:gd name="T41" fmla="*/ 15 h 2368"/>
                <a:gd name="T42" fmla="*/ 16 w 776"/>
                <a:gd name="T43" fmla="*/ 16 h 2368"/>
                <a:gd name="T44" fmla="*/ 15 w 776"/>
                <a:gd name="T45" fmla="*/ 17 h 2368"/>
                <a:gd name="T46" fmla="*/ 16 w 776"/>
                <a:gd name="T47" fmla="*/ 18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" name="Freeform 274"/>
            <p:cNvSpPr>
              <a:spLocks/>
            </p:cNvSpPr>
            <p:nvPr/>
          </p:nvSpPr>
          <p:spPr bwMode="hidden">
            <a:xfrm rot="-1346631">
              <a:off x="3988" y="878"/>
              <a:ext cx="144" cy="271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4 w 776"/>
                <a:gd name="T23" fmla="*/ 1 h 2368"/>
                <a:gd name="T24" fmla="*/ 4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5 w 776"/>
                <a:gd name="T31" fmla="*/ 2 h 2368"/>
                <a:gd name="T32" fmla="*/ 4 w 776"/>
                <a:gd name="T33" fmla="*/ 2 h 2368"/>
                <a:gd name="T34" fmla="*/ 5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5 w 776"/>
                <a:gd name="T41" fmla="*/ 3 h 2368"/>
                <a:gd name="T42" fmla="*/ 5 w 776"/>
                <a:gd name="T43" fmla="*/ 3 h 2368"/>
                <a:gd name="T44" fmla="*/ 5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5" name="Freeform 275"/>
            <p:cNvSpPr>
              <a:spLocks/>
            </p:cNvSpPr>
            <p:nvPr/>
          </p:nvSpPr>
          <p:spPr bwMode="hidden">
            <a:xfrm rot="1346631" flipH="1">
              <a:off x="3479" y="870"/>
              <a:ext cx="142" cy="272"/>
            </a:xfrm>
            <a:custGeom>
              <a:avLst/>
              <a:gdLst>
                <a:gd name="T0" fmla="*/ 0 w 776"/>
                <a:gd name="T1" fmla="*/ 0 h 2368"/>
                <a:gd name="T2" fmla="*/ 1 w 776"/>
                <a:gd name="T3" fmla="*/ 0 h 2368"/>
                <a:gd name="T4" fmla="*/ 1 w 776"/>
                <a:gd name="T5" fmla="*/ 0 h 2368"/>
                <a:gd name="T6" fmla="*/ 2 w 776"/>
                <a:gd name="T7" fmla="*/ 0 h 2368"/>
                <a:gd name="T8" fmla="*/ 1 w 776"/>
                <a:gd name="T9" fmla="*/ 0 h 2368"/>
                <a:gd name="T10" fmla="*/ 2 w 776"/>
                <a:gd name="T11" fmla="*/ 1 h 2368"/>
                <a:gd name="T12" fmla="*/ 2 w 776"/>
                <a:gd name="T13" fmla="*/ 1 h 2368"/>
                <a:gd name="T14" fmla="*/ 3 w 776"/>
                <a:gd name="T15" fmla="*/ 1 h 2368"/>
                <a:gd name="T16" fmla="*/ 2 w 776"/>
                <a:gd name="T17" fmla="*/ 1 h 2368"/>
                <a:gd name="T18" fmla="*/ 3 w 776"/>
                <a:gd name="T19" fmla="*/ 1 h 2368"/>
                <a:gd name="T20" fmla="*/ 3 w 776"/>
                <a:gd name="T21" fmla="*/ 1 h 2368"/>
                <a:gd name="T22" fmla="*/ 3 w 776"/>
                <a:gd name="T23" fmla="*/ 1 h 2368"/>
                <a:gd name="T24" fmla="*/ 3 w 776"/>
                <a:gd name="T25" fmla="*/ 1 h 2368"/>
                <a:gd name="T26" fmla="*/ 4 w 776"/>
                <a:gd name="T27" fmla="*/ 2 h 2368"/>
                <a:gd name="T28" fmla="*/ 4 w 776"/>
                <a:gd name="T29" fmla="*/ 2 h 2368"/>
                <a:gd name="T30" fmla="*/ 4 w 776"/>
                <a:gd name="T31" fmla="*/ 2 h 2368"/>
                <a:gd name="T32" fmla="*/ 4 w 776"/>
                <a:gd name="T33" fmla="*/ 2 h 2368"/>
                <a:gd name="T34" fmla="*/ 4 w 776"/>
                <a:gd name="T35" fmla="*/ 2 h 2368"/>
                <a:gd name="T36" fmla="*/ 4 w 776"/>
                <a:gd name="T37" fmla="*/ 3 h 2368"/>
                <a:gd name="T38" fmla="*/ 5 w 776"/>
                <a:gd name="T39" fmla="*/ 3 h 2368"/>
                <a:gd name="T40" fmla="*/ 4 w 776"/>
                <a:gd name="T41" fmla="*/ 3 h 2368"/>
                <a:gd name="T42" fmla="*/ 5 w 776"/>
                <a:gd name="T43" fmla="*/ 3 h 2368"/>
                <a:gd name="T44" fmla="*/ 4 w 776"/>
                <a:gd name="T45" fmla="*/ 3 h 2368"/>
                <a:gd name="T46" fmla="*/ 5 w 776"/>
                <a:gd name="T47" fmla="*/ 4 h 23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76"/>
                <a:gd name="T73" fmla="*/ 0 h 2368"/>
                <a:gd name="T74" fmla="*/ 776 w 776"/>
                <a:gd name="T75" fmla="*/ 2368 h 23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77" name="WordArt 277"/>
          <p:cNvSpPr>
            <a:spLocks noChangeArrowheads="1" noChangeShapeType="1" noTextEdit="1"/>
          </p:cNvSpPr>
          <p:nvPr/>
        </p:nvSpPr>
        <p:spPr bwMode="auto">
          <a:xfrm>
            <a:off x="381001" y="1447800"/>
            <a:ext cx="8536902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Chúc các em chăm ngoan</a:t>
            </a:r>
          </a:p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/>
              </a:rPr>
              <a:t> học giỏi !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</p:txBody>
      </p:sp>
      <p:pic>
        <p:nvPicPr>
          <p:cNvPr id="102678" name="Picture 278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457200"/>
            <a:ext cx="16764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9" name="Picture 279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1219200"/>
            <a:ext cx="10287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0" name="Picture 280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03588"/>
            <a:ext cx="16383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1" name="Picture 281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5300" y="5105400"/>
            <a:ext cx="10287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2" name="Picture 28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0"/>
            <a:ext cx="17526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3" name="Picture 283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6019800"/>
            <a:ext cx="10287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284" descr="Picture 24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21221">
            <a:off x="304800" y="5105400"/>
            <a:ext cx="16002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28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962400"/>
            <a:ext cx="17526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282" descr="DSTARS-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"/>
            <a:ext cx="17526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857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8653"/>
            <a:ext cx="86868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211763"/>
            <a:ext cx="868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1588"/>
            <a:ext cx="39624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C00000"/>
                </a:solidFill>
              </a:rPr>
              <a:t>Hũ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cha</a:t>
            </a:r>
          </a:p>
        </p:txBody>
      </p:sp>
    </p:spTree>
    <p:extLst>
      <p:ext uri="{BB962C8B-B14F-4D97-AF65-F5344CB8AC3E}">
        <p14:creationId xmlns:p14="http://schemas.microsoft.com/office/powerpoint/2010/main" val="20569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TextEdit="1"/>
          </p:cNvSpPr>
          <p:nvPr/>
        </p:nvSpPr>
        <p:spPr>
          <a:xfrm>
            <a:off x="1524000" y="1371600"/>
            <a:ext cx="62484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2700" cap="flat" cmpd="sng">
                  <a:solidFill>
                    <a:srgbClr val="FFFF66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89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Blue tissue paper"/>
          <p:cNvSpPr/>
          <p:nvPr/>
        </p:nvSpPr>
        <p:spPr>
          <a:xfrm>
            <a:off x="-46355" y="2338070"/>
            <a:ext cx="9190355" cy="4291330"/>
          </a:xfrm>
          <a:prstGeom prst="rect">
            <a:avLst/>
          </a:prstGeom>
          <a:blipFill rotWithShape="1">
            <a:blip r:embed="rId2"/>
          </a:blipFill>
          <a:ln w="57150">
            <a:noFill/>
          </a:ln>
        </p:spPr>
        <p:txBody>
          <a:bodyPr wrap="none" anchor="ctr" anchorCtr="0"/>
          <a:lstStyle/>
          <a:p>
            <a:pPr eaLnBrk="0" hangingPunct="0"/>
            <a:endParaRPr sz="3200" b="1" u="sng" dirty="0">
              <a:solidFill>
                <a:schemeClr val="folHlink"/>
              </a:solidFill>
              <a:latin typeface=".VnAvant" pitchFamily="34" charset="0"/>
            </a:endParaRPr>
          </a:p>
        </p:txBody>
      </p:sp>
      <p:sp>
        <p:nvSpPr>
          <p:cNvPr id="9220" name="Line 4"/>
          <p:cNvSpPr/>
          <p:nvPr/>
        </p:nvSpPr>
        <p:spPr>
          <a:xfrm>
            <a:off x="4572000" y="2971800"/>
            <a:ext cx="0" cy="388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ext Box 5"/>
          <p:cNvSpPr txBox="1"/>
          <p:nvPr/>
        </p:nvSpPr>
        <p:spPr>
          <a:xfrm>
            <a:off x="4251325" y="24749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9222" name="Text Box 6"/>
          <p:cNvSpPr txBox="1"/>
          <p:nvPr/>
        </p:nvSpPr>
        <p:spPr>
          <a:xfrm>
            <a:off x="609600" y="2495550"/>
            <a:ext cx="22167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9223" name="Text Box 7"/>
          <p:cNvSpPr txBox="1"/>
          <p:nvPr/>
        </p:nvSpPr>
        <p:spPr>
          <a:xfrm>
            <a:off x="5414010" y="2480310"/>
            <a:ext cx="2510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sp>
        <p:nvSpPr>
          <p:cNvPr id="9224" name="Text Box 8"/>
          <p:cNvSpPr txBox="1"/>
          <p:nvPr/>
        </p:nvSpPr>
        <p:spPr>
          <a:xfrm>
            <a:off x="152400" y="3295650"/>
            <a:ext cx="44196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 biếng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 nhiên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 cho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lụng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 lửa</a:t>
            </a:r>
          </a:p>
        </p:txBody>
      </p:sp>
      <p:sp>
        <p:nvSpPr>
          <p:cNvPr id="3" name="Text Box 11"/>
          <p:cNvSpPr txBox="1"/>
          <p:nvPr/>
        </p:nvSpPr>
        <p:spPr>
          <a:xfrm>
            <a:off x="5257800" y="4419600"/>
            <a:ext cx="914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225" name="Text Box 12"/>
          <p:cNvSpPr txBox="1"/>
          <p:nvPr/>
        </p:nvSpPr>
        <p:spPr>
          <a:xfrm>
            <a:off x="5029200" y="42672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sz="2400" dirty="0">
              <a:solidFill>
                <a:srgbClr val="3333FF"/>
              </a:solidFill>
              <a:latin typeface=".VnTime" pitchFamily="34" charset="0"/>
            </a:endParaRPr>
          </a:p>
        </p:txBody>
      </p:sp>
      <p:sp>
        <p:nvSpPr>
          <p:cNvPr id="9226" name="Text Box 13"/>
          <p:cNvSpPr txBox="1"/>
          <p:nvPr/>
        </p:nvSpPr>
        <p:spPr>
          <a:xfrm>
            <a:off x="228600" y="4572000"/>
            <a:ext cx="4648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sz="32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9227" name="Rectangle 2"/>
          <p:cNvSpPr txBox="1"/>
          <p:nvPr/>
        </p:nvSpPr>
        <p:spPr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lang="vi-VN" sz="2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r>
              <a:rPr sz="2800" u="sng" dirty="0">
                <a:solidFill>
                  <a:schemeClr val="tx2"/>
                </a:solidFill>
                <a:latin typeface=".VnTime" pitchFamily="34" charset="0"/>
              </a:rPr>
              <a:t/>
            </a:r>
            <a:br>
              <a:rPr sz="2800" u="sng" dirty="0">
                <a:solidFill>
                  <a:schemeClr val="tx2"/>
                </a:solidFill>
                <a:latin typeface=".VnTime" pitchFamily="34" charset="0"/>
              </a:rPr>
            </a:br>
            <a:endParaRPr sz="2800" u="sng" dirty="0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9228" name="Text Box 3"/>
          <p:cNvSpPr txBox="1"/>
          <p:nvPr/>
        </p:nvSpPr>
        <p:spPr>
          <a:xfrm>
            <a:off x="2286000" y="762000"/>
            <a:ext cx="4800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 bạc của người cha</a:t>
            </a:r>
          </a:p>
        </p:txBody>
      </p:sp>
      <p:sp>
        <p:nvSpPr>
          <p:cNvPr id="9229" name="Text Box 4"/>
          <p:cNvSpPr txBox="1"/>
          <p:nvPr/>
        </p:nvSpPr>
        <p:spPr>
          <a:xfrm>
            <a:off x="4724400" y="1564005"/>
            <a:ext cx="4267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Chăm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NGƯỜI CH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0" y="-20638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0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Chum 200 lít ( miệng rộng ) – Bát Tràng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97025"/>
            <a:ext cx="57150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5875" y="9525"/>
            <a:ext cx="9144000" cy="13843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altLang="en-US" sz="28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745</Words>
  <Application>Microsoft Office PowerPoint</Application>
  <PresentationFormat>On-screen Show (4:3)</PresentationFormat>
  <Paragraphs>110</Paragraphs>
  <Slides>30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BKV</cp:lastModifiedBy>
  <cp:revision>85</cp:revision>
  <dcterms:created xsi:type="dcterms:W3CDTF">2010-11-26T12:09:00Z</dcterms:created>
  <dcterms:modified xsi:type="dcterms:W3CDTF">2021-12-13T03:05:47Z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044D3E772C714924A09C5FCFDC8DBBBA</vt:lpwstr>
  </property>
  <property fmtid="{D5CDD505-2E9C-101B-9397-08002B2CF9AE}" pid="3" name="KSOProductBuildVer">
    <vt:lpwstr>1033-11.2.0.10294</vt:lpwstr>
  </property>
</Properties>
</file>