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3" r:id="rId3"/>
    <p:sldMasterId id="2147483709" r:id="rId4"/>
  </p:sldMasterIdLst>
  <p:notesMasterIdLst>
    <p:notesMasterId r:id="rId18"/>
  </p:notesMasterIdLst>
  <p:sldIdLst>
    <p:sldId id="288" r:id="rId5"/>
    <p:sldId id="287" r:id="rId6"/>
    <p:sldId id="271" r:id="rId7"/>
    <p:sldId id="272" r:id="rId8"/>
    <p:sldId id="273" r:id="rId9"/>
    <p:sldId id="274" r:id="rId10"/>
    <p:sldId id="275" r:id="rId11"/>
    <p:sldId id="289" r:id="rId12"/>
    <p:sldId id="278" r:id="rId13"/>
    <p:sldId id="276" r:id="rId14"/>
    <p:sldId id="279" r:id="rId15"/>
    <p:sldId id="290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2D376-3465-46AA-9A08-BF7D717F832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A2C0C-A347-4E3E-94BE-6A4FA662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4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78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1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6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0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8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2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1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0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0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1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6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28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55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45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19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43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75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52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42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61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8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31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8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1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4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32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31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67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882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63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648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9619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79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81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366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1359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50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850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7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5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0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2749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5640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35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578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5714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448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1008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5573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3317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6367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0650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60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0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1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4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7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8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51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57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695265" y="414486"/>
            <a:ext cx="10902462" cy="6029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FB47087-3A2F-477E-A9AF-24A9B660D134}"/>
              </a:ext>
            </a:extLst>
          </p:cNvPr>
          <p:cNvGrpSpPr/>
          <p:nvPr/>
        </p:nvGrpSpPr>
        <p:grpSpPr>
          <a:xfrm>
            <a:off x="3795096" y="1264941"/>
            <a:ext cx="6488591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5D67BB7-ABF3-4937-80E3-7513DB36DE92}"/>
              </a:ext>
            </a:extLst>
          </p:cNvPr>
          <p:cNvGrpSpPr/>
          <p:nvPr/>
        </p:nvGrpSpPr>
        <p:grpSpPr>
          <a:xfrm>
            <a:off x="2494364" y="1041891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1819AAE-DD9A-4272-A6E6-885734231E32}"/>
              </a:ext>
            </a:extLst>
          </p:cNvPr>
          <p:cNvSpPr txBox="1"/>
          <p:nvPr/>
        </p:nvSpPr>
        <p:spPr>
          <a:xfrm>
            <a:off x="2593068" y="1213739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04E57B-9203-4724-B864-8409EF6826DD}"/>
              </a:ext>
            </a:extLst>
          </p:cNvPr>
          <p:cNvSpPr txBox="1"/>
          <p:nvPr/>
        </p:nvSpPr>
        <p:spPr>
          <a:xfrm>
            <a:off x="3913868" y="1379561"/>
            <a:ext cx="5627254" cy="9540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3493407" y="2429971"/>
            <a:ext cx="6047715" cy="92333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5.  </a:t>
            </a:r>
            <a:r>
              <a:rPr kumimoji="0" lang="en-US" sz="3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VIẾT</a:t>
            </a:r>
            <a:r>
              <a:rPr kumimoji="0" lang="en-US" sz="36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ĐOẠN</a:t>
            </a:r>
            <a:endParaRPr kumimoji="0" lang="en-US" sz="36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9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7623" y="1260066"/>
            <a:ext cx="11468336" cy="503770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2387" y="1248219"/>
            <a:ext cx="11738811" cy="66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-93"/>
                <a:ea typeface="+mn-ea"/>
                <a:cs typeface="Arial-Rounded" pitchFamily="34" charset="-93"/>
              </a:rPr>
              <a:t>    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9416792-4693-4B04-8A9A-C19BE8A0BD19}"/>
              </a:ext>
            </a:extLst>
          </p:cNvPr>
          <p:cNvSpPr/>
          <p:nvPr/>
        </p:nvSpPr>
        <p:spPr>
          <a:xfrm>
            <a:off x="3651391" y="572860"/>
            <a:ext cx="41596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THAM </a:t>
            </a:r>
            <a:r>
              <a:rPr kumimoji="0" lang="en-US" sz="2800" b="1" i="0" u="none" strike="noStrike" kern="1200" cap="none" spc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KHẢO 1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1230" y="1480039"/>
            <a:ext cx="107811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      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ằng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….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nấu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……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…...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hị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rán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….,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luộc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……..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…..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…..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……..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3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744" y="1358073"/>
            <a:ext cx="11468336" cy="478715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3217" y="1677781"/>
            <a:ext cx="111973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   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ỗi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dịp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gần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Tết là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cả gia đình em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……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cùng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nhau chuẩn bị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……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ố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với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anh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……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thì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……………..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cùng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mẹ đi chợ 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mua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: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……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bánh kẹo,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…..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au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đó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hai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anh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còn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phụ</a:t>
            </a:r>
            <a:r>
              <a:rPr lang="en-US" sz="36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giúp</a:t>
            </a:r>
            <a:r>
              <a:rPr lang="en-US" sz="36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bố</a:t>
            </a:r>
            <a:r>
              <a:rPr lang="en-US" sz="36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nhỏ</a:t>
            </a:r>
            <a:r>
              <a:rPr lang="en-US" sz="36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: …., ……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thấy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…………….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416792-4693-4B04-8A9A-C19BE8A0BD19}"/>
              </a:ext>
            </a:extLst>
          </p:cNvPr>
          <p:cNvSpPr/>
          <p:nvPr/>
        </p:nvSpPr>
        <p:spPr>
          <a:xfrm>
            <a:off x="3385292" y="448410"/>
            <a:ext cx="41596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THAM </a:t>
            </a:r>
            <a:r>
              <a:rPr kumimoji="0" lang="en-US" sz="2800" b="1" i="0" u="none" strike="noStrike" kern="1200" cap="none" spc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KHẢO 2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xmlns="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5C553B-76D6-40C2-9444-290FF0CAAE6A}"/>
              </a:ext>
            </a:extLst>
          </p:cNvPr>
          <p:cNvSpPr txBox="1"/>
          <p:nvPr/>
        </p:nvSpPr>
        <p:spPr>
          <a:xfrm>
            <a:off x="3823083" y="601308"/>
            <a:ext cx="4110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DẶN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7657F9E9-486C-410F-820E-03D2F9181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771" y="4344693"/>
            <a:ext cx="2406229" cy="25133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010" y="1718151"/>
            <a:ext cx="116044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cháu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Chia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sẻ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xúc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505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831260" y="800304"/>
            <a:ext cx="10083174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47C00D88-440F-457E-B2EA-B86A91750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48" y="3171217"/>
            <a:ext cx="8194104" cy="40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706452" y="921092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822" y="2074935"/>
            <a:ext cx="10934164" cy="2651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thân</a:t>
            </a:r>
            <a:r>
              <a:rPr lang="en-US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3 - 5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t="37062" r="58142" b="21272"/>
          <a:stretch/>
        </p:blipFill>
        <p:spPr bwMode="auto">
          <a:xfrm>
            <a:off x="1999771" y="1193508"/>
            <a:ext cx="2927683" cy="274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8" t="37062" r="17894" b="21272"/>
          <a:stretch/>
        </p:blipFill>
        <p:spPr bwMode="auto">
          <a:xfrm>
            <a:off x="6473781" y="1187172"/>
            <a:ext cx="4332147" cy="275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4" t="36459" r="47523" b="20998"/>
          <a:stretch/>
        </p:blipFill>
        <p:spPr bwMode="auto">
          <a:xfrm>
            <a:off x="1491175" y="4117805"/>
            <a:ext cx="4604825" cy="274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8" t="36459" r="18421" b="20998"/>
          <a:stretch/>
        </p:blipFill>
        <p:spPr bwMode="auto">
          <a:xfrm>
            <a:off x="7044865" y="4117805"/>
            <a:ext cx="3189977" cy="274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9337" y="227463"/>
            <a:ext cx="11173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 sát tranh, nêu việc các bạn nhỏ đã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người thân.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4272" y="242697"/>
            <a:ext cx="6976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iệc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 nhỏ đã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người thân.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57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t="37062" r="58142" b="21272"/>
          <a:stretch/>
        </p:blipFill>
        <p:spPr bwMode="auto">
          <a:xfrm>
            <a:off x="564882" y="998796"/>
            <a:ext cx="4936241" cy="46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5651679" y="3137568"/>
            <a:ext cx="6181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Hùng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cùng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ông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dạo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quanh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nhà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1C54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5651679" y="2196266"/>
            <a:ext cx="4857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Hai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ông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cháu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đang đi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đâu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6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8" t="37062" r="17894" b="21272"/>
          <a:stretch/>
        </p:blipFill>
        <p:spPr bwMode="auto">
          <a:xfrm>
            <a:off x="6198464" y="583474"/>
            <a:ext cx="5412861" cy="405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649373" y="4224554"/>
            <a:ext cx="733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Bố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hướng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dẫn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Lan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trồng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cây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1C54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649373" y="3258583"/>
            <a:ext cx="4857482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Bố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con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đang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gì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1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4" t="36459" r="47523" b="20998"/>
          <a:stretch/>
        </p:blipFill>
        <p:spPr bwMode="auto">
          <a:xfrm>
            <a:off x="128845" y="443559"/>
            <a:ext cx="5657305" cy="403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5382738" y="4063189"/>
            <a:ext cx="733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Hai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cháu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cùng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đọc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cuốn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sách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hay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1C54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5382737" y="3097218"/>
            <a:ext cx="5657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cháu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cùng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nhau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gì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8" t="36459" r="18421" b="20998"/>
          <a:stretch/>
        </p:blipFill>
        <p:spPr bwMode="auto">
          <a:xfrm>
            <a:off x="272710" y="1586130"/>
            <a:ext cx="4316981" cy="391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5181032" y="3175684"/>
            <a:ext cx="6383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err="1" smtClean="0">
                <a:solidFill>
                  <a:srgbClr val="001C54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Dũng</a:t>
            </a:r>
            <a:r>
              <a:rPr lang="en-US" sz="3200" dirty="0" smtClean="0">
                <a:solidFill>
                  <a:srgbClr val="001C54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1C54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vui</a:t>
            </a:r>
            <a:r>
              <a:rPr lang="en-US" sz="3200" dirty="0" smtClean="0">
                <a:solidFill>
                  <a:srgbClr val="001C54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1C54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vẻ</a:t>
            </a:r>
            <a:r>
              <a:rPr lang="en-US" sz="3200" dirty="0" smtClean="0">
                <a:solidFill>
                  <a:srgbClr val="001C54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rửa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1C54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001C54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1C54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1C54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1C54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mẹ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1C54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5181032" y="2209713"/>
            <a:ext cx="6275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Hai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mẹ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con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cùng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nhau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gì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5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t="37062" r="58142" b="21272"/>
          <a:stretch/>
        </p:blipFill>
        <p:spPr bwMode="auto">
          <a:xfrm>
            <a:off x="747349" y="525807"/>
            <a:ext cx="4558552" cy="274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8" t="37062" r="17894" b="21272"/>
          <a:stretch/>
        </p:blipFill>
        <p:spPr bwMode="auto">
          <a:xfrm>
            <a:off x="5833983" y="609862"/>
            <a:ext cx="5280111" cy="275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4" t="36459" r="47523" b="20998"/>
          <a:stretch/>
        </p:blipFill>
        <p:spPr bwMode="auto">
          <a:xfrm>
            <a:off x="724212" y="3619367"/>
            <a:ext cx="4604825" cy="274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8" t="36459" r="18421" b="20998"/>
          <a:stretch/>
        </p:blipFill>
        <p:spPr bwMode="auto">
          <a:xfrm>
            <a:off x="6055514" y="3771805"/>
            <a:ext cx="5253461" cy="274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8851" y="31423"/>
            <a:ext cx="11173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 sát tranh, nêu việc các bạn nhỏ đã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người thân.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441703" y="3081008"/>
            <a:ext cx="528151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Hùng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cùng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ông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dạo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srgbClr val="001C54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quanh</a:t>
            </a:r>
            <a:r>
              <a:rPr lang="en-US" sz="2800" noProof="0" dirty="0" smtClean="0">
                <a:solidFill>
                  <a:srgbClr val="001C54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solidFill>
                  <a:srgbClr val="001C54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nhà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1C54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6055513" y="3202505"/>
            <a:ext cx="520552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Bố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hướng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dẫn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Lan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trồng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cây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1C54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211804" y="6119336"/>
            <a:ext cx="551141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Hai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cháu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cùng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đọc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cuốn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sách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hay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1C54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6235626" y="6158144"/>
            <a:ext cx="539087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 smtClean="0">
                <a:solidFill>
                  <a:srgbClr val="001C54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Dũng</a:t>
            </a:r>
            <a:r>
              <a:rPr lang="en-US" sz="2800" dirty="0" smtClean="0">
                <a:solidFill>
                  <a:srgbClr val="001C54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1C54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vui</a:t>
            </a:r>
            <a:r>
              <a:rPr lang="en-US" sz="2800" dirty="0" smtClean="0">
                <a:solidFill>
                  <a:srgbClr val="001C54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1C54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vẻ</a:t>
            </a:r>
            <a:r>
              <a:rPr lang="en-US" sz="2800" dirty="0" smtClean="0">
                <a:solidFill>
                  <a:srgbClr val="001C54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rửa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1C54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001C54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1C54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1C54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1C54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mẹ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1C54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267200" y="4546600"/>
            <a:ext cx="63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1605" y="463792"/>
            <a:ext cx="11062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 – 5 câu kể về một công việc em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cùng người thân.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7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2" y="1962533"/>
            <a:ext cx="9403964" cy="322930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41914" y="2053691"/>
            <a:ext cx="9081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 cùng người thân làm việc gì? Khi nào?</a:t>
            </a:r>
          </a:p>
          <a:p>
            <a:pPr marR="0" lvl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 cùng người thân làm việc đó như thế nào?</a:t>
            </a:r>
          </a:p>
          <a:p>
            <a:pPr marR="0" lvl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cảm thấy thế nào khi làm việc cùng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3602" y="1190877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9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429</Words>
  <Application>Microsoft Office PowerPoint</Application>
  <PresentationFormat>Custom</PresentationFormat>
  <Paragraphs>39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32</cp:revision>
  <dcterms:created xsi:type="dcterms:W3CDTF">2021-07-24T00:34:15Z</dcterms:created>
  <dcterms:modified xsi:type="dcterms:W3CDTF">2021-12-27T07:20:38Z</dcterms:modified>
</cp:coreProperties>
</file>