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A75C6-4A61-442B-AA47-FF87A5FE7CCD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E53A-B09C-42CB-95F0-DAFD1236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7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19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6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9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786-B11B-4114-954C-893F816E9679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69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081835" y="3741175"/>
            <a:ext cx="81765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(93)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1880" y="2808905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latin typeface="HP001 5 hàng" panose="020B0603050302020204" pitchFamily="34" charset="0"/>
              </a:rPr>
              <a:t>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Luyện tập chung (93)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11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2118" y="2236649"/>
            <a:ext cx="986652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" y="104775"/>
            <a:ext cx="8671061" cy="69437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914400" y="781050"/>
            <a:ext cx="7696200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43950" y="119603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màu đỏ dài tất cả bao nhiêu ô li?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9956" y="2047711"/>
            <a:ext cx="110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3950" y="283767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1147" y="3888747"/>
            <a:ext cx="10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5728" y="475842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7" y="0"/>
            <a:ext cx="11115009" cy="699833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323798" y="728674"/>
            <a:ext cx="462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6" y="-76884"/>
            <a:ext cx="11115009" cy="69983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0800000">
            <a:off x="6971296" y="4495899"/>
            <a:ext cx="4049682" cy="1562000"/>
            <a:chOff x="3563952" y="2445719"/>
            <a:chExt cx="4049682" cy="156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9159" y="2493244"/>
              <a:ext cx="1514475" cy="1428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3336" y="2493244"/>
              <a:ext cx="1362075" cy="1514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513021" y="2496650"/>
              <a:ext cx="1543050" cy="14411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55164" y="4467024"/>
            <a:ext cx="2780298" cy="1514475"/>
            <a:chOff x="4833336" y="2493244"/>
            <a:chExt cx="2780298" cy="15144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9159" y="2493244"/>
              <a:ext cx="1514475" cy="14287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3336" y="2493244"/>
              <a:ext cx="1362075" cy="1514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6051334" y="2537657"/>
              <a:ext cx="1543050" cy="1441187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5255394" y="5997496"/>
            <a:ext cx="490888" cy="42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1588168" y="1744482"/>
            <a:ext cx="92883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về hình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bài: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phép cộng, phép trừ trong phạm vi 20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(94)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146</Words>
  <Application>Microsoft Office PowerPoint</Application>
  <PresentationFormat>Widescreen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năm ngày 23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</cp:revision>
  <dcterms:created xsi:type="dcterms:W3CDTF">2021-12-15T07:51:03Z</dcterms:created>
  <dcterms:modified xsi:type="dcterms:W3CDTF">2021-12-21T12:36:12Z</dcterms:modified>
</cp:coreProperties>
</file>